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6" r:id="rId5"/>
    <p:sldId id="260" r:id="rId6"/>
    <p:sldId id="267" r:id="rId7"/>
    <p:sldId id="261" r:id="rId8"/>
    <p:sldId id="262" r:id="rId9"/>
    <p:sldId id="268" r:id="rId10"/>
    <p:sldId id="263" r:id="rId11"/>
    <p:sldId id="264" r:id="rId12"/>
    <p:sldId id="265" r:id="rId13"/>
    <p:sldId id="270" r:id="rId1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F6433BC-FE5D-4996-B313-E18894D24219}" type="datetimeFigureOut">
              <a:rPr lang="bg-BG" smtClean="0"/>
              <a:t>14.3.2022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авоъгъл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ъгъл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 съединение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аво съединение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авоъгъл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86DCB87-60CB-4207-B311-58F52DE0E7D6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33BC-FE5D-4996-B313-E18894D24219}" type="datetimeFigureOut">
              <a:rPr lang="bg-BG" smtClean="0"/>
              <a:t>14.3.2022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CB87-60CB-4207-B311-58F52DE0E7D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33BC-FE5D-4996-B313-E18894D24219}" type="datetimeFigureOut">
              <a:rPr lang="bg-BG" smtClean="0"/>
              <a:t>14.3.2022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CB87-60CB-4207-B311-58F52DE0E7D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6433BC-FE5D-4996-B313-E18894D24219}" type="datetimeFigureOut">
              <a:rPr lang="bg-BG" smtClean="0"/>
              <a:t>14.3.2022 г.</a:t>
            </a:fld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6DCB87-60CB-4207-B311-58F52DE0E7D6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F6433BC-FE5D-4996-B313-E18894D24219}" type="datetimeFigureOut">
              <a:rPr lang="bg-BG" smtClean="0"/>
              <a:t>14.3.2022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9" name="Правоъгъл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аво съединение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аво съединение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аво съединение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86DCB87-60CB-4207-B311-58F52DE0E7D6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33BC-FE5D-4996-B313-E18894D24219}" type="datetimeFigureOut">
              <a:rPr lang="bg-BG" smtClean="0"/>
              <a:t>14.3.2022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CB87-60CB-4207-B311-58F52DE0E7D6}" type="slidenum">
              <a:rPr lang="bg-BG" smtClean="0"/>
              <a:t>‹#›</a:t>
            </a:fld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33BC-FE5D-4996-B313-E18894D24219}" type="datetimeFigureOut">
              <a:rPr lang="bg-BG" smtClean="0"/>
              <a:t>14.3.2022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CB87-60CB-4207-B311-58F52DE0E7D6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2" name="Текстов контейне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4" name="Текстов контейне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6433BC-FE5D-4996-B313-E18894D24219}" type="datetimeFigureOut">
              <a:rPr lang="bg-BG" smtClean="0"/>
              <a:t>14.3.2022 г.</a:t>
            </a:fld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6DCB87-60CB-4207-B311-58F52DE0E7D6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33BC-FE5D-4996-B313-E18894D24219}" type="datetimeFigureOut">
              <a:rPr lang="bg-BG" smtClean="0"/>
              <a:t>14.3.2022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CB87-60CB-4207-B311-58F52DE0E7D6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Контейнер за съдържани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6433BC-FE5D-4996-B313-E18894D24219}" type="datetimeFigureOut">
              <a:rPr lang="bg-BG" smtClean="0"/>
              <a:t>14.3.2022 г.</a:t>
            </a:fld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6DCB87-60CB-4207-B311-58F52DE0E7D6}" type="slidenum">
              <a:rPr lang="bg-BG" smtClean="0"/>
              <a:t>‹#›</a:t>
            </a:fld>
            <a:endParaRPr lang="bg-BG"/>
          </a:p>
        </p:txBody>
      </p:sp>
      <p:sp>
        <p:nvSpPr>
          <p:cNvPr id="23" name="Контейнер за долния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аво съединение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Контейнер за 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6433BC-FE5D-4996-B313-E18894D24219}" type="datetimeFigureOut">
              <a:rPr lang="bg-BG" smtClean="0"/>
              <a:t>14.3.2022 г.</a:t>
            </a:fld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6DCB87-60CB-4207-B311-58F52DE0E7D6}" type="slidenum">
              <a:rPr lang="bg-BG" smtClean="0"/>
              <a:t>‹#›</a:t>
            </a:fld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F6433BC-FE5D-4996-B313-E18894D24219}" type="datetimeFigureOut">
              <a:rPr lang="bg-BG" smtClean="0"/>
              <a:t>14.3.2022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86DCB87-60CB-4207-B311-58F52DE0E7D6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267744" y="2132856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/>
              <a:t>Запазване</a:t>
            </a:r>
            <a:r>
              <a:rPr lang="ru-RU" sz="3200" dirty="0"/>
              <a:t> на презентация в </a:t>
            </a:r>
            <a:r>
              <a:rPr lang="ru-RU" sz="3200" dirty="0" err="1"/>
              <a:t>различни</a:t>
            </a:r>
            <a:r>
              <a:rPr lang="ru-RU" sz="3200" dirty="0"/>
              <a:t> </a:t>
            </a:r>
            <a:r>
              <a:rPr lang="ru-RU" sz="3200" dirty="0" err="1"/>
              <a:t>файлови</a:t>
            </a:r>
            <a:r>
              <a:rPr lang="ru-RU" sz="3200" dirty="0"/>
              <a:t> </a:t>
            </a:r>
            <a:r>
              <a:rPr lang="ru-RU" sz="3200" dirty="0" err="1"/>
              <a:t>формати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err="1" smtClean="0"/>
              <a:t>Представяне</a:t>
            </a:r>
            <a:r>
              <a:rPr lang="ru-RU" sz="3200" dirty="0" smtClean="0"/>
              <a:t> </a:t>
            </a:r>
            <a:r>
              <a:rPr lang="ru-RU" sz="3200" dirty="0"/>
              <a:t>на презентация пред публика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389615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 smtClean="0"/>
              <a:t>4. Основни правила за успешно </a:t>
            </a:r>
            <a:r>
              <a:rPr lang="ru-RU" b="1" dirty="0" err="1"/>
              <a:t>п</a:t>
            </a:r>
            <a:r>
              <a:rPr lang="ru-RU" b="1" dirty="0" err="1" smtClean="0"/>
              <a:t>редставяне</a:t>
            </a:r>
            <a:r>
              <a:rPr lang="ru-RU" b="1" dirty="0" smtClean="0"/>
              <a:t> </a:t>
            </a:r>
            <a:r>
              <a:rPr lang="ru-RU" b="1" dirty="0"/>
              <a:t>на презентация пред </a:t>
            </a:r>
            <a:r>
              <a:rPr lang="ru-RU" b="1" dirty="0" smtClean="0"/>
              <a:t>публика.</a:t>
            </a:r>
            <a:endParaRPr lang="bg-BG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49694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741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" y="1312306"/>
            <a:ext cx="8748464" cy="427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28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42493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797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4287897" cy="406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/>
              <a:t>5. Задачи и упражнения.</a:t>
            </a:r>
          </a:p>
        </p:txBody>
      </p:sp>
    </p:spTree>
    <p:extLst>
      <p:ext uri="{BB962C8B-B14F-4D97-AF65-F5344CB8AC3E}">
        <p14:creationId xmlns:p14="http://schemas.microsoft.com/office/powerpoint/2010/main" val="122184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1</a:t>
            </a:r>
            <a:r>
              <a:rPr lang="bg-BG" b="1" dirty="0" smtClean="0"/>
              <a:t>. Актуализиране на опорни понятия и термини.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124"/>
            <a:ext cx="9144000" cy="536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24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/>
          <a:lstStyle/>
          <a:p>
            <a:pPr algn="ctr"/>
            <a:r>
              <a:rPr lang="bg-BG" b="1" dirty="0" smtClean="0"/>
              <a:t>2. Задаване на настройки за печат на презентация.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56895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37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91" y="260648"/>
            <a:ext cx="4968552" cy="633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90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2493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916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664962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59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12502"/>
            <a:ext cx="8126554" cy="487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19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b="1" dirty="0" smtClean="0"/>
              <a:t>3. </a:t>
            </a:r>
            <a:r>
              <a:rPr lang="ru-RU" b="1" dirty="0" err="1"/>
              <a:t>Запазване</a:t>
            </a:r>
            <a:r>
              <a:rPr lang="ru-RU" b="1" dirty="0"/>
              <a:t> на презентация в </a:t>
            </a:r>
            <a:r>
              <a:rPr lang="ru-RU" b="1" dirty="0" err="1"/>
              <a:t>различни</a:t>
            </a:r>
            <a:r>
              <a:rPr lang="ru-RU" b="1" dirty="0"/>
              <a:t> </a:t>
            </a:r>
            <a:r>
              <a:rPr lang="ru-RU" b="1" dirty="0" err="1"/>
              <a:t>файлови</a:t>
            </a:r>
            <a:r>
              <a:rPr lang="ru-RU" b="1" dirty="0"/>
              <a:t> </a:t>
            </a:r>
            <a:r>
              <a:rPr lang="ru-RU" b="1" dirty="0" err="1"/>
              <a:t>формати</a:t>
            </a:r>
            <a:r>
              <a:rPr lang="ru-RU" b="1" dirty="0" smtClean="0"/>
              <a:t>.</a:t>
            </a:r>
            <a:endParaRPr lang="bg-BG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" y="2060848"/>
            <a:ext cx="849694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171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526094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45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искани">
  <a:themeElements>
    <a:clrScheme name="Изискани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искани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искани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</TotalTime>
  <Words>55</Words>
  <Application>Microsoft Office PowerPoint</Application>
  <PresentationFormat>Презентация на цял екран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4" baseType="lpstr">
      <vt:lpstr>Изискани</vt:lpstr>
      <vt:lpstr>Запазване на презентация в различни файлови формати. Представяне на презентация пред публика</vt:lpstr>
      <vt:lpstr>1. Актуализиране на опорни понятия и термини.</vt:lpstr>
      <vt:lpstr>2. Задаване на настройки за печат на презентация.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3. Запазване на презентация в различни файлови формати.</vt:lpstr>
      <vt:lpstr>Презентация на PowerPoint</vt:lpstr>
      <vt:lpstr>4. Основни правила за успешно представяне на презентация пред публика.</vt:lpstr>
      <vt:lpstr>Презентация на PowerPoint</vt:lpstr>
      <vt:lpstr>Презентация на PowerPoint</vt:lpstr>
      <vt:lpstr>5. Задачи и упражнения.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gyulf</dc:creator>
  <cp:lastModifiedBy>gyulf</cp:lastModifiedBy>
  <cp:revision>5</cp:revision>
  <dcterms:created xsi:type="dcterms:W3CDTF">2022-03-14T21:46:51Z</dcterms:created>
  <dcterms:modified xsi:type="dcterms:W3CDTF">2022-03-14T22:24:06Z</dcterms:modified>
</cp:coreProperties>
</file>