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378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616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92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011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83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644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369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118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149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759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625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670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661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742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510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154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52729-C29F-4EE3-86C2-F35BB142AD3F}" type="datetimeFigureOut">
              <a:rPr lang="bg-BG" smtClean="0"/>
              <a:t>21.3.2022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E24DA6-F23D-4D4A-AC2F-A6986CFD9E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30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194C0A4-20C7-4B43-83F3-395D6A7E5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900" b="1" dirty="0" err="1"/>
              <a:t>Използване</a:t>
            </a:r>
            <a:r>
              <a:rPr lang="ru-RU" sz="4900" b="1" dirty="0"/>
              <a:t> на </a:t>
            </a:r>
            <a:r>
              <a:rPr lang="ru-RU" sz="4900" b="1" dirty="0" err="1"/>
              <a:t>звукови</a:t>
            </a:r>
            <a:r>
              <a:rPr lang="ru-RU" sz="4900" b="1" dirty="0"/>
              <a:t> </a:t>
            </a:r>
            <a:r>
              <a:rPr lang="ru-RU" sz="4900" b="1" dirty="0" err="1"/>
              <a:t>файлове</a:t>
            </a:r>
            <a:r>
              <a:rPr lang="ru-RU" sz="4900" b="1" dirty="0"/>
              <a:t> и </a:t>
            </a:r>
            <a:r>
              <a:rPr lang="ru-RU" sz="4900" b="1" dirty="0" err="1"/>
              <a:t>звукови</a:t>
            </a:r>
            <a:r>
              <a:rPr lang="ru-RU" sz="4900" b="1" dirty="0"/>
              <a:t> </a:t>
            </a:r>
            <a:r>
              <a:rPr lang="ru-RU" sz="4900" b="1" dirty="0" err="1"/>
              <a:t>ефекти</a:t>
            </a:r>
            <a:r>
              <a:rPr lang="ru-RU" sz="4900" b="1" dirty="0"/>
              <a:t>. </a:t>
            </a:r>
            <a:r>
              <a:rPr lang="ru-RU" sz="4900" b="1" dirty="0" err="1"/>
              <a:t>Анимационни</a:t>
            </a:r>
            <a:r>
              <a:rPr lang="ru-RU" sz="4900" b="1" dirty="0"/>
              <a:t> </a:t>
            </a:r>
            <a:r>
              <a:rPr lang="ru-RU" sz="4900" b="1" dirty="0" err="1"/>
              <a:t>ефекти</a:t>
            </a:r>
            <a:r>
              <a:rPr lang="ru-RU" sz="4900" b="1" dirty="0"/>
              <a:t> и </a:t>
            </a:r>
            <a:r>
              <a:rPr lang="ru-RU" sz="4900" b="1" dirty="0" err="1"/>
              <a:t>времетраене</a:t>
            </a:r>
            <a:r>
              <a:rPr lang="ru-RU" sz="4900" b="1" dirty="0"/>
              <a:t> на слайд. Настройки на дизайна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41289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5790BC3C-E747-496D-A4AB-B36D0CEE9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028" y="1005242"/>
            <a:ext cx="8880044" cy="5297904"/>
          </a:xfrm>
        </p:spPr>
      </p:pic>
    </p:spTree>
    <p:extLst>
      <p:ext uri="{BB962C8B-B14F-4D97-AF65-F5344CB8AC3E}">
        <p14:creationId xmlns:p14="http://schemas.microsoft.com/office/powerpoint/2010/main" val="388759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26D45F7-8A07-448C-9A47-5D090B00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99" y="2870837"/>
            <a:ext cx="4692634" cy="2294833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5CC5D376-9743-462E-8168-FFD1DFB3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68" y="2461333"/>
            <a:ext cx="4306397" cy="32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6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212C4C3-4890-4CC9-A503-BC94D696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6. Вмъкване на звуков файл.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4F05F981-A8C3-4EC3-92F5-D74104AF8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686" y="1904999"/>
            <a:ext cx="9907639" cy="1947909"/>
          </a:xfr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55B6F7F-93FB-4E15-A4DD-A6672BC5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736" y="4351268"/>
            <a:ext cx="5083064" cy="20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B5DDADF-E1E3-476F-95AB-76BBF5BF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7. Вмъкване на звуков файл от компютър.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25717763-6ECE-45EB-9272-0D2C4B4D2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2080173"/>
            <a:ext cx="8915400" cy="1718953"/>
          </a:xfr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36976C23-2524-4A7B-BFD8-C3CD1CB65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384" y="4281026"/>
            <a:ext cx="4000732" cy="19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D39FAB36-8962-4CC3-9E20-7977B80E9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355" y="2902999"/>
            <a:ext cx="9441970" cy="2121158"/>
          </a:xfrm>
        </p:spPr>
      </p:pic>
    </p:spTree>
    <p:extLst>
      <p:ext uri="{BB962C8B-B14F-4D97-AF65-F5344CB8AC3E}">
        <p14:creationId xmlns:p14="http://schemas.microsoft.com/office/powerpoint/2010/main" val="66294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A2CE1A9C-3584-47F3-8E65-43DEACAA5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167" y="493527"/>
            <a:ext cx="9046362" cy="2356205"/>
          </a:xfr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0EBFC9CC-2018-4C29-9542-4D64205B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51" y="3286958"/>
            <a:ext cx="4985227" cy="27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7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CF111A1-0ACA-4DC0-9ADA-A2514889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8. </a:t>
            </a:r>
            <a:r>
              <a:rPr lang="bg-BG" dirty="0" err="1"/>
              <a:t>Зазаване</a:t>
            </a:r>
            <a:r>
              <a:rPr lang="bg-BG" dirty="0"/>
              <a:t> настройки на звуков файл.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05E792E4-A42A-4EF9-A5A7-A89D4BFBE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029411"/>
            <a:ext cx="8788248" cy="2228850"/>
          </a:xfr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708E4DB-D7BA-4A52-A31A-E2806BDC8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038" y="4746043"/>
            <a:ext cx="3423359" cy="18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7D8213A-C102-4766-8E6E-C854CA4C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33454AF8-5136-42A4-B596-90F83E0B7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5038" y="2655887"/>
            <a:ext cx="7143750" cy="2733675"/>
          </a:xfrm>
        </p:spPr>
      </p:pic>
    </p:spTree>
    <p:extLst>
      <p:ext uri="{BB962C8B-B14F-4D97-AF65-F5344CB8AC3E}">
        <p14:creationId xmlns:p14="http://schemas.microsoft.com/office/powerpoint/2010/main" val="71682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1E3634-E82D-4C14-97F4-0E21A920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C57B7A4D-4494-437A-8D5E-EBD375727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436" y="2667462"/>
            <a:ext cx="4895125" cy="2881082"/>
          </a:xfr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EC948337-E416-4D19-9A9D-CCA2E3CA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959" y="2667462"/>
            <a:ext cx="4531700" cy="30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CBDACEA-9166-4C9D-9C8A-F890BB5D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9. Запис на звук.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8C265D25-BB78-4201-AAEA-F21B1083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666" y="2991774"/>
            <a:ext cx="8735994" cy="1396014"/>
          </a:xfrm>
        </p:spPr>
      </p:pic>
    </p:spTree>
    <p:extLst>
      <p:ext uri="{BB962C8B-B14F-4D97-AF65-F5344CB8AC3E}">
        <p14:creationId xmlns:p14="http://schemas.microsoft.com/office/powerpoint/2010/main" val="121446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AFEB20F-C5EC-471C-9154-1C743402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1. Анализ на основни понятия.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8E3C4B85-1069-4763-BC2C-C5BF737CE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231" y="2133600"/>
            <a:ext cx="8975324" cy="4267200"/>
          </a:xfrm>
        </p:spPr>
      </p:pic>
    </p:spTree>
    <p:extLst>
      <p:ext uri="{BB962C8B-B14F-4D97-AF65-F5344CB8AC3E}">
        <p14:creationId xmlns:p14="http://schemas.microsoft.com/office/powerpoint/2010/main" val="27544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2ED83F-5466-4AE1-A3D4-B717290E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10. Настройки на дизайна.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9BFDE943-F42C-4D56-9BBE-2650C2E71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639" y="1970843"/>
            <a:ext cx="9511489" cy="4811696"/>
          </a:xfrm>
        </p:spPr>
      </p:pic>
    </p:spTree>
    <p:extLst>
      <p:ext uri="{BB962C8B-B14F-4D97-AF65-F5344CB8AC3E}">
        <p14:creationId xmlns:p14="http://schemas.microsoft.com/office/powerpoint/2010/main" val="208919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996728D-E2D7-48AA-8A32-7FC1FC81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11. Задачи и упражнения.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23FF5AA9-0CC8-4BFA-9116-5D0E3855D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286" y="1352364"/>
            <a:ext cx="3189408" cy="5209745"/>
          </a:xfrm>
        </p:spPr>
      </p:pic>
    </p:spTree>
    <p:extLst>
      <p:ext uri="{BB962C8B-B14F-4D97-AF65-F5344CB8AC3E}">
        <p14:creationId xmlns:p14="http://schemas.microsoft.com/office/powerpoint/2010/main" val="190509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9FAEDA79-10CA-4928-8034-421FEB32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431" y="2604687"/>
            <a:ext cx="9265204" cy="1798637"/>
          </a:xfrm>
        </p:spPr>
      </p:pic>
    </p:spTree>
    <p:extLst>
      <p:ext uri="{BB962C8B-B14F-4D97-AF65-F5344CB8AC3E}">
        <p14:creationId xmlns:p14="http://schemas.microsoft.com/office/powerpoint/2010/main" val="62096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9D1AC9-0B65-44EE-82F8-CEADABD2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2. Анимационна схема.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775511B9-825C-4A01-BD18-B689655E4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619" y="2246051"/>
            <a:ext cx="10293584" cy="3613212"/>
          </a:xfrm>
        </p:spPr>
      </p:pic>
    </p:spTree>
    <p:extLst>
      <p:ext uri="{BB962C8B-B14F-4D97-AF65-F5344CB8AC3E}">
        <p14:creationId xmlns:p14="http://schemas.microsoft.com/office/powerpoint/2010/main" val="129242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5B913943-659C-4ED2-99E2-488D49506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530" y="455719"/>
            <a:ext cx="6667129" cy="6201573"/>
          </a:xfrm>
        </p:spPr>
      </p:pic>
    </p:spTree>
    <p:extLst>
      <p:ext uri="{BB962C8B-B14F-4D97-AF65-F5344CB8AC3E}">
        <p14:creationId xmlns:p14="http://schemas.microsoft.com/office/powerpoint/2010/main" val="319563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D57941B-83AE-4ACF-943C-7A5A226F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3. </a:t>
            </a:r>
            <a:r>
              <a:rPr lang="bg-BG" dirty="0" err="1"/>
              <a:t>Анимиране</a:t>
            </a:r>
            <a:r>
              <a:rPr lang="bg-BG" dirty="0"/>
              <a:t> на обекти в слайд.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C77832C3-F57B-4EBF-8015-772EBEBE9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439" y="1660124"/>
            <a:ext cx="9330431" cy="4412202"/>
          </a:xfrm>
        </p:spPr>
      </p:pic>
    </p:spTree>
    <p:extLst>
      <p:ext uri="{BB962C8B-B14F-4D97-AF65-F5344CB8AC3E}">
        <p14:creationId xmlns:p14="http://schemas.microsoft.com/office/powerpoint/2010/main" val="69518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22564C21-E79C-4719-9121-D7B43C0C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090" y="2349421"/>
            <a:ext cx="10038679" cy="2159157"/>
          </a:xfrm>
        </p:spPr>
      </p:pic>
    </p:spTree>
    <p:extLst>
      <p:ext uri="{BB962C8B-B14F-4D97-AF65-F5344CB8AC3E}">
        <p14:creationId xmlns:p14="http://schemas.microsoft.com/office/powerpoint/2010/main" val="257274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DB3495B-3996-42B7-B002-3D727ED8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4. Задаване на ефект на анимация.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709EFFCF-FC35-4F9A-A98A-6BE373642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274" y="1982617"/>
            <a:ext cx="9499107" cy="4251273"/>
          </a:xfrm>
        </p:spPr>
      </p:pic>
    </p:spTree>
    <p:extLst>
      <p:ext uri="{BB962C8B-B14F-4D97-AF65-F5344CB8AC3E}">
        <p14:creationId xmlns:p14="http://schemas.microsoft.com/office/powerpoint/2010/main" val="90223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2CA51FB3-859B-412A-837D-8F774F9C8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722" y="997687"/>
            <a:ext cx="5366167" cy="5140698"/>
          </a:xfrm>
        </p:spPr>
      </p:pic>
    </p:spTree>
    <p:extLst>
      <p:ext uri="{BB962C8B-B14F-4D97-AF65-F5344CB8AC3E}">
        <p14:creationId xmlns:p14="http://schemas.microsoft.com/office/powerpoint/2010/main" val="381229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5C13BB9-3698-4AB7-A9A6-60D7D45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5. Задаване на преход на слайд.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EEF1DE4C-531C-4AF6-BABF-35A8DFF55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760" y="2032045"/>
            <a:ext cx="8282221" cy="1190549"/>
          </a:xfr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CFE4121-1B53-4E7D-8902-DB08BD9D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802" y="4260403"/>
            <a:ext cx="9636255" cy="153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Загатване">
  <a:themeElements>
    <a:clrScheme name="Загатване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97</Words>
  <Application>Microsoft Office PowerPoint</Application>
  <PresentationFormat>Широк екран</PresentationFormat>
  <Paragraphs>12</Paragraphs>
  <Slides>22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Загатване</vt:lpstr>
      <vt:lpstr> Използване на звукови файлове и звукови ефекти. Анимационни ефекти и времетраене на слайд. Настройки на дизайна</vt:lpstr>
      <vt:lpstr>1. Анализ на основни понятия.</vt:lpstr>
      <vt:lpstr>2. Анимационна схема.</vt:lpstr>
      <vt:lpstr>Презентация на PowerPoint</vt:lpstr>
      <vt:lpstr>3. Анимиране на обекти в слайд.</vt:lpstr>
      <vt:lpstr>Презентация на PowerPoint</vt:lpstr>
      <vt:lpstr>4. Задаване на ефект на анимация.</vt:lpstr>
      <vt:lpstr>Презентация на PowerPoint</vt:lpstr>
      <vt:lpstr>5. Задаване на преход на слайд.</vt:lpstr>
      <vt:lpstr>Презентация на PowerPoint</vt:lpstr>
      <vt:lpstr>Презентация на PowerPoint</vt:lpstr>
      <vt:lpstr>6. Вмъкване на звуков файл.</vt:lpstr>
      <vt:lpstr>7. Вмъкване на звуков файл от компютър.</vt:lpstr>
      <vt:lpstr>Презентация на PowerPoint</vt:lpstr>
      <vt:lpstr>Презентация на PowerPoint</vt:lpstr>
      <vt:lpstr>8. Зазаване настройки на звуков файл.</vt:lpstr>
      <vt:lpstr>Презентация на PowerPoint</vt:lpstr>
      <vt:lpstr>Презентация на PowerPoint</vt:lpstr>
      <vt:lpstr>9. Запис на звук.</vt:lpstr>
      <vt:lpstr>10. Настройки на дизайна.</vt:lpstr>
      <vt:lpstr>11. Задачи и упражнения.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Използване на звукови файлове и звукови ефекти. Анимационни ефекти и времетраене на слайд. Настройки на дизайна</dc:title>
  <dc:creator>PS Smolevo</dc:creator>
  <cp:lastModifiedBy>PS Smolevo</cp:lastModifiedBy>
  <cp:revision>6</cp:revision>
  <dcterms:created xsi:type="dcterms:W3CDTF">2022-03-21T05:46:55Z</dcterms:created>
  <dcterms:modified xsi:type="dcterms:W3CDTF">2022-03-21T06:57:38Z</dcterms:modified>
</cp:coreProperties>
</file>