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7" r:id="rId3"/>
    <p:sldId id="288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81" r:id="rId13"/>
    <p:sldId id="282" r:id="rId14"/>
    <p:sldId id="267" r:id="rId15"/>
    <p:sldId id="275" r:id="rId16"/>
    <p:sldId id="270" r:id="rId17"/>
    <p:sldId id="284" r:id="rId18"/>
    <p:sldId id="285" r:id="rId19"/>
    <p:sldId id="286" r:id="rId20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bg-BG"/>
              <a:t>Редакт. стил загл. образец</a:t>
            </a:r>
            <a:endParaRPr kumimoji="0" lang="en-US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/>
              <a:t>Щракнете за редакция стил подзагл. обр.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3CD3DF6-DF85-47B2-9867-1A5E12814622}" type="datetimeFigureOut">
              <a:rPr lang="bg-BG" smtClean="0"/>
              <a:t>13.3.2022 г.</a:t>
            </a:fld>
            <a:endParaRPr lang="bg-BG"/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bg-BG"/>
          </a:p>
        </p:txBody>
      </p:sp>
      <p:sp>
        <p:nvSpPr>
          <p:cNvPr id="10" name="Правоъгъл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авоъгъл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авоъгъл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авоъгъл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 съединение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аво съединение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аво съединение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аво съединение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аво съединение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аво съединение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авоъгъл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847A5F7-D811-4897-A206-A2E7B48FF678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D3DF6-DF85-47B2-9867-1A5E12814622}" type="datetimeFigureOut">
              <a:rPr lang="bg-BG" smtClean="0"/>
              <a:t>13.3.2022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7A5F7-D811-4897-A206-A2E7B48FF678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bg-BG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bg-BG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D3DF6-DF85-47B2-9867-1A5E12814622}" type="datetimeFigureOut">
              <a:rPr lang="bg-BG" smtClean="0"/>
              <a:t>13.3.2022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7A5F7-D811-4897-A206-A2E7B48FF678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/>
              <a:t>Редакт. стил загл. образец</a:t>
            </a:r>
            <a:endParaRPr kumimoji="0" lang="en-US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bg-BG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3CD3DF6-DF85-47B2-9867-1A5E12814622}" type="datetimeFigureOut">
              <a:rPr lang="bg-BG" smtClean="0"/>
              <a:t>13.3.2022 г.</a:t>
            </a:fld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847A5F7-D811-4897-A206-A2E7B48FF678}" type="slidenum">
              <a:rPr lang="bg-BG" smtClean="0"/>
              <a:t>‹#›</a:t>
            </a:fld>
            <a:endParaRPr lang="bg-BG"/>
          </a:p>
        </p:txBody>
      </p:sp>
      <p:sp>
        <p:nvSpPr>
          <p:cNvPr id="10" name="Контейнер за долния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bg-BG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3CD3DF6-DF85-47B2-9867-1A5E12814622}" type="datetimeFigureOut">
              <a:rPr lang="bg-BG" smtClean="0"/>
              <a:t>13.3.2022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bg-BG"/>
          </a:p>
        </p:txBody>
      </p:sp>
      <p:sp>
        <p:nvSpPr>
          <p:cNvPr id="9" name="Правоъгъл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авоъгъл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ъгъл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авоъгъл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аво съединение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аво съединение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аво съединение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аво съединение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аво съединение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авоъгъл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аво съединение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847A5F7-D811-4897-A206-A2E7B48FF678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/>
              <a:t>Редакт. стил загл. образец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D3DF6-DF85-47B2-9867-1A5E12814622}" type="datetimeFigureOut">
              <a:rPr lang="bg-BG" smtClean="0"/>
              <a:t>13.3.2022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7A5F7-D811-4897-A206-A2E7B48FF678}" type="slidenum">
              <a:rPr lang="bg-BG" smtClean="0"/>
              <a:t>‹#›</a:t>
            </a:fld>
            <a:endParaRPr lang="bg-BG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bg-BG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bg-BG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bg-BG"/>
              <a:t>Редакт. стил загл. образец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D3DF6-DF85-47B2-9867-1A5E12814622}" type="datetimeFigureOut">
              <a:rPr lang="bg-BG" smtClean="0"/>
              <a:t>13.3.2022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7A5F7-D811-4897-A206-A2E7B48FF678}" type="slidenum">
              <a:rPr lang="bg-BG" smtClean="0"/>
              <a:t>‹#›</a:t>
            </a:fld>
            <a:endParaRPr lang="bg-BG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bg-BG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13" name="Контейнер за съдържани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bg-BG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12" name="Текстов контейне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bg-BG"/>
              <a:t>Щракнете, за да редактирате стиловете на текста в образеца</a:t>
            </a:r>
          </a:p>
        </p:txBody>
      </p:sp>
      <p:sp>
        <p:nvSpPr>
          <p:cNvPr id="14" name="Текстов контейне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bg-BG"/>
              <a:t>Щракнете, за да редактирате стиловете на текста в образеца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/>
              <a:t>Редакт. стил загл. образец</a:t>
            </a:r>
            <a:endParaRPr kumimoji="0" lang="en-US"/>
          </a:p>
        </p:txBody>
      </p:sp>
      <p:sp>
        <p:nvSpPr>
          <p:cNvPr id="6" name="Контейнер за 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3CD3DF6-DF85-47B2-9867-1A5E12814622}" type="datetimeFigureOut">
              <a:rPr lang="bg-BG" smtClean="0"/>
              <a:t>13.3.2022 г.</a:t>
            </a:fld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847A5F7-D811-4897-A206-A2E7B48FF678}" type="slidenum">
              <a:rPr lang="bg-BG" smtClean="0"/>
              <a:t>‹#›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D3DF6-DF85-47B2-9867-1A5E12814622}" type="datetimeFigureOut">
              <a:rPr lang="bg-BG" smtClean="0"/>
              <a:t>13.3.2022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7A5F7-D811-4897-A206-A2E7B48FF678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аво съединение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bg-BG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/>
              <a:t>Щракнете, за да редактирате стиловете на текста в образеца</a:t>
            </a:r>
          </a:p>
        </p:txBody>
      </p:sp>
      <p:sp>
        <p:nvSpPr>
          <p:cNvPr id="8" name="Право съединение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аво съединение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авоъгъл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аво съединение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Контейнер за съдържани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bg-BG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21" name="Контейнер за 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3CD3DF6-DF85-47B2-9867-1A5E12814622}" type="datetimeFigureOut">
              <a:rPr lang="bg-BG" smtClean="0"/>
              <a:t>13.3.2022 г.</a:t>
            </a:fld>
            <a:endParaRPr lang="bg-BG"/>
          </a:p>
        </p:txBody>
      </p:sp>
      <p:sp>
        <p:nvSpPr>
          <p:cNvPr id="22" name="Контейнер за номер на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847A5F7-D811-4897-A206-A2E7B48FF678}" type="slidenum">
              <a:rPr lang="bg-BG" smtClean="0"/>
              <a:t>‹#›</a:t>
            </a:fld>
            <a:endParaRPr lang="bg-BG"/>
          </a:p>
        </p:txBody>
      </p:sp>
      <p:sp>
        <p:nvSpPr>
          <p:cNvPr id="23" name="Контейнер за долния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bg-BG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bg-BG"/>
              <a:t>Щракнете върху иконата, за да добавите картина</a:t>
            </a:r>
            <a:endParaRPr kumimoji="0" lang="en-US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/>
              <a:t>Щракнете, за да редактирате стиловете на текста в образеца</a:t>
            </a:r>
          </a:p>
        </p:txBody>
      </p:sp>
      <p:sp>
        <p:nvSpPr>
          <p:cNvPr id="10" name="Право съединение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авоъгъл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аво съединение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аво съединение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аво съединение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Контейнер за 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3CD3DF6-DF85-47B2-9867-1A5E12814622}" type="datetimeFigureOut">
              <a:rPr lang="bg-BG" smtClean="0"/>
              <a:t>13.3.2022 г.</a:t>
            </a:fld>
            <a:endParaRPr lang="bg-BG"/>
          </a:p>
        </p:txBody>
      </p:sp>
      <p:sp>
        <p:nvSpPr>
          <p:cNvPr id="18" name="Контейнер за номер на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847A5F7-D811-4897-A206-A2E7B48FF678}" type="slidenum">
              <a:rPr lang="bg-BG" smtClean="0"/>
              <a:t>‹#›</a:t>
            </a:fld>
            <a:endParaRPr lang="bg-BG"/>
          </a:p>
        </p:txBody>
      </p:sp>
      <p:sp>
        <p:nvSpPr>
          <p:cNvPr id="21" name="Контейнер за долния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аво съединение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bg-BG"/>
              <a:t>Редакт. стил загл. образец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/>
              <a:t>Второ ниво</a:t>
            </a:r>
          </a:p>
          <a:p>
            <a:pPr lvl="2" eaLnBrk="1" latinLnBrk="0" hangingPunct="1"/>
            <a:r>
              <a:rPr kumimoji="0" lang="bg-BG"/>
              <a:t>Трето ниво</a:t>
            </a:r>
          </a:p>
          <a:p>
            <a:pPr lvl="3" eaLnBrk="1" latinLnBrk="0" hangingPunct="1"/>
            <a:r>
              <a:rPr kumimoji="0" lang="bg-BG"/>
              <a:t>Четвърто ниво</a:t>
            </a:r>
          </a:p>
          <a:p>
            <a:pPr lvl="4" eaLnBrk="1" latinLnBrk="0" hangingPunct="1"/>
            <a:r>
              <a:rPr kumimoji="0" lang="bg-BG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3CD3DF6-DF85-47B2-9867-1A5E12814622}" type="datetimeFigureOut">
              <a:rPr lang="bg-BG" smtClean="0"/>
              <a:t>13.3.2022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7" name="Право съединение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авоъгъл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 съединение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847A5F7-D811-4897-A206-A2E7B48FF678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2292191" y="3429000"/>
            <a:ext cx="6172200" cy="2403301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Създаване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на презентация по избрана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съдържателна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част.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Форматиране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графични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и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текстови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обекти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упражнение)</a:t>
            </a:r>
            <a:endParaRPr lang="bg-BG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2267744" y="401216"/>
            <a:ext cx="6172200" cy="1371600"/>
          </a:xfrm>
        </p:spPr>
        <p:txBody>
          <a:bodyPr>
            <a:normAutofit/>
          </a:bodyPr>
          <a:lstStyle/>
          <a:p>
            <a:pPr algn="ctr"/>
            <a:r>
              <a:rPr lang="bg-BG" sz="3200" dirty="0">
                <a:solidFill>
                  <a:schemeClr val="accent1">
                    <a:lumMod val="75000"/>
                  </a:schemeClr>
                </a:solidFill>
              </a:rPr>
              <a:t>МОДУЛ: КОМПЮТЪРНА ПРЕЗЕНТАЦИЯ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1916832"/>
            <a:ext cx="1324553" cy="1269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098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6596"/>
            <a:ext cx="6624735" cy="6086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433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2" y="1556792"/>
            <a:ext cx="829353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90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1 2"/>
          <p:cNvSpPr/>
          <p:nvPr/>
        </p:nvSpPr>
        <p:spPr>
          <a:xfrm>
            <a:off x="467544" y="116632"/>
            <a:ext cx="8064896" cy="6552728"/>
          </a:xfrm>
          <a:prstGeom prst="irregularSeal1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7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2-Point Star 2"/>
          <p:cNvSpPr/>
          <p:nvPr/>
        </p:nvSpPr>
        <p:spPr>
          <a:xfrm>
            <a:off x="323528" y="188640"/>
            <a:ext cx="7920880" cy="6132148"/>
          </a:xfrm>
          <a:prstGeom prst="star12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005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>
            <a:normAutofit/>
          </a:bodyPr>
          <a:lstStyle/>
          <a:p>
            <a:pPr algn="ctr"/>
            <a:r>
              <a:rPr lang="bg-BG" b="1" dirty="0">
                <a:solidFill>
                  <a:schemeClr val="accent1">
                    <a:lumMod val="50000"/>
                  </a:schemeClr>
                </a:solidFill>
              </a:rPr>
              <a:t>4. Въвеждане, редактиране и форматиране на текст в графична фигура.</a:t>
            </a: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27" y="2276872"/>
            <a:ext cx="849630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083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147249" cy="994122"/>
          </a:xfrm>
        </p:spPr>
        <p:txBody>
          <a:bodyPr>
            <a:normAutofit/>
          </a:bodyPr>
          <a:lstStyle/>
          <a:p>
            <a:pPr algn="ctr"/>
            <a:r>
              <a:rPr lang="bg-BG" sz="2800" b="1" dirty="0">
                <a:solidFill>
                  <a:schemeClr val="accent1">
                    <a:lumMod val="50000"/>
                  </a:schemeClr>
                </a:solidFill>
              </a:rPr>
              <a:t>5. Форматиране на графично изображение.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9" y="1988840"/>
            <a:ext cx="826631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042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6398314" cy="48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658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IT\УРОЦИ ИТ\6 ИТ\26-02-ИТ-6\Моето училище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51" y="404664"/>
            <a:ext cx="8176685" cy="5112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87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IT\УРОЦИ ИТ\6 ИТ\26-02-ИТ-6\Моето училище\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2655"/>
            <a:ext cx="4605425" cy="61405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95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931EE57C-E87B-483E-8088-74EDCEB0A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dirty="0">
                <a:solidFill>
                  <a:schemeClr val="accent1">
                    <a:lumMod val="50000"/>
                  </a:schemeClr>
                </a:solidFill>
              </a:rPr>
              <a:t>6. Задачи и упражнения.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BACAFF7C-4834-44A5-AE2E-E2E59C8F1F7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b="1" dirty="0"/>
          </a:p>
          <a:p>
            <a:pPr marL="0" indent="0" algn="ctr">
              <a:buNone/>
            </a:pPr>
            <a:endParaRPr lang="ru-RU" sz="3600" b="1" dirty="0"/>
          </a:p>
          <a:p>
            <a:pPr marL="0" indent="0" algn="ctr">
              <a:buNone/>
            </a:pPr>
            <a:r>
              <a:rPr lang="ru-RU" sz="3600" b="1" dirty="0" err="1"/>
              <a:t>Създаване</a:t>
            </a:r>
            <a:r>
              <a:rPr lang="ru-RU" sz="3600" b="1" dirty="0"/>
              <a:t> на презентация по </a:t>
            </a:r>
            <a:r>
              <a:rPr lang="ru-RU" sz="3600" b="1" dirty="0" err="1"/>
              <a:t>зададена</a:t>
            </a:r>
            <a:r>
              <a:rPr lang="ru-RU" sz="3600" b="1" dirty="0"/>
              <a:t> тема – </a:t>
            </a:r>
            <a:endParaRPr lang="en-US" sz="3600" b="1" dirty="0" smtClean="0"/>
          </a:p>
          <a:p>
            <a:pPr marL="0" indent="0" algn="ctr">
              <a:buNone/>
            </a:pPr>
            <a:r>
              <a:rPr lang="bg-BG" sz="3600" b="1" dirty="0" smtClean="0">
                <a:solidFill>
                  <a:schemeClr val="accent1">
                    <a:lumMod val="50000"/>
                  </a:schemeClr>
                </a:solidFill>
              </a:rPr>
              <a:t>Моето училище</a:t>
            </a:r>
            <a:endParaRPr lang="bg-BG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114300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1. Анализ на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основни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понятия и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процедури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bg-BG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7560840" cy="526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050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1. Анализ на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основни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понятия и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процедури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bg-BG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7704856" cy="5090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303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91264" cy="634082"/>
          </a:xfrm>
        </p:spPr>
        <p:txBody>
          <a:bodyPr>
            <a:noAutofit/>
          </a:bodyPr>
          <a:lstStyle/>
          <a:p>
            <a:pPr algn="ctr"/>
            <a:r>
              <a:rPr lang="bg-BG" sz="2800" b="1" dirty="0">
                <a:solidFill>
                  <a:schemeClr val="accent1">
                    <a:lumMod val="50000"/>
                  </a:schemeClr>
                </a:solidFill>
              </a:rPr>
              <a:t>1. Анализ на основни понятия и процедури.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7416823" cy="4777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419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63408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1. Анализ на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основни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понятия и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процедури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bg-BG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12" y="1700808"/>
            <a:ext cx="734481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659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634082"/>
          </a:xfrm>
        </p:spPr>
        <p:txBody>
          <a:bodyPr>
            <a:normAutofit/>
          </a:bodyPr>
          <a:lstStyle/>
          <a:p>
            <a:pPr algn="ctr"/>
            <a:r>
              <a:rPr lang="bg-BG" sz="2800" b="1" dirty="0">
                <a:solidFill>
                  <a:schemeClr val="accent1">
                    <a:lumMod val="50000"/>
                  </a:schemeClr>
                </a:solidFill>
              </a:rPr>
              <a:t>2. Вмъкване на графични обекти в презентация.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24745"/>
            <a:ext cx="8219256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124744"/>
            <a:ext cx="204787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141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0" y="274638"/>
            <a:ext cx="8820472" cy="70609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2.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Вмъкване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на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графични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обекти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в презентация.</a:t>
            </a:r>
            <a:endParaRPr lang="bg-BG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477740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721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33350" y="260648"/>
            <a:ext cx="8615114" cy="71095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2.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Вмъкване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на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графични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обекти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в презентация.</a:t>
            </a:r>
            <a:endParaRPr lang="bg-BG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484784"/>
            <a:ext cx="8615114" cy="367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18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pPr algn="ctr"/>
            <a:r>
              <a:rPr lang="bg-BG" sz="2800" b="1" dirty="0">
                <a:solidFill>
                  <a:schemeClr val="accent1">
                    <a:lumMod val="50000"/>
                  </a:schemeClr>
                </a:solidFill>
              </a:rPr>
              <a:t>3. Форматиране на графична фигура.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424936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26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искани">
  <a:themeElements>
    <a:clrScheme name="Изискани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Изискани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искани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100</TotalTime>
  <Words>124</Words>
  <Application>Microsoft Office PowerPoint</Application>
  <PresentationFormat>Презентация на цял екран (4:3)</PresentationFormat>
  <Paragraphs>17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19</vt:i4>
      </vt:variant>
    </vt:vector>
  </HeadingPairs>
  <TitlesOfParts>
    <vt:vector size="20" baseType="lpstr">
      <vt:lpstr>Изискани</vt:lpstr>
      <vt:lpstr> Създаване на презентация по избрана съдържателна част. Форматиране на графични и текстови обекти  (упражнение)</vt:lpstr>
      <vt:lpstr>1. Анализ на основни понятия и процедури.</vt:lpstr>
      <vt:lpstr>1. Анализ на основни понятия и процедури.</vt:lpstr>
      <vt:lpstr>1. Анализ на основни понятия и процедури.</vt:lpstr>
      <vt:lpstr>1. Анализ на основни понятия и процедури.</vt:lpstr>
      <vt:lpstr>2. Вмъкване на графични обекти в презентация.</vt:lpstr>
      <vt:lpstr>2. Вмъкване на графични обекти в презентация.</vt:lpstr>
      <vt:lpstr>2. Вмъкване на графични обекти в презентация.</vt:lpstr>
      <vt:lpstr>3. Форматиране на графична фигура.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4. Въвеждане, редактиране и форматиране на текст в графична фигура.</vt:lpstr>
      <vt:lpstr>5. Форматиране на графично изображение.</vt:lpstr>
      <vt:lpstr>Презентация на PowerPoint</vt:lpstr>
      <vt:lpstr>Презентация на PowerPoint</vt:lpstr>
      <vt:lpstr>Презентация на PowerPoint</vt:lpstr>
      <vt:lpstr>6. Задачи и упражнения.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Създаване на презентация по зададена съдържателна част. Форматиране на графични и текстови обекти</dc:title>
  <dc:creator>My</dc:creator>
  <cp:lastModifiedBy>My</cp:lastModifiedBy>
  <cp:revision>14</cp:revision>
  <dcterms:created xsi:type="dcterms:W3CDTF">2021-02-18T21:57:40Z</dcterms:created>
  <dcterms:modified xsi:type="dcterms:W3CDTF">2022-03-13T21:22:25Z</dcterms:modified>
</cp:coreProperties>
</file>