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sldIdLst>
    <p:sldId id="285" r:id="rId2"/>
    <p:sldId id="265" r:id="rId3"/>
    <p:sldId id="266" r:id="rId4"/>
    <p:sldId id="267" r:id="rId5"/>
    <p:sldId id="269" r:id="rId6"/>
    <p:sldId id="270" r:id="rId7"/>
    <p:sldId id="280" r:id="rId8"/>
    <p:sldId id="281" r:id="rId9"/>
    <p:sldId id="279" r:id="rId10"/>
    <p:sldId id="277" r:id="rId11"/>
    <p:sldId id="273" r:id="rId12"/>
    <p:sldId id="272" r:id="rId13"/>
    <p:sldId id="274" r:id="rId14"/>
    <p:sldId id="276" r:id="rId15"/>
    <p:sldId id="283" r:id="rId16"/>
    <p:sldId id="282" r:id="rId17"/>
    <p:sldId id="278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13" y="-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30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266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6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786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4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19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652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11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049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308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839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957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13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424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30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780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F975-34F1-4384-A324-A5796EA89DE4}" type="datetimeFigureOut">
              <a:rPr lang="bg-BG" smtClean="0"/>
              <a:t>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53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12568"/>
          <a:stretch/>
        </p:blipFill>
        <p:spPr bwMode="auto">
          <a:xfrm>
            <a:off x="0" y="0"/>
            <a:ext cx="12192000" cy="68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 поле 1"/>
          <p:cNvSpPr txBox="1"/>
          <p:nvPr/>
        </p:nvSpPr>
        <p:spPr>
          <a:xfrm>
            <a:off x="1378632" y="5764072"/>
            <a:ext cx="912993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Симфоничен оркестър</a:t>
            </a:r>
            <a:endParaRPr lang="bg-BG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Виена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324358"/>
            <a:ext cx="3875965" cy="6459944"/>
          </a:xfrm>
        </p:spPr>
      </p:pic>
    </p:spTree>
    <p:extLst>
      <p:ext uri="{BB962C8B-B14F-4D97-AF65-F5344CB8AC3E}">
        <p14:creationId xmlns:p14="http://schemas.microsoft.com/office/powerpoint/2010/main" val="37564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Будапеща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39" y="1692322"/>
            <a:ext cx="6499944" cy="4336055"/>
          </a:xfrm>
        </p:spPr>
      </p:pic>
    </p:spTree>
    <p:extLst>
      <p:ext uri="{BB962C8B-B14F-4D97-AF65-F5344CB8AC3E}">
        <p14:creationId xmlns:p14="http://schemas.microsoft.com/office/powerpoint/2010/main" val="29205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Будапеща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2" y="1665028"/>
            <a:ext cx="6561319" cy="4376998"/>
          </a:xfrm>
        </p:spPr>
      </p:pic>
    </p:spTree>
    <p:extLst>
      <p:ext uri="{BB962C8B-B14F-4D97-AF65-F5344CB8AC3E}">
        <p14:creationId xmlns:p14="http://schemas.microsoft.com/office/powerpoint/2010/main" val="309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Будапеща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3" y="1514902"/>
            <a:ext cx="6786365" cy="4527124"/>
          </a:xfrm>
        </p:spPr>
      </p:pic>
    </p:spTree>
    <p:extLst>
      <p:ext uri="{BB962C8B-B14F-4D97-AF65-F5344CB8AC3E}">
        <p14:creationId xmlns:p14="http://schemas.microsoft.com/office/powerpoint/2010/main" val="3241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Русе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2" y="1412543"/>
            <a:ext cx="6696500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Русе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4" y="1119115"/>
            <a:ext cx="6919416" cy="51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Русе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17" y="1278566"/>
            <a:ext cx="6714707" cy="5036030"/>
          </a:xfrm>
        </p:spPr>
      </p:pic>
    </p:spTree>
    <p:extLst>
      <p:ext uri="{BB962C8B-B14F-4D97-AF65-F5344CB8AC3E}">
        <p14:creationId xmlns:p14="http://schemas.microsoft.com/office/powerpoint/2010/main" val="1768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 err="1"/>
              <a:t>Текстът</a:t>
            </a:r>
            <a:r>
              <a:rPr lang="ru-RU" sz="4400" dirty="0"/>
              <a:t> </a:t>
            </a:r>
            <a:r>
              <a:rPr lang="ru-RU" sz="4400" dirty="0" smtClean="0"/>
              <a:t>и част от </a:t>
            </a:r>
            <a:r>
              <a:rPr lang="ru-RU" sz="4400" dirty="0" err="1" smtClean="0"/>
              <a:t>изображенията</a:t>
            </a:r>
            <a:r>
              <a:rPr lang="ru-RU" sz="4400" dirty="0" smtClean="0"/>
              <a:t> </a:t>
            </a:r>
            <a:r>
              <a:rPr lang="ru-RU" sz="4400" dirty="0" err="1" smtClean="0"/>
              <a:t>са</a:t>
            </a:r>
            <a:r>
              <a:rPr lang="ru-RU" sz="4400" dirty="0" smtClean="0"/>
              <a:t> по</a:t>
            </a:r>
            <a:r>
              <a:rPr lang="ru-RU" sz="4400" dirty="0"/>
              <a:t>: </a:t>
            </a:r>
            <a:r>
              <a:rPr lang="ru-RU" sz="4400" dirty="0" err="1"/>
              <a:t>Сотирова</a:t>
            </a:r>
            <a:r>
              <a:rPr lang="ru-RU" sz="4400" dirty="0"/>
              <a:t> В., З. Матеева, Учебник по </a:t>
            </a:r>
            <a:r>
              <a:rPr lang="ru-RU" sz="4400" dirty="0" err="1"/>
              <a:t>музика</a:t>
            </a:r>
            <a:r>
              <a:rPr lang="ru-RU" sz="4400" dirty="0"/>
              <a:t> за 6. </a:t>
            </a:r>
            <a:r>
              <a:rPr lang="ru-RU" sz="4400" dirty="0" err="1"/>
              <a:t>клас</a:t>
            </a:r>
            <a:r>
              <a:rPr lang="ru-RU" sz="4400" dirty="0"/>
              <a:t>, Просвета</a:t>
            </a:r>
            <a:r>
              <a:rPr lang="ru-RU" sz="4400"/>
              <a:t>, </a:t>
            </a:r>
            <a:r>
              <a:rPr lang="ru-RU" sz="4400" smtClean="0"/>
              <a:t>2007.</a:t>
            </a:r>
            <a:endParaRPr lang="ru-RU" sz="4400" dirty="0" smtClean="0"/>
          </a:p>
          <a:p>
            <a:r>
              <a:rPr lang="ru-RU" sz="4400" dirty="0" err="1" smtClean="0"/>
              <a:t>Музика</a:t>
            </a:r>
            <a:r>
              <a:rPr lang="ru-RU" sz="4400" dirty="0"/>
              <a:t>: Из „На </a:t>
            </a:r>
            <a:r>
              <a:rPr lang="ru-RU" sz="4400" dirty="0" err="1"/>
              <a:t>хубавия</a:t>
            </a:r>
            <a:r>
              <a:rPr lang="ru-RU" sz="4400" dirty="0"/>
              <a:t> </a:t>
            </a:r>
            <a:r>
              <a:rPr lang="ru-RU" sz="4400" dirty="0" err="1"/>
              <a:t>син</a:t>
            </a:r>
            <a:r>
              <a:rPr lang="ru-RU" sz="4400" dirty="0"/>
              <a:t> </a:t>
            </a:r>
            <a:r>
              <a:rPr lang="ru-RU" sz="4400" dirty="0" err="1"/>
              <a:t>Дунав</a:t>
            </a:r>
            <a:r>
              <a:rPr lang="ru-RU" sz="4400" dirty="0"/>
              <a:t>“ </a:t>
            </a:r>
            <a:r>
              <a:rPr lang="ru-RU" sz="4400" dirty="0" smtClean="0"/>
              <a:t>–Йохан </a:t>
            </a:r>
            <a:r>
              <a:rPr lang="ru-RU" sz="4400" dirty="0" err="1"/>
              <a:t>Щраус-син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5636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>
                <a:solidFill>
                  <a:schemeClr val="accent2">
                    <a:lumMod val="50000"/>
                  </a:schemeClr>
                </a:solidFill>
              </a:rPr>
              <a:t>Оркестър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428963" cy="388098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3600" smtClean="0">
                <a:latin typeface="+mj-lt"/>
              </a:rPr>
              <a:t>Оркестърът </a:t>
            </a:r>
            <a:r>
              <a:rPr lang="bg-BG" sz="3600" dirty="0" smtClean="0">
                <a:latin typeface="+mj-lt"/>
              </a:rPr>
              <a:t>е група от музиканти, които свирят заедно, най-често под</a:t>
            </a:r>
            <a:r>
              <a:rPr lang="en-US" sz="3600" dirty="0" smtClean="0">
                <a:latin typeface="+mj-lt"/>
              </a:rPr>
              <a:t> </a:t>
            </a:r>
            <a:r>
              <a:rPr lang="bg-BG" sz="3600" dirty="0" smtClean="0">
                <a:latin typeface="+mj-lt"/>
              </a:rPr>
              <a:t>ръководството на диригент.</a:t>
            </a:r>
            <a:br>
              <a:rPr lang="bg-BG" sz="3600" dirty="0" smtClean="0">
                <a:latin typeface="+mj-lt"/>
              </a:rPr>
            </a:br>
            <a:endParaRPr lang="bg-BG" sz="3600" dirty="0">
              <a:latin typeface="+mj-lt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76" y="2183641"/>
            <a:ext cx="5004181" cy="3061068"/>
          </a:xfrm>
        </p:spPr>
      </p:pic>
    </p:spTree>
    <p:extLst>
      <p:ext uri="{BB962C8B-B14F-4D97-AF65-F5344CB8AC3E}">
        <p14:creationId xmlns:p14="http://schemas.microsoft.com/office/powerpoint/2010/main" val="6485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74980" cy="1202871"/>
          </a:xfrm>
        </p:spPr>
        <p:txBody>
          <a:bodyPr>
            <a:noAutofit/>
          </a:bodyPr>
          <a:lstStyle/>
          <a:p>
            <a:r>
              <a:rPr lang="bg-BG" sz="4400" dirty="0">
                <a:solidFill>
                  <a:schemeClr val="accent2">
                    <a:lumMod val="50000"/>
                  </a:schemeClr>
                </a:solidFill>
              </a:rPr>
              <a:t>Според състава си оркестрите </a:t>
            </a:r>
            <a:r>
              <a:rPr lang="bg-BG" sz="4400" dirty="0" smtClean="0">
                <a:solidFill>
                  <a:schemeClr val="accent2">
                    <a:lumMod val="50000"/>
                  </a:schemeClr>
                </a:solidFill>
              </a:rPr>
              <a:t>са:</a:t>
            </a:r>
            <a:endParaRPr lang="bg-BG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bg-BG" sz="3600" dirty="0" smtClean="0">
                <a:latin typeface="+mj-lt"/>
              </a:rPr>
              <a:t>Духов;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 smtClean="0">
                <a:latin typeface="+mj-lt"/>
              </a:rPr>
              <a:t>Струнен;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 smtClean="0">
                <a:latin typeface="+mj-lt"/>
              </a:rPr>
              <a:t>Камерен;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 smtClean="0">
                <a:latin typeface="+mj-lt"/>
              </a:rPr>
              <a:t>Симфоничен;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 smtClean="0">
                <a:latin typeface="+mj-lt"/>
              </a:rPr>
              <a:t>Оркестър от народни инструменти;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 smtClean="0">
                <a:latin typeface="+mj-lt"/>
              </a:rPr>
              <a:t>Бигбенд </a:t>
            </a:r>
            <a:r>
              <a:rPr lang="bg-BG" sz="3600" smtClean="0">
                <a:latin typeface="+mj-lt"/>
              </a:rPr>
              <a:t>и </a:t>
            </a:r>
            <a:r>
              <a:rPr lang="bg-BG" sz="3600" smtClean="0">
                <a:latin typeface="+mj-lt"/>
              </a:rPr>
              <a:t>други.</a:t>
            </a:r>
            <a:endParaRPr lang="bg-BG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Simplified Arabic Fixed" panose="02070309020205020404" pitchFamily="49" charset="-78"/>
              </a:rPr>
              <a:t>Симфоничен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Simplified Arabic Fixed" panose="02070309020205020404" pitchFamily="49" charset="-78"/>
              </a:rPr>
              <a:t>оркестър</a:t>
            </a:r>
            <a:endParaRPr lang="bg-BG" sz="4400" dirty="0">
              <a:solidFill>
                <a:schemeClr val="accent2">
                  <a:lumMod val="50000"/>
                </a:schemeClr>
              </a:solidFill>
              <a:cs typeface="Simplified Arabic Fixed" panose="02070309020205020404" pitchFamily="49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45734"/>
            <a:ext cx="9813471" cy="402335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Симфоничният оркестър е </a:t>
            </a:r>
            <a:r>
              <a:rPr lang="ru-RU" sz="3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сред </a:t>
            </a:r>
            <a:r>
              <a:rPr lang="ru-RU" sz="3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най-големите</a:t>
            </a: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неговия състав влизат основните </a:t>
            </a:r>
            <a:r>
              <a:rPr lang="ru-RU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музикални</a:t>
            </a: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инструмент</a:t>
            </a: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и: </a:t>
            </a:r>
          </a:p>
          <a:p>
            <a:pPr lvl="1">
              <a:buFont typeface="Trebuchet MS" panose="020B0603020202020204" pitchFamily="34" charset="0"/>
              <a:buChar char="–"/>
            </a:pPr>
            <a:endParaRPr 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струнни;</a:t>
            </a:r>
          </a:p>
          <a:p>
            <a:pPr lvl="1">
              <a:buFont typeface="Trebuchet MS" panose="020B0603020202020204" pitchFamily="34" charset="0"/>
              <a:buChar char="–"/>
            </a:pPr>
            <a:endParaRPr 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дървени и медни духови;</a:t>
            </a:r>
          </a:p>
          <a:p>
            <a:pPr lvl="1">
              <a:buFont typeface="Trebuchet MS" panose="020B0603020202020204" pitchFamily="34" charset="0"/>
              <a:buChar char="–"/>
            </a:pPr>
            <a:endParaRPr 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bg-BG" sz="3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bg-BG" sz="320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дарни.</a:t>
            </a:r>
            <a:endParaRPr lang="bg-BG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38" y="5238047"/>
            <a:ext cx="2518311" cy="1262091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11" y="2705924"/>
            <a:ext cx="596935" cy="165380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93" y="3953789"/>
            <a:ext cx="2177839" cy="103631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26" y="3953789"/>
            <a:ext cx="1796467" cy="11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67" y="2220070"/>
            <a:ext cx="55911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Simplified Arabic Fixed" panose="02070309020205020404" pitchFamily="49" charset="-78"/>
              </a:rPr>
              <a:t>Симфоничен оркестър</a:t>
            </a:r>
            <a:endParaRPr lang="bg-BG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3100" dirty="0" smtClean="0">
                <a:latin typeface="+mj-lt"/>
              </a:rPr>
              <a:t>Традиционно звучността на симфоничния оркестър се свързва с класическата музика и концертната зала.</a:t>
            </a:r>
          </a:p>
        </p:txBody>
      </p:sp>
    </p:spTree>
    <p:extLst>
      <p:ext uri="{BB962C8B-B14F-4D97-AF65-F5344CB8AC3E}">
        <p14:creationId xmlns:p14="http://schemas.microsoft.com/office/powerpoint/2010/main" val="32037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0872" y="805316"/>
            <a:ext cx="9290957" cy="3881437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bg-BG" sz="4000" dirty="0" smtClean="0">
                <a:latin typeface="+mj-lt"/>
              </a:rPr>
              <a:t>Всяка година на 1 януари </a:t>
            </a:r>
            <a:r>
              <a:rPr lang="bg-BG" sz="4000" dirty="0">
                <a:latin typeface="+mj-lt"/>
              </a:rPr>
              <a:t> </a:t>
            </a:r>
            <a:r>
              <a:rPr lang="bg-BG" sz="4000" dirty="0" smtClean="0">
                <a:latin typeface="+mj-lt"/>
              </a:rPr>
              <a:t>       </a:t>
            </a:r>
            <a:r>
              <a:rPr lang="bg-BG" sz="4000" smtClean="0">
                <a:latin typeface="+mj-lt"/>
              </a:rPr>
              <a:t>Виенската </a:t>
            </a:r>
            <a:r>
              <a:rPr lang="bg-BG" sz="4000" smtClean="0">
                <a:latin typeface="+mj-lt"/>
              </a:rPr>
              <a:t>филхармония </a:t>
            </a:r>
            <a:r>
              <a:rPr lang="bg-BG" sz="4000" dirty="0" smtClean="0">
                <a:latin typeface="+mj-lt"/>
              </a:rPr>
              <a:t>поздравява хората по света           с голям празничен                Новогодишен концерт,                     който се излъчва по телевизията                              в повече от 40 страни. </a:t>
            </a:r>
          </a:p>
        </p:txBody>
      </p:sp>
    </p:spTree>
    <p:extLst>
      <p:ext uri="{BB962C8B-B14F-4D97-AF65-F5344CB8AC3E}">
        <p14:creationId xmlns:p14="http://schemas.microsoft.com/office/powerpoint/2010/main" val="34330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Виена</a:t>
            </a:r>
            <a:endParaRPr lang="bg-B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68" y="1738787"/>
            <a:ext cx="6853775" cy="4566478"/>
          </a:xfrm>
        </p:spPr>
      </p:pic>
    </p:spTree>
    <p:extLst>
      <p:ext uri="{BB962C8B-B14F-4D97-AF65-F5344CB8AC3E}">
        <p14:creationId xmlns:p14="http://schemas.microsoft.com/office/powerpoint/2010/main" val="1313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Виена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64" y="1847143"/>
            <a:ext cx="6173313" cy="4115542"/>
          </a:xfrm>
        </p:spPr>
      </p:pic>
    </p:spTree>
    <p:extLst>
      <p:ext uri="{BB962C8B-B14F-4D97-AF65-F5344CB8AC3E}">
        <p14:creationId xmlns:p14="http://schemas.microsoft.com/office/powerpoint/2010/main" val="11954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Виена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2160588"/>
            <a:ext cx="6469061" cy="3881437"/>
          </a:xfrm>
        </p:spPr>
      </p:pic>
    </p:spTree>
    <p:extLst>
      <p:ext uri="{BB962C8B-B14F-4D97-AF65-F5344CB8AC3E}">
        <p14:creationId xmlns:p14="http://schemas.microsoft.com/office/powerpoint/2010/main" val="19670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По избор 5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7F010A"/>
      </a:accent1>
      <a:accent2>
        <a:srgbClr val="FE2828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82691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161</Words>
  <Application>Microsoft Office PowerPoint</Application>
  <PresentationFormat>Custom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Аспект</vt:lpstr>
      <vt:lpstr>PowerPoint Presentation</vt:lpstr>
      <vt:lpstr>Оркестър</vt:lpstr>
      <vt:lpstr>Според състава си оркестрите са:</vt:lpstr>
      <vt:lpstr>Симфоничен оркестър</vt:lpstr>
      <vt:lpstr>Симфоничен оркестър</vt:lpstr>
      <vt:lpstr>PowerPoint Presentation</vt:lpstr>
      <vt:lpstr>Виена</vt:lpstr>
      <vt:lpstr>Виена</vt:lpstr>
      <vt:lpstr>Виена</vt:lpstr>
      <vt:lpstr>Виена</vt:lpstr>
      <vt:lpstr>Будапеща</vt:lpstr>
      <vt:lpstr>Будапеща</vt:lpstr>
      <vt:lpstr>Будапеща</vt:lpstr>
      <vt:lpstr>Русе</vt:lpstr>
      <vt:lpstr>Русе</vt:lpstr>
      <vt:lpstr>Русе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Оркестър</dc:title>
  <dc:creator>User</dc:creator>
  <cp:lastModifiedBy>georgi</cp:lastModifiedBy>
  <cp:revision>55</cp:revision>
  <dcterms:created xsi:type="dcterms:W3CDTF">2017-01-20T00:16:02Z</dcterms:created>
  <dcterms:modified xsi:type="dcterms:W3CDTF">2017-05-03T22:33:08Z</dcterms:modified>
</cp:coreProperties>
</file>