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4" r:id="rId1"/>
  </p:sldMasterIdLst>
  <p:sldIdLst>
    <p:sldId id="285" r:id="rId2"/>
    <p:sldId id="265" r:id="rId3"/>
    <p:sldId id="266" r:id="rId4"/>
    <p:sldId id="267" r:id="rId5"/>
    <p:sldId id="269" r:id="rId6"/>
    <p:sldId id="270" r:id="rId7"/>
    <p:sldId id="280" r:id="rId8"/>
    <p:sldId id="281" r:id="rId9"/>
    <p:sldId id="279" r:id="rId10"/>
    <p:sldId id="277" r:id="rId11"/>
    <p:sldId id="273" r:id="rId12"/>
    <p:sldId id="272" r:id="rId13"/>
    <p:sldId id="274" r:id="rId14"/>
    <p:sldId id="276" r:id="rId15"/>
    <p:sldId id="283" r:id="rId16"/>
    <p:sldId id="282" r:id="rId17"/>
    <p:sldId id="278" r:id="rId18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4307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266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76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8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48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2419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165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9411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7049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308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3839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957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132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424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8303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66780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F975-34F1-4384-A324-A5796EA89DE4}" type="datetimeFigureOut">
              <a:rPr lang="bg-BG" smtClean="0"/>
              <a:t>25.5.2017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E8C167F-DD65-4A31-8E05-2D8466C6FD7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3531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66" r:id="rId2"/>
    <p:sldLayoutId id="2147484067" r:id="rId3"/>
    <p:sldLayoutId id="2147484068" r:id="rId4"/>
    <p:sldLayoutId id="2147484069" r:id="rId5"/>
    <p:sldLayoutId id="2147484070" r:id="rId6"/>
    <p:sldLayoutId id="2147484071" r:id="rId7"/>
    <p:sldLayoutId id="2147484072" r:id="rId8"/>
    <p:sldLayoutId id="2147484073" r:id="rId9"/>
    <p:sldLayoutId id="2147484074" r:id="rId10"/>
    <p:sldLayoutId id="2147484075" r:id="rId11"/>
    <p:sldLayoutId id="2147484076" r:id="rId12"/>
    <p:sldLayoutId id="2147484077" r:id="rId13"/>
    <p:sldLayoutId id="2147484078" r:id="rId14"/>
    <p:sldLayoutId id="2147484079" r:id="rId15"/>
    <p:sldLayoutId id="2147484080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r="12568"/>
          <a:stretch/>
        </p:blipFill>
        <p:spPr bwMode="auto">
          <a:xfrm>
            <a:off x="0" y="0"/>
            <a:ext cx="12192000" cy="6889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Текстово поле 1"/>
          <p:cNvSpPr txBox="1"/>
          <p:nvPr/>
        </p:nvSpPr>
        <p:spPr>
          <a:xfrm>
            <a:off x="1378632" y="5764072"/>
            <a:ext cx="9129933" cy="11079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g-BG" sz="66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Симфоничен оркестър</a:t>
            </a:r>
            <a:endParaRPr lang="bg-BG" sz="6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395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304" y="324358"/>
            <a:ext cx="3875965" cy="6459944"/>
          </a:xfrm>
        </p:spPr>
      </p:pic>
    </p:spTree>
    <p:extLst>
      <p:ext uri="{BB962C8B-B14F-4D97-AF65-F5344CB8AC3E}">
        <p14:creationId xmlns:p14="http://schemas.microsoft.com/office/powerpoint/2010/main" val="375644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39" y="1692322"/>
            <a:ext cx="6499944" cy="4336055"/>
          </a:xfrm>
        </p:spPr>
      </p:pic>
    </p:spTree>
    <p:extLst>
      <p:ext uri="{BB962C8B-B14F-4D97-AF65-F5344CB8AC3E}">
        <p14:creationId xmlns:p14="http://schemas.microsoft.com/office/powerpoint/2010/main" val="29205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2" y="1665028"/>
            <a:ext cx="6561319" cy="4376998"/>
          </a:xfrm>
        </p:spPr>
      </p:pic>
    </p:spTree>
    <p:extLst>
      <p:ext uri="{BB962C8B-B14F-4D97-AF65-F5344CB8AC3E}">
        <p14:creationId xmlns:p14="http://schemas.microsoft.com/office/powerpoint/2010/main" val="3099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Будапеща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793" y="1514902"/>
            <a:ext cx="6786365" cy="4527124"/>
          </a:xfrm>
        </p:spPr>
      </p:pic>
    </p:spTree>
    <p:extLst>
      <p:ext uri="{BB962C8B-B14F-4D97-AF65-F5344CB8AC3E}">
        <p14:creationId xmlns:p14="http://schemas.microsoft.com/office/powerpoint/2010/main" val="3241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052" y="1412543"/>
            <a:ext cx="6696500" cy="50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24" y="1119115"/>
            <a:ext cx="6919416" cy="51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Русе</a:t>
            </a:r>
            <a:endParaRPr lang="bg-BG" dirty="0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917" y="1278566"/>
            <a:ext cx="6714707" cy="5036030"/>
          </a:xfrm>
        </p:spPr>
      </p:pic>
    </p:spTree>
    <p:extLst>
      <p:ext uri="{BB962C8B-B14F-4D97-AF65-F5344CB8AC3E}">
        <p14:creationId xmlns:p14="http://schemas.microsoft.com/office/powerpoint/2010/main" val="1768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/>
              <a:t>Текстът и част от изображенията са по: Сотирова В., З. Матеева, Учебник по музика за 6. клас, Просвета, 2007.</a:t>
            </a:r>
          </a:p>
          <a:p>
            <a:r>
              <a:rPr lang="ru-RU" sz="4400"/>
              <a:t>Музика: Из „На хубавия син Дунав“ –Йохан Щраус-син</a:t>
            </a:r>
            <a:endParaRPr lang="bg-BG" sz="4000" dirty="0"/>
          </a:p>
        </p:txBody>
      </p:sp>
    </p:spTree>
    <p:extLst>
      <p:ext uri="{BB962C8B-B14F-4D97-AF65-F5344CB8AC3E}">
        <p14:creationId xmlns:p14="http://schemas.microsoft.com/office/powerpoint/2010/main" val="256368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sz="5400" dirty="0">
                <a:solidFill>
                  <a:schemeClr val="accent2">
                    <a:lumMod val="50000"/>
                  </a:schemeClr>
                </a:solidFill>
              </a:rPr>
              <a:t>Оркестър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428963" cy="3880982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600" dirty="0"/>
              <a:t>Оркестърът е група от музиканти, които свирят заедно, най-често под</a:t>
            </a:r>
            <a:r>
              <a:rPr lang="en-US" sz="3600" dirty="0"/>
              <a:t> </a:t>
            </a:r>
            <a:r>
              <a:rPr lang="bg-BG" sz="3600" dirty="0"/>
              <a:t>ръководството на диригент.</a:t>
            </a:r>
            <a:br>
              <a:rPr lang="bg-BG" sz="3600" dirty="0"/>
            </a:br>
            <a:endParaRPr lang="bg-BG" sz="3600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876" y="2183641"/>
            <a:ext cx="5004181" cy="3061068"/>
          </a:xfrm>
        </p:spPr>
      </p:pic>
    </p:spTree>
    <p:extLst>
      <p:ext uri="{BB962C8B-B14F-4D97-AF65-F5344CB8AC3E}">
        <p14:creationId xmlns:p14="http://schemas.microsoft.com/office/powerpoint/2010/main" val="64852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000"/>
    </mc:Choice>
    <mc:Fallback xmlns="">
      <p:transition advClick="0" advTm="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674980" cy="1202871"/>
          </a:xfrm>
        </p:spPr>
        <p:txBody>
          <a:bodyPr>
            <a:noAutofit/>
          </a:bodyPr>
          <a:lstStyle/>
          <a:p>
            <a:r>
              <a:rPr lang="bg-BG" sz="4400" dirty="0">
                <a:solidFill>
                  <a:schemeClr val="accent2">
                    <a:lumMod val="50000"/>
                  </a:schemeClr>
                </a:solidFill>
              </a:rPr>
              <a:t>Според състава си оркестрите </a:t>
            </a:r>
            <a:r>
              <a:rPr lang="bg-BG" sz="4400" dirty="0" smtClean="0">
                <a:solidFill>
                  <a:schemeClr val="accent2">
                    <a:lumMod val="50000"/>
                  </a:schemeClr>
                </a:solidFill>
              </a:rPr>
              <a:t>са:</a:t>
            </a:r>
            <a:endParaRPr lang="bg-BG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Духов;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Струнен;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Камерен;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Симфоничен;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Оркестър от народни инструменти;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bg-BG" sz="3600" dirty="0"/>
              <a:t>Бигбенд и други.</a:t>
            </a:r>
          </a:p>
        </p:txBody>
      </p:sp>
    </p:spTree>
    <p:extLst>
      <p:ext uri="{BB962C8B-B14F-4D97-AF65-F5344CB8AC3E}">
        <p14:creationId xmlns:p14="http://schemas.microsoft.com/office/powerpoint/2010/main" val="4110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/>
    </mc:Choice>
    <mc:Fallback xmlns=""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Симфоничен 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оркестър</a:t>
            </a:r>
            <a:endParaRPr lang="bg-BG" sz="4400" dirty="0">
              <a:solidFill>
                <a:schemeClr val="accent2">
                  <a:lumMod val="50000"/>
                </a:schemeClr>
              </a:solidFill>
              <a:cs typeface="Simplified Arabic Fixed" panose="02070309020205020404" pitchFamily="49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845734"/>
            <a:ext cx="9813471" cy="4023359"/>
          </a:xfrm>
        </p:spPr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Симфоничният оркестър е сред </a:t>
            </a:r>
            <a:r>
              <a:rPr lang="ru-RU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най</a:t>
            </a: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-гол</a:t>
            </a:r>
            <a:r>
              <a:rPr lang="en-US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ru-RU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мите</a:t>
            </a: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В неговия състав влизат основните </a:t>
            </a:r>
            <a:r>
              <a:rPr lang="ru-RU" sz="3200" dirty="0" err="1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музикални</a:t>
            </a:r>
            <a:r>
              <a:rPr lang="ru-RU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инструмент</a:t>
            </a: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и: 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струнни;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дървени и медни духови;</a:t>
            </a:r>
          </a:p>
          <a:p>
            <a:pPr lvl="1">
              <a:buFont typeface="Trebuchet MS" panose="020B0603020202020204" pitchFamily="34" charset="0"/>
              <a:buChar char="–"/>
            </a:pPr>
            <a:endParaRPr lang="en-US" sz="3200" dirty="0" smtClean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buFont typeface="Trebuchet MS" panose="020B0603020202020204" pitchFamily="34" charset="0"/>
              <a:buChar char="–"/>
            </a:pPr>
            <a:r>
              <a:rPr lang="bg-BG" sz="320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ударни</a:t>
            </a:r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38" y="5238047"/>
            <a:ext cx="2518311" cy="1262091"/>
          </a:xfr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11" y="2705924"/>
            <a:ext cx="596935" cy="1653804"/>
          </a:xfrm>
          <a:prstGeom prst="rect">
            <a:avLst/>
          </a:prstGeom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93" y="3953789"/>
            <a:ext cx="2177839" cy="1036315"/>
          </a:xfrm>
          <a:prstGeom prst="rect">
            <a:avLst/>
          </a:prstGeom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926" y="3953789"/>
            <a:ext cx="1796467" cy="115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2000"/>
    </mc:Choice>
    <mc:Fallback xmlns="">
      <p:transition advClick="0" advTm="12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267" y="2220070"/>
            <a:ext cx="5591175" cy="269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  <a:ea typeface="Verdana" panose="020B0604030504040204" pitchFamily="34" charset="0"/>
                <a:cs typeface="Simplified Arabic Fixed" panose="02070309020205020404" pitchFamily="49" charset="-78"/>
              </a:rPr>
              <a:t>Симфоничен оркестър</a:t>
            </a:r>
            <a:endParaRPr lang="bg-BG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bg-BG" sz="3100" dirty="0"/>
              <a:t>Традиционно звучността на симфоничния оркестър се свързва с класическата музика и концертната зала.</a:t>
            </a:r>
          </a:p>
        </p:txBody>
      </p:sp>
    </p:spTree>
    <p:extLst>
      <p:ext uri="{BB962C8B-B14F-4D97-AF65-F5344CB8AC3E}">
        <p14:creationId xmlns:p14="http://schemas.microsoft.com/office/powerpoint/2010/main" val="320376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0872" y="805316"/>
            <a:ext cx="9290957" cy="3881437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bg-BG" sz="4000" dirty="0"/>
              <a:t>Всяка година на 1 януари         Виенската филхармония поздравява хората по света           с голям празничен                Новогодишен концерт,                     който се излъчва по телевизията                              в повече от 40 страни.</a:t>
            </a:r>
            <a:endParaRPr lang="bg-BG" sz="4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05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Виена</a:t>
            </a:r>
            <a:endParaRPr lang="bg-BG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468" y="1738787"/>
            <a:ext cx="6853775" cy="4566478"/>
          </a:xfrm>
        </p:spPr>
      </p:pic>
    </p:spTree>
    <p:extLst>
      <p:ext uri="{BB962C8B-B14F-4D97-AF65-F5344CB8AC3E}">
        <p14:creationId xmlns:p14="http://schemas.microsoft.com/office/powerpoint/2010/main" val="1313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764" y="1847143"/>
            <a:ext cx="6173313" cy="4115542"/>
          </a:xfrm>
        </p:spPr>
      </p:pic>
    </p:spTree>
    <p:extLst>
      <p:ext uri="{BB962C8B-B14F-4D97-AF65-F5344CB8AC3E}">
        <p14:creationId xmlns:p14="http://schemas.microsoft.com/office/powerpoint/2010/main" val="11954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Виена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88" y="2160588"/>
            <a:ext cx="6469061" cy="3881437"/>
          </a:xfrm>
        </p:spPr>
      </p:pic>
    </p:spTree>
    <p:extLst>
      <p:ext uri="{BB962C8B-B14F-4D97-AF65-F5344CB8AC3E}">
        <p14:creationId xmlns:p14="http://schemas.microsoft.com/office/powerpoint/2010/main" val="196708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По избор 5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7F010A"/>
      </a:accent1>
      <a:accent2>
        <a:srgbClr val="FE2828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82691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162</Words>
  <Application>Microsoft Office PowerPoint</Application>
  <PresentationFormat>Widescreen</PresentationFormat>
  <Paragraphs>34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Simplified Arabic Fixed</vt:lpstr>
      <vt:lpstr>Trebuchet MS</vt:lpstr>
      <vt:lpstr>Verdana</vt:lpstr>
      <vt:lpstr>Wingdings 3</vt:lpstr>
      <vt:lpstr>Аспект</vt:lpstr>
      <vt:lpstr>PowerPoint Presentation</vt:lpstr>
      <vt:lpstr>Оркестър</vt:lpstr>
      <vt:lpstr>Според състава си оркестрите са:</vt:lpstr>
      <vt:lpstr>Симфоничен оркестър</vt:lpstr>
      <vt:lpstr>Симфоничен оркестър</vt:lpstr>
      <vt:lpstr>PowerPoint Presentation</vt:lpstr>
      <vt:lpstr>Виена</vt:lpstr>
      <vt:lpstr>Виена</vt:lpstr>
      <vt:lpstr>Виена</vt:lpstr>
      <vt:lpstr>Виена</vt:lpstr>
      <vt:lpstr>Будапеща</vt:lpstr>
      <vt:lpstr>Будапеща</vt:lpstr>
      <vt:lpstr>Будапеща</vt:lpstr>
      <vt:lpstr>Русе</vt:lpstr>
      <vt:lpstr>Русе</vt:lpstr>
      <vt:lpstr>Русе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Оркестър</dc:title>
  <dc:creator>User</dc:creator>
  <cp:lastModifiedBy>NEVI</cp:lastModifiedBy>
  <cp:revision>55</cp:revision>
  <dcterms:created xsi:type="dcterms:W3CDTF">2017-01-20T00:16:02Z</dcterms:created>
  <dcterms:modified xsi:type="dcterms:W3CDTF">2017-05-25T11:56:06Z</dcterms:modified>
</cp:coreProperties>
</file>