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9" r:id="rId3"/>
    <p:sldId id="256" r:id="rId4"/>
    <p:sldId id="260" r:id="rId5"/>
    <p:sldId id="272" r:id="rId6"/>
    <p:sldId id="271" r:id="rId7"/>
    <p:sldId id="270" r:id="rId8"/>
    <p:sldId id="269" r:id="rId9"/>
    <p:sldId id="268" r:id="rId10"/>
    <p:sldId id="267" r:id="rId11"/>
    <p:sldId id="266" r:id="rId12"/>
    <p:sldId id="265" r:id="rId13"/>
    <p:sldId id="264" r:id="rId14"/>
    <p:sldId id="263" r:id="rId15"/>
    <p:sldId id="262" r:id="rId16"/>
    <p:sldId id="274" r:id="rId17"/>
    <p:sldId id="261" r:id="rId18"/>
    <p:sldId id="275" r:id="rId19"/>
    <p:sldId id="257" r:id="rId20"/>
    <p:sldId id="273" r:id="rId21"/>
    <p:sldId id="258" r:id="rId22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03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60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5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349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562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972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280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0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860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51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02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929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718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34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139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1415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1568B-9AE3-45DA-9AE5-D62BF34D15B7}" type="datetimeFigureOut">
              <a:rPr lang="bg-BG" smtClean="0"/>
              <a:t>25.5.2017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6A42B6D-F33D-4BDA-B2DA-FC3E828EC1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777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Музикални инструменти</a:t>
            </a:r>
            <a:endParaRPr lang="bg-BG" dirty="0"/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389" y="4711045"/>
            <a:ext cx="1945681" cy="1856756"/>
          </a:xfrm>
          <a:prstGeom prst="rect">
            <a:avLst/>
          </a:prstGeom>
        </p:spPr>
      </p:pic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8674">
            <a:off x="3190404" y="530735"/>
            <a:ext cx="1483833" cy="254771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847" y="5067407"/>
            <a:ext cx="2612136" cy="1309967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66" y="1669310"/>
            <a:ext cx="2139881" cy="388348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960" y="552998"/>
            <a:ext cx="1849839" cy="154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Кларинет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21" y="2553278"/>
            <a:ext cx="4810796" cy="3096057"/>
          </a:xfrm>
        </p:spPr>
      </p:pic>
    </p:spTree>
    <p:extLst>
      <p:ext uri="{BB962C8B-B14F-4D97-AF65-F5344CB8AC3E}">
        <p14:creationId xmlns:p14="http://schemas.microsoft.com/office/powerpoint/2010/main" val="27725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Контрабас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081" y="2160588"/>
            <a:ext cx="1519876" cy="3881437"/>
          </a:xfrm>
        </p:spPr>
      </p:pic>
    </p:spTree>
    <p:extLst>
      <p:ext uri="{BB962C8B-B14F-4D97-AF65-F5344CB8AC3E}">
        <p14:creationId xmlns:p14="http://schemas.microsoft.com/office/powerpoint/2010/main" val="37982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Ксилофон</a:t>
            </a:r>
            <a:endParaRPr lang="bg-BG" dirty="0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37" y="2377041"/>
            <a:ext cx="3677163" cy="3448531"/>
          </a:xfrm>
        </p:spPr>
      </p:pic>
    </p:spTree>
    <p:extLst>
      <p:ext uri="{BB962C8B-B14F-4D97-AF65-F5344CB8AC3E}">
        <p14:creationId xmlns:p14="http://schemas.microsoft.com/office/powerpoint/2010/main" val="91352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Орган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47" y="2786673"/>
            <a:ext cx="4248743" cy="2629267"/>
          </a:xfrm>
        </p:spPr>
      </p:pic>
    </p:spTree>
    <p:extLst>
      <p:ext uri="{BB962C8B-B14F-4D97-AF65-F5344CB8AC3E}">
        <p14:creationId xmlns:p14="http://schemas.microsoft.com/office/powerpoint/2010/main" val="10565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Пиано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72" y="2160588"/>
            <a:ext cx="3102093" cy="3881437"/>
          </a:xfrm>
        </p:spPr>
      </p:pic>
    </p:spTree>
    <p:extLst>
      <p:ext uri="{BB962C8B-B14F-4D97-AF65-F5344CB8AC3E}">
        <p14:creationId xmlns:p14="http://schemas.microsoft.com/office/powerpoint/2010/main" val="5956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Тимпани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65" y="2160588"/>
            <a:ext cx="6602708" cy="3881437"/>
          </a:xfrm>
        </p:spPr>
      </p:pic>
    </p:spTree>
    <p:extLst>
      <p:ext uri="{BB962C8B-B14F-4D97-AF65-F5344CB8AC3E}">
        <p14:creationId xmlns:p14="http://schemas.microsoft.com/office/powerpoint/2010/main" val="173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Тромбон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63" y="2553278"/>
            <a:ext cx="4201111" cy="3096057"/>
          </a:xfrm>
        </p:spPr>
      </p:pic>
    </p:spTree>
    <p:extLst>
      <p:ext uri="{BB962C8B-B14F-4D97-AF65-F5344CB8AC3E}">
        <p14:creationId xmlns:p14="http://schemas.microsoft.com/office/powerpoint/2010/main" val="27895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Тромпет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69" y="3162963"/>
            <a:ext cx="3943900" cy="1876687"/>
          </a:xfrm>
        </p:spPr>
      </p:pic>
    </p:spTree>
    <p:extLst>
      <p:ext uri="{BB962C8B-B14F-4D97-AF65-F5344CB8AC3E}">
        <p14:creationId xmlns:p14="http://schemas.microsoft.com/office/powerpoint/2010/main" val="22065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Туба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68" y="2160588"/>
            <a:ext cx="2261102" cy="3881437"/>
          </a:xfrm>
        </p:spPr>
      </p:pic>
    </p:spTree>
    <p:extLst>
      <p:ext uri="{BB962C8B-B14F-4D97-AF65-F5344CB8AC3E}">
        <p14:creationId xmlns:p14="http://schemas.microsoft.com/office/powerpoint/2010/main" val="240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Виола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96" y="1845962"/>
            <a:ext cx="1647937" cy="4383513"/>
          </a:xfrm>
        </p:spPr>
      </p:pic>
    </p:spTree>
    <p:extLst>
      <p:ext uri="{BB962C8B-B14F-4D97-AF65-F5344CB8AC3E}">
        <p14:creationId xmlns:p14="http://schemas.microsoft.com/office/powerpoint/2010/main" val="21708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Цигулка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13" y="2491357"/>
            <a:ext cx="1162212" cy="3219899"/>
          </a:xfrm>
        </p:spPr>
      </p:pic>
    </p:spTree>
    <p:extLst>
      <p:ext uri="{BB962C8B-B14F-4D97-AF65-F5344CB8AC3E}">
        <p14:creationId xmlns:p14="http://schemas.microsoft.com/office/powerpoint/2010/main" val="8948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Виолончело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75" y="481913"/>
            <a:ext cx="3231200" cy="5863680"/>
          </a:xfrm>
        </p:spPr>
      </p:pic>
    </p:spTree>
    <p:extLst>
      <p:ext uri="{BB962C8B-B14F-4D97-AF65-F5344CB8AC3E}">
        <p14:creationId xmlns:p14="http://schemas.microsoft.com/office/powerpoint/2010/main" val="231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Акордеон</a:t>
            </a:r>
            <a:endParaRPr lang="bg-BG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11" y="2510409"/>
            <a:ext cx="3334215" cy="3181794"/>
          </a:xfrm>
        </p:spPr>
      </p:pic>
    </p:spTree>
    <p:extLst>
      <p:ext uri="{BB962C8B-B14F-4D97-AF65-F5344CB8AC3E}">
        <p14:creationId xmlns:p14="http://schemas.microsoft.com/office/powerpoint/2010/main" val="32800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Малък барабан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21" y="3077226"/>
            <a:ext cx="4086795" cy="2048161"/>
          </a:xfrm>
        </p:spPr>
      </p:pic>
    </p:spTree>
    <p:extLst>
      <p:ext uri="{BB962C8B-B14F-4D97-AF65-F5344CB8AC3E}">
        <p14:creationId xmlns:p14="http://schemas.microsoft.com/office/powerpoint/2010/main" val="15867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Фагот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46" y="2160588"/>
            <a:ext cx="1949945" cy="3881437"/>
          </a:xfrm>
        </p:spPr>
      </p:pic>
    </p:spTree>
    <p:extLst>
      <p:ext uri="{BB962C8B-B14F-4D97-AF65-F5344CB8AC3E}">
        <p14:creationId xmlns:p14="http://schemas.microsoft.com/office/powerpoint/2010/main" val="34432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Флейта</a:t>
            </a:r>
            <a:endParaRPr lang="bg-BG" dirty="0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34" y="2066735"/>
            <a:ext cx="326753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Глокеншпил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85" y="2160588"/>
            <a:ext cx="2525067" cy="3881437"/>
          </a:xfrm>
        </p:spPr>
      </p:pic>
    </p:spTree>
    <p:extLst>
      <p:ext uri="{BB962C8B-B14F-4D97-AF65-F5344CB8AC3E}">
        <p14:creationId xmlns:p14="http://schemas.microsoft.com/office/powerpoint/2010/main" val="7819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Камбани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07" y="3239173"/>
            <a:ext cx="2324424" cy="1724266"/>
          </a:xfrm>
        </p:spPr>
      </p:pic>
    </p:spTree>
    <p:extLst>
      <p:ext uri="{BB962C8B-B14F-4D97-AF65-F5344CB8AC3E}">
        <p14:creationId xmlns:p14="http://schemas.microsoft.com/office/powerpoint/2010/main" val="8339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Кастанети</a:t>
            </a:r>
            <a:endParaRPr lang="bg-BG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17" y="3048647"/>
            <a:ext cx="2172003" cy="2105319"/>
          </a:xfrm>
        </p:spPr>
      </p:pic>
    </p:spTree>
    <p:extLst>
      <p:ext uri="{BB962C8B-B14F-4D97-AF65-F5344CB8AC3E}">
        <p14:creationId xmlns:p14="http://schemas.microsoft.com/office/powerpoint/2010/main" val="17523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prism isContent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По избор 5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7F010A"/>
      </a:accent1>
      <a:accent2>
        <a:srgbClr val="FE2828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82691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вътре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</TotalTime>
  <Words>22</Words>
  <Application>Microsoft Office PowerPoint</Application>
  <PresentationFormat>Widescreen</PresentationFormat>
  <Paragraphs>20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Аспект</vt:lpstr>
      <vt:lpstr>Музикални инструменти</vt:lpstr>
      <vt:lpstr>PowerPoint Presentation</vt:lpstr>
      <vt:lpstr>Акордеон</vt:lpstr>
      <vt:lpstr>Малък барабан</vt:lpstr>
      <vt:lpstr>Фагот</vt:lpstr>
      <vt:lpstr>Флейта</vt:lpstr>
      <vt:lpstr>Глокеншпил</vt:lpstr>
      <vt:lpstr>Камбани</vt:lpstr>
      <vt:lpstr>Кастанети</vt:lpstr>
      <vt:lpstr>Кларинет</vt:lpstr>
      <vt:lpstr>Контрабас</vt:lpstr>
      <vt:lpstr>Ксилофон</vt:lpstr>
      <vt:lpstr>Орган</vt:lpstr>
      <vt:lpstr>Пиано</vt:lpstr>
      <vt:lpstr>Тимпани</vt:lpstr>
      <vt:lpstr>Тромбон</vt:lpstr>
      <vt:lpstr>Тромпет</vt:lpstr>
      <vt:lpstr>Туба</vt:lpstr>
      <vt:lpstr>Виола</vt:lpstr>
      <vt:lpstr>Цигулка</vt:lpstr>
      <vt:lpstr>Виолончело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Mihova</dc:creator>
  <cp:lastModifiedBy>NEVI</cp:lastModifiedBy>
  <cp:revision>9</cp:revision>
  <dcterms:created xsi:type="dcterms:W3CDTF">2017-04-08T06:06:58Z</dcterms:created>
  <dcterms:modified xsi:type="dcterms:W3CDTF">2017-05-25T12:18:30Z</dcterms:modified>
</cp:coreProperties>
</file>