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00"/>
    <a:srgbClr val="FF99CC"/>
    <a:srgbClr val="FFCC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7888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6714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040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2641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2902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3.5.2017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6676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3.5.2017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1454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3.5.2017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2479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3.5.2017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39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3.5.2017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583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3.5.2017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2876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20A8F-585A-4117-86FB-6D685B077E1E}" type="datetimeFigureOut">
              <a:rPr lang="bg-BG" smtClean="0"/>
              <a:t>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9072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7120" y="2203920"/>
            <a:ext cx="5829300" cy="2286007"/>
          </a:xfrm>
          <a:solidFill>
            <a:schemeClr val="bg1">
              <a:alpha val="25000"/>
            </a:schemeClr>
          </a:solidFill>
        </p:spPr>
        <p:txBody>
          <a:bodyPr>
            <a:noAutofit/>
            <a:scene3d>
              <a:camera prst="orthographicFront"/>
              <a:lightRig rig="threePt" dir="t"/>
            </a:scene3d>
            <a:sp3d extrusionH="57150" contourW="12700" prstMaterial="matte">
              <a:bevelT w="38100" h="38100" prst="relaxedInset"/>
              <a:contourClr>
                <a:schemeClr val="accent6">
                  <a:lumMod val="50000"/>
                </a:schemeClr>
              </a:contourClr>
            </a:sp3d>
          </a:bodyPr>
          <a:lstStyle/>
          <a:p>
            <a:r>
              <a:rPr lang="bg-BG" sz="96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Форми</a:t>
            </a:r>
            <a:endParaRPr lang="bg-BG" sz="9600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 rot="2078117">
            <a:off x="8042550" y="703881"/>
            <a:ext cx="1596956" cy="1967783"/>
            <a:chOff x="6893323" y="1690166"/>
            <a:chExt cx="3613561" cy="458627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8545036" y="3433645"/>
              <a:ext cx="1961848" cy="2842796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 rot="7324827">
              <a:off x="7222661" y="3960348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7" name="Oval 6"/>
            <p:cNvSpPr/>
            <p:nvPr/>
          </p:nvSpPr>
          <p:spPr>
            <a:xfrm rot="5038842">
              <a:off x="7570700" y="2422638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8" name="Oval 7"/>
            <p:cNvSpPr/>
            <p:nvPr/>
          </p:nvSpPr>
          <p:spPr>
            <a:xfrm rot="2436524">
              <a:off x="8260591" y="3745120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9" name="Oval 8"/>
            <p:cNvSpPr/>
            <p:nvPr/>
          </p:nvSpPr>
          <p:spPr>
            <a:xfrm rot="2436524">
              <a:off x="7030604" y="2713364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0" name="Oval 9"/>
            <p:cNvSpPr/>
            <p:nvPr/>
          </p:nvSpPr>
          <p:spPr>
            <a:xfrm>
              <a:off x="8549061" y="3229242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1" name="Oval 10"/>
            <p:cNvSpPr/>
            <p:nvPr/>
          </p:nvSpPr>
          <p:spPr>
            <a:xfrm>
              <a:off x="6893323" y="3229242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2" name="Oval 11"/>
            <p:cNvSpPr/>
            <p:nvPr/>
          </p:nvSpPr>
          <p:spPr>
            <a:xfrm rot="5038842">
              <a:off x="7752382" y="4038966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3" name="Oval 12"/>
            <p:cNvSpPr/>
            <p:nvPr/>
          </p:nvSpPr>
          <p:spPr>
            <a:xfrm rot="7324827">
              <a:off x="8123016" y="2538172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4" name="Oval 13"/>
            <p:cNvSpPr/>
            <p:nvPr/>
          </p:nvSpPr>
          <p:spPr>
            <a:xfrm>
              <a:off x="8332906" y="3156997"/>
              <a:ext cx="334851" cy="334851"/>
            </a:xfrm>
            <a:prstGeom prst="ellipse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</p:grpSp>
      <p:grpSp>
        <p:nvGrpSpPr>
          <p:cNvPr id="32" name="Group 31"/>
          <p:cNvGrpSpPr/>
          <p:nvPr/>
        </p:nvGrpSpPr>
        <p:grpSpPr>
          <a:xfrm rot="3685550">
            <a:off x="9263530" y="3473017"/>
            <a:ext cx="2416967" cy="2274017"/>
            <a:chOff x="2557421" y="814845"/>
            <a:chExt cx="6422058" cy="5945051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4531160" y="2443889"/>
              <a:ext cx="4224394" cy="4212748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57" idx="3"/>
            </p:cNvCxnSpPr>
            <p:nvPr/>
          </p:nvCxnSpPr>
          <p:spPr>
            <a:xfrm>
              <a:off x="5829707" y="2399206"/>
              <a:ext cx="2063728" cy="4360690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229374" y="2961752"/>
              <a:ext cx="4750105" cy="3303588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 rot="17153116">
              <a:off x="3438307" y="2408293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7" name="Oval 36"/>
            <p:cNvSpPr/>
            <p:nvPr/>
          </p:nvSpPr>
          <p:spPr>
            <a:xfrm rot="7181579">
              <a:off x="2982467" y="3617492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8" name="Oval 37"/>
            <p:cNvSpPr/>
            <p:nvPr/>
          </p:nvSpPr>
          <p:spPr>
            <a:xfrm rot="1428476">
              <a:off x="2557421" y="2758023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9" name="Oval 38"/>
            <p:cNvSpPr/>
            <p:nvPr/>
          </p:nvSpPr>
          <p:spPr>
            <a:xfrm rot="3223145">
              <a:off x="2891009" y="2474520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40" name="Oval 39"/>
            <p:cNvSpPr/>
            <p:nvPr/>
          </p:nvSpPr>
          <p:spPr>
            <a:xfrm rot="3716094">
              <a:off x="3587035" y="3568109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41" name="Oval 40"/>
            <p:cNvSpPr/>
            <p:nvPr/>
          </p:nvSpPr>
          <p:spPr>
            <a:xfrm rot="19916094">
              <a:off x="2605177" y="3330229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42" name="Oval 41"/>
            <p:cNvSpPr/>
            <p:nvPr/>
          </p:nvSpPr>
          <p:spPr>
            <a:xfrm rot="19916094">
              <a:off x="3919352" y="2653878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43" name="Oval 42"/>
            <p:cNvSpPr/>
            <p:nvPr/>
          </p:nvSpPr>
          <p:spPr>
            <a:xfrm rot="1458207">
              <a:off x="4039859" y="3310721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44" name="Oval 43"/>
            <p:cNvSpPr/>
            <p:nvPr/>
          </p:nvSpPr>
          <p:spPr>
            <a:xfrm rot="479404">
              <a:off x="4085556" y="3064791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45" name="12-Point Star 44"/>
            <p:cNvSpPr/>
            <p:nvPr/>
          </p:nvSpPr>
          <p:spPr>
            <a:xfrm rot="19916094">
              <a:off x="3690493" y="2868293"/>
              <a:ext cx="592429" cy="390506"/>
            </a:xfrm>
            <a:prstGeom prst="star12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2942609" y="906394"/>
              <a:ext cx="2907406" cy="2722016"/>
              <a:chOff x="6069169" y="1691145"/>
              <a:chExt cx="2907406" cy="2722016"/>
            </a:xfrm>
          </p:grpSpPr>
          <p:sp>
            <p:nvSpPr>
              <p:cNvPr id="59" name="Oval 58"/>
              <p:cNvSpPr/>
              <p:nvPr/>
            </p:nvSpPr>
            <p:spPr>
              <a:xfrm rot="18837022">
                <a:off x="7238081" y="249550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0" name="Oval 59"/>
              <p:cNvSpPr/>
              <p:nvPr/>
            </p:nvSpPr>
            <p:spPr>
              <a:xfrm rot="8865485">
                <a:off x="6266945" y="334805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1" name="Oval 60"/>
              <p:cNvSpPr/>
              <p:nvPr/>
            </p:nvSpPr>
            <p:spPr>
              <a:xfrm rot="3112382">
                <a:off x="6296236" y="238967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2" name="Oval 61"/>
              <p:cNvSpPr/>
              <p:nvPr/>
            </p:nvSpPr>
            <p:spPr>
              <a:xfrm rot="4907051">
                <a:off x="6723980" y="229645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3" name="Oval 62"/>
              <p:cNvSpPr/>
              <p:nvPr/>
            </p:nvSpPr>
            <p:spPr>
              <a:xfrm rot="5400000">
                <a:off x="6823657" y="358891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6069169" y="291706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7547020" y="2938530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6" name="Oval 65"/>
              <p:cNvSpPr/>
              <p:nvPr/>
            </p:nvSpPr>
            <p:spPr>
              <a:xfrm rot="3142113">
                <a:off x="7344330" y="357483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7" name="Oval 66"/>
              <p:cNvSpPr/>
              <p:nvPr/>
            </p:nvSpPr>
            <p:spPr>
              <a:xfrm rot="2163310">
                <a:off x="7500357" y="3379321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8" name="12-Point Star 67"/>
              <p:cNvSpPr/>
              <p:nvPr/>
            </p:nvSpPr>
            <p:spPr>
              <a:xfrm>
                <a:off x="7204119" y="2852747"/>
                <a:ext cx="592429" cy="390506"/>
              </a:xfrm>
              <a:prstGeom prst="star12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 rot="2750969">
              <a:off x="4483330" y="945650"/>
              <a:ext cx="2627687" cy="2366078"/>
              <a:chOff x="6069169" y="1691145"/>
              <a:chExt cx="2907406" cy="2722016"/>
            </a:xfrm>
          </p:grpSpPr>
          <p:sp>
            <p:nvSpPr>
              <p:cNvPr id="49" name="Oval 48"/>
              <p:cNvSpPr/>
              <p:nvPr/>
            </p:nvSpPr>
            <p:spPr>
              <a:xfrm rot="18837022">
                <a:off x="7238081" y="249550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0" name="Oval 49"/>
              <p:cNvSpPr/>
              <p:nvPr/>
            </p:nvSpPr>
            <p:spPr>
              <a:xfrm rot="8865485">
                <a:off x="6266945" y="334805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1" name="Oval 50"/>
              <p:cNvSpPr/>
              <p:nvPr/>
            </p:nvSpPr>
            <p:spPr>
              <a:xfrm rot="3112382">
                <a:off x="6296236" y="238967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2" name="Oval 51"/>
              <p:cNvSpPr/>
              <p:nvPr/>
            </p:nvSpPr>
            <p:spPr>
              <a:xfrm rot="4907051">
                <a:off x="6723980" y="229645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3" name="Oval 52"/>
              <p:cNvSpPr/>
              <p:nvPr/>
            </p:nvSpPr>
            <p:spPr>
              <a:xfrm rot="5400000">
                <a:off x="6823657" y="358891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6069169" y="291706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7547020" y="2938530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6" name="Oval 55"/>
              <p:cNvSpPr/>
              <p:nvPr/>
            </p:nvSpPr>
            <p:spPr>
              <a:xfrm rot="3142113">
                <a:off x="7344330" y="357483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7" name="Oval 56"/>
              <p:cNvSpPr/>
              <p:nvPr/>
            </p:nvSpPr>
            <p:spPr>
              <a:xfrm rot="2163310">
                <a:off x="7500357" y="3379321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8" name="12-Point Star 57"/>
              <p:cNvSpPr/>
              <p:nvPr/>
            </p:nvSpPr>
            <p:spPr>
              <a:xfrm>
                <a:off x="7204119" y="2852747"/>
                <a:ext cx="592429" cy="390506"/>
              </a:xfrm>
              <a:prstGeom prst="star12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</p:grpSp>
        <p:sp>
          <p:nvSpPr>
            <p:cNvPr id="48" name="Down Ribbon 47"/>
            <p:cNvSpPr/>
            <p:nvPr/>
          </p:nvSpPr>
          <p:spPr>
            <a:xfrm rot="20088493">
              <a:off x="6604426" y="4979963"/>
              <a:ext cx="1160940" cy="154745"/>
            </a:xfrm>
            <a:prstGeom prst="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247375" y="5153173"/>
            <a:ext cx="4665372" cy="963501"/>
            <a:chOff x="1435091" y="2426776"/>
            <a:chExt cx="8293995" cy="1712890"/>
          </a:xfrm>
        </p:grpSpPr>
        <p:sp>
          <p:nvSpPr>
            <p:cNvPr id="97" name="Rectangle 96"/>
            <p:cNvSpPr/>
            <p:nvPr/>
          </p:nvSpPr>
          <p:spPr>
            <a:xfrm>
              <a:off x="1435091" y="2426776"/>
              <a:ext cx="8293995" cy="1712890"/>
            </a:xfrm>
            <a:prstGeom prst="rect">
              <a:avLst/>
            </a:prstGeom>
            <a:solidFill>
              <a:srgbClr val="0033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1793631" y="2811954"/>
              <a:ext cx="970671" cy="928468"/>
              <a:chOff x="2419643" y="2335237"/>
              <a:chExt cx="970671" cy="928468"/>
            </a:xfrm>
          </p:grpSpPr>
          <p:sp>
            <p:nvSpPr>
              <p:cNvPr id="105" name="Rectangle 104"/>
              <p:cNvSpPr/>
              <p:nvPr/>
            </p:nvSpPr>
            <p:spPr>
              <a:xfrm>
                <a:off x="2419643" y="2335237"/>
                <a:ext cx="970671" cy="928468"/>
              </a:xfrm>
              <a:prstGeom prst="rect">
                <a:avLst/>
              </a:prstGeom>
              <a:solidFill>
                <a:srgbClr val="00B0F0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2686929" y="2574387"/>
                <a:ext cx="450166" cy="46423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 rot="2764508">
              <a:off x="3488787" y="2811954"/>
              <a:ext cx="970671" cy="928468"/>
              <a:chOff x="2419643" y="2335237"/>
              <a:chExt cx="970671" cy="928468"/>
            </a:xfrm>
          </p:grpSpPr>
          <p:sp>
            <p:nvSpPr>
              <p:cNvPr id="103" name="Rectangle 102"/>
              <p:cNvSpPr/>
              <p:nvPr/>
            </p:nvSpPr>
            <p:spPr>
              <a:xfrm>
                <a:off x="2419643" y="2335237"/>
                <a:ext cx="970671" cy="928468"/>
              </a:xfrm>
              <a:prstGeom prst="rect">
                <a:avLst/>
              </a:prstGeom>
              <a:solidFill>
                <a:srgbClr val="00B0F0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2686929" y="2574387"/>
                <a:ext cx="450166" cy="46423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</p:grpSp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69981" y="2789402"/>
              <a:ext cx="1024217" cy="987638"/>
            </a:xfrm>
            <a:prstGeom prst="rect">
              <a:avLst/>
            </a:prstGeom>
          </p:spPr>
        </p:pic>
        <p:pic>
          <p:nvPicPr>
            <p:cNvPr id="101" name="Picture 10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4149" y="2572039"/>
              <a:ext cx="1402202" cy="1408298"/>
            </a:xfrm>
            <a:prstGeom prst="rect">
              <a:avLst/>
            </a:prstGeom>
          </p:spPr>
        </p:pic>
        <p:pic>
          <p:nvPicPr>
            <p:cNvPr id="102" name="Picture 10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669552">
              <a:off x="8216046" y="2532808"/>
              <a:ext cx="1402202" cy="1408298"/>
            </a:xfrm>
            <a:prstGeom prst="rect">
              <a:avLst/>
            </a:prstGeom>
          </p:spPr>
        </p:pic>
      </p:grpSp>
      <p:grpSp>
        <p:nvGrpSpPr>
          <p:cNvPr id="107" name="Групиране 106"/>
          <p:cNvGrpSpPr/>
          <p:nvPr/>
        </p:nvGrpSpPr>
        <p:grpSpPr>
          <a:xfrm>
            <a:off x="206555" y="1374898"/>
            <a:ext cx="2998314" cy="5014472"/>
            <a:chOff x="9895944" y="603453"/>
            <a:chExt cx="1360922" cy="2718469"/>
          </a:xfrm>
        </p:grpSpPr>
        <p:grpSp>
          <p:nvGrpSpPr>
            <p:cNvPr id="108" name="Group 6"/>
            <p:cNvGrpSpPr/>
            <p:nvPr/>
          </p:nvGrpSpPr>
          <p:grpSpPr>
            <a:xfrm>
              <a:off x="9999865" y="1079093"/>
              <a:ext cx="861553" cy="2220401"/>
              <a:chOff x="5969358" y="2856695"/>
              <a:chExt cx="1059239" cy="2434107"/>
            </a:xfrm>
          </p:grpSpPr>
          <p:sp>
            <p:nvSpPr>
              <p:cNvPr id="122" name="Sun 3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123" name="Straight Connector 5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11"/>
            <p:cNvGrpSpPr/>
            <p:nvPr/>
          </p:nvGrpSpPr>
          <p:grpSpPr>
            <a:xfrm rot="1317420">
              <a:off x="10620825" y="603453"/>
              <a:ext cx="601653" cy="2680784"/>
              <a:chOff x="5969358" y="2856695"/>
              <a:chExt cx="1059239" cy="2434107"/>
            </a:xfrm>
          </p:grpSpPr>
          <p:sp>
            <p:nvSpPr>
              <p:cNvPr id="120" name="Sun 12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121" name="Straight Connector 13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Group 14"/>
            <p:cNvGrpSpPr/>
            <p:nvPr/>
          </p:nvGrpSpPr>
          <p:grpSpPr>
            <a:xfrm rot="1317420">
              <a:off x="9895944" y="662784"/>
              <a:ext cx="1360922" cy="2444291"/>
              <a:chOff x="5969358" y="2856695"/>
              <a:chExt cx="1059239" cy="2434107"/>
            </a:xfrm>
          </p:grpSpPr>
          <p:sp>
            <p:nvSpPr>
              <p:cNvPr id="118" name="Sun 15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119" name="Straight Connector 16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7"/>
            <p:cNvGrpSpPr/>
            <p:nvPr/>
          </p:nvGrpSpPr>
          <p:grpSpPr>
            <a:xfrm rot="1317420">
              <a:off x="9977819" y="2009405"/>
              <a:ext cx="1075060" cy="899065"/>
              <a:chOff x="5969358" y="2856695"/>
              <a:chExt cx="1059239" cy="2434107"/>
            </a:xfrm>
          </p:grpSpPr>
          <p:sp>
            <p:nvSpPr>
              <p:cNvPr id="116" name="Sun 18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117" name="Straight Connector 19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" name="Group 7"/>
            <p:cNvGrpSpPr/>
            <p:nvPr/>
          </p:nvGrpSpPr>
          <p:grpSpPr>
            <a:xfrm rot="1317420">
              <a:off x="10337557" y="1391600"/>
              <a:ext cx="794429" cy="1825580"/>
              <a:chOff x="5969358" y="2856695"/>
              <a:chExt cx="1059239" cy="2434107"/>
            </a:xfrm>
          </p:grpSpPr>
          <p:sp>
            <p:nvSpPr>
              <p:cNvPr id="114" name="Sun 8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115" name="Straight Connector 9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3" name="Trapezoid 2"/>
            <p:cNvSpPr/>
            <p:nvPr/>
          </p:nvSpPr>
          <p:spPr>
            <a:xfrm rot="10800000">
              <a:off x="10515350" y="2191801"/>
              <a:ext cx="535480" cy="113012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bg-BG" sz="1013"/>
            </a:p>
          </p:txBody>
        </p:sp>
      </p:grpSp>
    </p:spTree>
    <p:extLst>
      <p:ext uri="{BB962C8B-B14F-4D97-AF65-F5344CB8AC3E}">
        <p14:creationId xmlns:p14="http://schemas.microsoft.com/office/powerpoint/2010/main" val="399301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8639331" y="675803"/>
            <a:ext cx="44264" cy="1925729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7498608" y="1767346"/>
            <a:ext cx="931353" cy="107322"/>
          </a:xfrm>
          <a:prstGeom prst="ellipse">
            <a:avLst/>
          </a:prstGeom>
          <a:solidFill>
            <a:srgbClr val="FFCC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013"/>
          </a:p>
        </p:txBody>
      </p:sp>
      <p:sp>
        <p:nvSpPr>
          <p:cNvPr id="5" name="Oval 4"/>
          <p:cNvSpPr/>
          <p:nvPr/>
        </p:nvSpPr>
        <p:spPr>
          <a:xfrm>
            <a:off x="7870107" y="1260675"/>
            <a:ext cx="188354" cy="188354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013"/>
          </a:p>
        </p:txBody>
      </p:sp>
      <p:grpSp>
        <p:nvGrpSpPr>
          <p:cNvPr id="6" name="Group 5"/>
          <p:cNvGrpSpPr/>
          <p:nvPr/>
        </p:nvGrpSpPr>
        <p:grpSpPr>
          <a:xfrm rot="21006255">
            <a:off x="9854718" y="412333"/>
            <a:ext cx="1596956" cy="1967783"/>
            <a:chOff x="6893323" y="1690166"/>
            <a:chExt cx="3613561" cy="458627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8545036" y="3433645"/>
              <a:ext cx="1961848" cy="2842796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 rot="7324827">
              <a:off x="7222661" y="3960348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9" name="Oval 8"/>
            <p:cNvSpPr/>
            <p:nvPr/>
          </p:nvSpPr>
          <p:spPr>
            <a:xfrm rot="5038842">
              <a:off x="7570700" y="2422638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0" name="Oval 9"/>
            <p:cNvSpPr/>
            <p:nvPr/>
          </p:nvSpPr>
          <p:spPr>
            <a:xfrm rot="2436524">
              <a:off x="8260591" y="3745120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1" name="Oval 10"/>
            <p:cNvSpPr/>
            <p:nvPr/>
          </p:nvSpPr>
          <p:spPr>
            <a:xfrm rot="2436524">
              <a:off x="7030604" y="2713364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2" name="Oval 11"/>
            <p:cNvSpPr/>
            <p:nvPr/>
          </p:nvSpPr>
          <p:spPr>
            <a:xfrm>
              <a:off x="8549061" y="3229242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3" name="Oval 12"/>
            <p:cNvSpPr/>
            <p:nvPr/>
          </p:nvSpPr>
          <p:spPr>
            <a:xfrm>
              <a:off x="6893323" y="3229242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4" name="Oval 13"/>
            <p:cNvSpPr/>
            <p:nvPr/>
          </p:nvSpPr>
          <p:spPr>
            <a:xfrm rot="5038842">
              <a:off x="7752382" y="4038966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5" name="Oval 14"/>
            <p:cNvSpPr/>
            <p:nvPr/>
          </p:nvSpPr>
          <p:spPr>
            <a:xfrm rot="7324827">
              <a:off x="8123016" y="2538172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6" name="Oval 15"/>
            <p:cNvSpPr/>
            <p:nvPr/>
          </p:nvSpPr>
          <p:spPr>
            <a:xfrm>
              <a:off x="8332906" y="3156997"/>
              <a:ext cx="334851" cy="334851"/>
            </a:xfrm>
            <a:prstGeom prst="ellipse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</p:grpSp>
      <p:sp>
        <p:nvSpPr>
          <p:cNvPr id="17" name="Cloud Callout 16"/>
          <p:cNvSpPr/>
          <p:nvPr/>
        </p:nvSpPr>
        <p:spPr>
          <a:xfrm>
            <a:off x="481685" y="190048"/>
            <a:ext cx="5365324" cy="2411484"/>
          </a:xfrm>
          <a:prstGeom prst="cloudCallout">
            <a:avLst>
              <a:gd name="adj1" fmla="val -18711"/>
              <a:gd name="adj2" fmla="val 662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20" name="TextBox 19"/>
          <p:cNvSpPr txBox="1"/>
          <p:nvPr/>
        </p:nvSpPr>
        <p:spPr>
          <a:xfrm>
            <a:off x="1313863" y="724080"/>
            <a:ext cx="43270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/>
              <a:t>Извършете копиране, завъртане и подреждане на форми до получаване на готовия </a:t>
            </a:r>
            <a:r>
              <a:rPr lang="bg-BG" sz="2400" dirty="0" smtClean="0"/>
              <a:t>модел. </a:t>
            </a:r>
            <a:endParaRPr lang="bg-BG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1498"/>
            <a:ext cx="2497667" cy="374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41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loud Callout 16"/>
          <p:cNvSpPr/>
          <p:nvPr/>
        </p:nvSpPr>
        <p:spPr>
          <a:xfrm>
            <a:off x="481685" y="190048"/>
            <a:ext cx="5365324" cy="2411484"/>
          </a:xfrm>
          <a:prstGeom prst="cloudCallout">
            <a:avLst>
              <a:gd name="adj1" fmla="val -18711"/>
              <a:gd name="adj2" fmla="val 662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20" name="TextBox 19"/>
          <p:cNvSpPr txBox="1"/>
          <p:nvPr/>
        </p:nvSpPr>
        <p:spPr>
          <a:xfrm>
            <a:off x="1081934" y="593199"/>
            <a:ext cx="43270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>
                <a:solidFill>
                  <a:prstClr val="black"/>
                </a:solidFill>
                <a:ea typeface="+mj-ea"/>
                <a:cs typeface="+mj-cs"/>
              </a:rPr>
              <a:t>Извършете копиране, вмъкване, завъртане и подреждане на форми до получаване на готовия </a:t>
            </a:r>
            <a:r>
              <a:rPr lang="bg-BG" sz="2400" dirty="0" smtClean="0">
                <a:solidFill>
                  <a:prstClr val="black"/>
                </a:solidFill>
                <a:ea typeface="+mj-ea"/>
                <a:cs typeface="+mj-cs"/>
              </a:rPr>
              <a:t>модел. </a:t>
            </a:r>
            <a:endParaRPr lang="bg-BG" sz="2400" dirty="0"/>
          </a:p>
        </p:txBody>
      </p:sp>
      <p:grpSp>
        <p:nvGrpSpPr>
          <p:cNvPr id="19" name="Group 28"/>
          <p:cNvGrpSpPr/>
          <p:nvPr/>
        </p:nvGrpSpPr>
        <p:grpSpPr>
          <a:xfrm>
            <a:off x="9358086" y="411892"/>
            <a:ext cx="2416967" cy="2274017"/>
            <a:chOff x="2557421" y="814845"/>
            <a:chExt cx="6422058" cy="5945051"/>
          </a:xfrm>
        </p:grpSpPr>
        <p:cxnSp>
          <p:nvCxnSpPr>
            <p:cNvPr id="22" name="Straight Connector 29"/>
            <p:cNvCxnSpPr/>
            <p:nvPr/>
          </p:nvCxnSpPr>
          <p:spPr>
            <a:xfrm>
              <a:off x="4531160" y="2443889"/>
              <a:ext cx="4224394" cy="4212748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Straight Connector 30"/>
            <p:cNvCxnSpPr>
              <a:stCxn id="46" idx="3"/>
            </p:cNvCxnSpPr>
            <p:nvPr/>
          </p:nvCxnSpPr>
          <p:spPr>
            <a:xfrm>
              <a:off x="5829707" y="2399206"/>
              <a:ext cx="2063728" cy="4360690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4" name="Straight Connector 31"/>
            <p:cNvCxnSpPr/>
            <p:nvPr/>
          </p:nvCxnSpPr>
          <p:spPr>
            <a:xfrm>
              <a:off x="4229374" y="2961752"/>
              <a:ext cx="4750105" cy="3303588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5" name="Oval 32"/>
            <p:cNvSpPr/>
            <p:nvPr/>
          </p:nvSpPr>
          <p:spPr>
            <a:xfrm rot="17153116">
              <a:off x="3438307" y="2408293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26" name="Oval 33"/>
            <p:cNvSpPr/>
            <p:nvPr/>
          </p:nvSpPr>
          <p:spPr>
            <a:xfrm rot="7181579">
              <a:off x="2982467" y="3617492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27" name="Oval 34"/>
            <p:cNvSpPr/>
            <p:nvPr/>
          </p:nvSpPr>
          <p:spPr>
            <a:xfrm rot="1428476">
              <a:off x="2557421" y="2758023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28" name="Oval 35"/>
            <p:cNvSpPr/>
            <p:nvPr/>
          </p:nvSpPr>
          <p:spPr>
            <a:xfrm rot="3223145">
              <a:off x="2891009" y="2474520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29" name="Oval 36"/>
            <p:cNvSpPr/>
            <p:nvPr/>
          </p:nvSpPr>
          <p:spPr>
            <a:xfrm rot="3716094">
              <a:off x="3587035" y="3568109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0" name="Oval 37"/>
            <p:cNvSpPr/>
            <p:nvPr/>
          </p:nvSpPr>
          <p:spPr>
            <a:xfrm rot="19916094">
              <a:off x="2605177" y="3330229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1" name="Oval 38"/>
            <p:cNvSpPr/>
            <p:nvPr/>
          </p:nvSpPr>
          <p:spPr>
            <a:xfrm rot="19916094">
              <a:off x="3919352" y="2653878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2" name="Oval 39"/>
            <p:cNvSpPr/>
            <p:nvPr/>
          </p:nvSpPr>
          <p:spPr>
            <a:xfrm rot="1458207">
              <a:off x="4039859" y="3310721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3" name="Oval 40"/>
            <p:cNvSpPr/>
            <p:nvPr/>
          </p:nvSpPr>
          <p:spPr>
            <a:xfrm rot="479404">
              <a:off x="4085556" y="3064791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4" name="12-Point Star 41"/>
            <p:cNvSpPr/>
            <p:nvPr/>
          </p:nvSpPr>
          <p:spPr>
            <a:xfrm rot="19916094">
              <a:off x="3690493" y="2868293"/>
              <a:ext cx="592429" cy="390506"/>
            </a:xfrm>
            <a:prstGeom prst="star12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grpSp>
          <p:nvGrpSpPr>
            <p:cNvPr id="35" name="Group 42"/>
            <p:cNvGrpSpPr/>
            <p:nvPr/>
          </p:nvGrpSpPr>
          <p:grpSpPr>
            <a:xfrm>
              <a:off x="2942609" y="906394"/>
              <a:ext cx="2907406" cy="2722016"/>
              <a:chOff x="6069169" y="1691145"/>
              <a:chExt cx="2907406" cy="2722016"/>
            </a:xfrm>
          </p:grpSpPr>
          <p:sp>
            <p:nvSpPr>
              <p:cNvPr id="48" name="Oval 55"/>
              <p:cNvSpPr/>
              <p:nvPr/>
            </p:nvSpPr>
            <p:spPr>
              <a:xfrm rot="18837022">
                <a:off x="7238081" y="249550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9" name="Oval 56"/>
              <p:cNvSpPr/>
              <p:nvPr/>
            </p:nvSpPr>
            <p:spPr>
              <a:xfrm rot="8865485">
                <a:off x="6266945" y="334805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0" name="Oval 57"/>
              <p:cNvSpPr/>
              <p:nvPr/>
            </p:nvSpPr>
            <p:spPr>
              <a:xfrm rot="3112382">
                <a:off x="6296236" y="238967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1" name="Oval 58"/>
              <p:cNvSpPr/>
              <p:nvPr/>
            </p:nvSpPr>
            <p:spPr>
              <a:xfrm rot="4907051">
                <a:off x="6723980" y="229645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2" name="Oval 59"/>
              <p:cNvSpPr/>
              <p:nvPr/>
            </p:nvSpPr>
            <p:spPr>
              <a:xfrm rot="5400000">
                <a:off x="6823657" y="358891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3" name="Oval 60"/>
              <p:cNvSpPr/>
              <p:nvPr/>
            </p:nvSpPr>
            <p:spPr>
              <a:xfrm>
                <a:off x="6069169" y="291706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4" name="Oval 61"/>
              <p:cNvSpPr/>
              <p:nvPr/>
            </p:nvSpPr>
            <p:spPr>
              <a:xfrm>
                <a:off x="7547020" y="2938530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5" name="Oval 62"/>
              <p:cNvSpPr/>
              <p:nvPr/>
            </p:nvSpPr>
            <p:spPr>
              <a:xfrm rot="3142113">
                <a:off x="7344330" y="357483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6" name="Oval 63"/>
              <p:cNvSpPr/>
              <p:nvPr/>
            </p:nvSpPr>
            <p:spPr>
              <a:xfrm rot="2163310">
                <a:off x="7500357" y="3379321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7" name="12-Point Star 64"/>
              <p:cNvSpPr/>
              <p:nvPr/>
            </p:nvSpPr>
            <p:spPr>
              <a:xfrm>
                <a:off x="7204119" y="2852747"/>
                <a:ext cx="592429" cy="390506"/>
              </a:xfrm>
              <a:prstGeom prst="star12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</p:grpSp>
        <p:grpSp>
          <p:nvGrpSpPr>
            <p:cNvPr id="36" name="Group 43"/>
            <p:cNvGrpSpPr/>
            <p:nvPr/>
          </p:nvGrpSpPr>
          <p:grpSpPr>
            <a:xfrm rot="2750969">
              <a:off x="4483330" y="945650"/>
              <a:ext cx="2627687" cy="2366078"/>
              <a:chOff x="6069169" y="1691145"/>
              <a:chExt cx="2907406" cy="2722016"/>
            </a:xfrm>
          </p:grpSpPr>
          <p:sp>
            <p:nvSpPr>
              <p:cNvPr id="38" name="Oval 45"/>
              <p:cNvSpPr/>
              <p:nvPr/>
            </p:nvSpPr>
            <p:spPr>
              <a:xfrm rot="18837022">
                <a:off x="7238081" y="249550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39" name="Oval 46"/>
              <p:cNvSpPr/>
              <p:nvPr/>
            </p:nvSpPr>
            <p:spPr>
              <a:xfrm rot="8865485">
                <a:off x="6266945" y="334805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0" name="Oval 47"/>
              <p:cNvSpPr/>
              <p:nvPr/>
            </p:nvSpPr>
            <p:spPr>
              <a:xfrm rot="3112382">
                <a:off x="6296236" y="238967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1" name="Oval 48"/>
              <p:cNvSpPr/>
              <p:nvPr/>
            </p:nvSpPr>
            <p:spPr>
              <a:xfrm rot="4907051">
                <a:off x="6723980" y="229645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2" name="Oval 49"/>
              <p:cNvSpPr/>
              <p:nvPr/>
            </p:nvSpPr>
            <p:spPr>
              <a:xfrm rot="5400000">
                <a:off x="6823657" y="358891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3" name="Oval 50"/>
              <p:cNvSpPr/>
              <p:nvPr/>
            </p:nvSpPr>
            <p:spPr>
              <a:xfrm>
                <a:off x="6069169" y="291706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4" name="Oval 51"/>
              <p:cNvSpPr/>
              <p:nvPr/>
            </p:nvSpPr>
            <p:spPr>
              <a:xfrm>
                <a:off x="7547020" y="2938530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5" name="Oval 52"/>
              <p:cNvSpPr/>
              <p:nvPr/>
            </p:nvSpPr>
            <p:spPr>
              <a:xfrm rot="3142113">
                <a:off x="7344330" y="357483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6" name="Oval 53"/>
              <p:cNvSpPr/>
              <p:nvPr/>
            </p:nvSpPr>
            <p:spPr>
              <a:xfrm rot="2163310">
                <a:off x="7500357" y="3379321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7" name="12-Point Star 54"/>
              <p:cNvSpPr/>
              <p:nvPr/>
            </p:nvSpPr>
            <p:spPr>
              <a:xfrm>
                <a:off x="7204119" y="2852747"/>
                <a:ext cx="592429" cy="390506"/>
              </a:xfrm>
              <a:prstGeom prst="star12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</p:grpSp>
        <p:sp>
          <p:nvSpPr>
            <p:cNvPr id="37" name="Down Ribbon 44"/>
            <p:cNvSpPr/>
            <p:nvPr/>
          </p:nvSpPr>
          <p:spPr>
            <a:xfrm rot="20088493">
              <a:off x="6604426" y="4979963"/>
              <a:ext cx="1160940" cy="154745"/>
            </a:xfrm>
            <a:prstGeom prst="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</p:grpSp>
      <p:grpSp>
        <p:nvGrpSpPr>
          <p:cNvPr id="58" name="Group 65"/>
          <p:cNvGrpSpPr/>
          <p:nvPr/>
        </p:nvGrpSpPr>
        <p:grpSpPr>
          <a:xfrm>
            <a:off x="7089948" y="954614"/>
            <a:ext cx="1055103" cy="928173"/>
            <a:chOff x="6069169" y="1691145"/>
            <a:chExt cx="2907406" cy="2722016"/>
          </a:xfrm>
        </p:grpSpPr>
        <p:sp>
          <p:nvSpPr>
            <p:cNvPr id="59" name="Oval 66"/>
            <p:cNvSpPr/>
            <p:nvPr/>
          </p:nvSpPr>
          <p:spPr>
            <a:xfrm rot="18837022">
              <a:off x="7238081" y="2495504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0" name="Oval 67"/>
            <p:cNvSpPr/>
            <p:nvPr/>
          </p:nvSpPr>
          <p:spPr>
            <a:xfrm rot="8865485">
              <a:off x="6266945" y="3348056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1" name="Oval 68"/>
            <p:cNvSpPr/>
            <p:nvPr/>
          </p:nvSpPr>
          <p:spPr>
            <a:xfrm rot="3112382">
              <a:off x="6296236" y="2389676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2" name="Oval 69"/>
            <p:cNvSpPr/>
            <p:nvPr/>
          </p:nvSpPr>
          <p:spPr>
            <a:xfrm rot="4907051">
              <a:off x="6723980" y="2296453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3" name="Oval 70"/>
            <p:cNvSpPr/>
            <p:nvPr/>
          </p:nvSpPr>
          <p:spPr>
            <a:xfrm rot="5400000">
              <a:off x="6823657" y="3588914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4" name="Oval 71"/>
            <p:cNvSpPr/>
            <p:nvPr/>
          </p:nvSpPr>
          <p:spPr>
            <a:xfrm>
              <a:off x="6069169" y="2917066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5" name="Oval 72"/>
            <p:cNvSpPr/>
            <p:nvPr/>
          </p:nvSpPr>
          <p:spPr>
            <a:xfrm>
              <a:off x="7547020" y="2938530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6" name="Oval 73"/>
            <p:cNvSpPr/>
            <p:nvPr/>
          </p:nvSpPr>
          <p:spPr>
            <a:xfrm rot="3142113">
              <a:off x="7344330" y="3574833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7" name="Oval 74"/>
            <p:cNvSpPr/>
            <p:nvPr/>
          </p:nvSpPr>
          <p:spPr>
            <a:xfrm rot="2163310">
              <a:off x="7500357" y="3379321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8" name="12-Point Star 75"/>
            <p:cNvSpPr/>
            <p:nvPr/>
          </p:nvSpPr>
          <p:spPr>
            <a:xfrm>
              <a:off x="7204119" y="2852747"/>
              <a:ext cx="592429" cy="390506"/>
            </a:xfrm>
            <a:prstGeom prst="star12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</p:grpSp>
      <p:pic>
        <p:nvPicPr>
          <p:cNvPr id="69" name="Picture 6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1498"/>
            <a:ext cx="2497667" cy="374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3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loud Callout 16"/>
          <p:cNvSpPr/>
          <p:nvPr/>
        </p:nvSpPr>
        <p:spPr>
          <a:xfrm>
            <a:off x="481685" y="190048"/>
            <a:ext cx="5365324" cy="2411484"/>
          </a:xfrm>
          <a:prstGeom prst="cloudCallout">
            <a:avLst>
              <a:gd name="adj1" fmla="val -18711"/>
              <a:gd name="adj2" fmla="val 662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20" name="TextBox 19"/>
          <p:cNvSpPr txBox="1"/>
          <p:nvPr/>
        </p:nvSpPr>
        <p:spPr>
          <a:xfrm>
            <a:off x="1081934" y="593199"/>
            <a:ext cx="43270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Извършете копиране, завъртане и подреждане на форми до получаване на готовия модел. </a:t>
            </a:r>
            <a:endParaRPr lang="bg-BG" sz="2400" dirty="0"/>
          </a:p>
        </p:txBody>
      </p:sp>
      <p:grpSp>
        <p:nvGrpSpPr>
          <p:cNvPr id="3" name="Групиране 2"/>
          <p:cNvGrpSpPr/>
          <p:nvPr/>
        </p:nvGrpSpPr>
        <p:grpSpPr>
          <a:xfrm>
            <a:off x="9921702" y="423149"/>
            <a:ext cx="1360922" cy="2718469"/>
            <a:chOff x="9895944" y="603453"/>
            <a:chExt cx="1360922" cy="2718469"/>
          </a:xfrm>
        </p:grpSpPr>
        <p:grpSp>
          <p:nvGrpSpPr>
            <p:cNvPr id="70" name="Group 6"/>
            <p:cNvGrpSpPr/>
            <p:nvPr/>
          </p:nvGrpSpPr>
          <p:grpSpPr>
            <a:xfrm>
              <a:off x="9999865" y="1079093"/>
              <a:ext cx="861553" cy="2220401"/>
              <a:chOff x="5969358" y="2856695"/>
              <a:chExt cx="1059239" cy="2434107"/>
            </a:xfrm>
          </p:grpSpPr>
          <p:sp>
            <p:nvSpPr>
              <p:cNvPr id="84" name="Sun 3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85" name="Straight Connector 5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11"/>
            <p:cNvGrpSpPr/>
            <p:nvPr/>
          </p:nvGrpSpPr>
          <p:grpSpPr>
            <a:xfrm rot="1317420">
              <a:off x="10620825" y="603453"/>
              <a:ext cx="601653" cy="2680784"/>
              <a:chOff x="5969358" y="2856695"/>
              <a:chExt cx="1059239" cy="2434107"/>
            </a:xfrm>
          </p:grpSpPr>
          <p:sp>
            <p:nvSpPr>
              <p:cNvPr id="82" name="Sun 12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83" name="Straight Connector 13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14"/>
            <p:cNvGrpSpPr/>
            <p:nvPr/>
          </p:nvGrpSpPr>
          <p:grpSpPr>
            <a:xfrm rot="1317420">
              <a:off x="9895944" y="662784"/>
              <a:ext cx="1360922" cy="2444291"/>
              <a:chOff x="5969358" y="2856695"/>
              <a:chExt cx="1059239" cy="2434107"/>
            </a:xfrm>
          </p:grpSpPr>
          <p:sp>
            <p:nvSpPr>
              <p:cNvPr id="80" name="Sun 15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81" name="Straight Connector 16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17"/>
            <p:cNvGrpSpPr/>
            <p:nvPr/>
          </p:nvGrpSpPr>
          <p:grpSpPr>
            <a:xfrm rot="1317420">
              <a:off x="9977819" y="2009405"/>
              <a:ext cx="1075060" cy="899065"/>
              <a:chOff x="5969358" y="2856695"/>
              <a:chExt cx="1059239" cy="2434107"/>
            </a:xfrm>
          </p:grpSpPr>
          <p:sp>
            <p:nvSpPr>
              <p:cNvPr id="78" name="Sun 18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79" name="Straight Connector 19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Group 7"/>
            <p:cNvGrpSpPr/>
            <p:nvPr/>
          </p:nvGrpSpPr>
          <p:grpSpPr>
            <a:xfrm rot="1317420">
              <a:off x="10337557" y="1391600"/>
              <a:ext cx="794429" cy="1825580"/>
              <a:chOff x="5969358" y="2856695"/>
              <a:chExt cx="1059239" cy="2434107"/>
            </a:xfrm>
          </p:grpSpPr>
          <p:sp>
            <p:nvSpPr>
              <p:cNvPr id="76" name="Sun 8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77" name="Straight Connector 9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Trapezoid 2"/>
            <p:cNvSpPr/>
            <p:nvPr/>
          </p:nvSpPr>
          <p:spPr>
            <a:xfrm rot="10800000">
              <a:off x="10515350" y="2191801"/>
              <a:ext cx="535480" cy="113012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bg-BG" sz="1013"/>
            </a:p>
          </p:txBody>
        </p:sp>
      </p:grpSp>
      <p:sp>
        <p:nvSpPr>
          <p:cNvPr id="86" name="Trapezoid 24"/>
          <p:cNvSpPr/>
          <p:nvPr/>
        </p:nvSpPr>
        <p:spPr>
          <a:xfrm rot="10800000">
            <a:off x="6914216" y="1653449"/>
            <a:ext cx="535481" cy="1130121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bg-BG" sz="1013"/>
          </a:p>
        </p:txBody>
      </p:sp>
      <p:grpSp>
        <p:nvGrpSpPr>
          <p:cNvPr id="87" name="Group 20"/>
          <p:cNvGrpSpPr/>
          <p:nvPr/>
        </p:nvGrpSpPr>
        <p:grpSpPr>
          <a:xfrm rot="1317420">
            <a:off x="7294640" y="920468"/>
            <a:ext cx="794429" cy="1825580"/>
            <a:chOff x="5969358" y="2856695"/>
            <a:chExt cx="1059239" cy="2434107"/>
          </a:xfrm>
        </p:grpSpPr>
        <p:sp>
          <p:nvSpPr>
            <p:cNvPr id="88" name="Sun 21"/>
            <p:cNvSpPr/>
            <p:nvPr/>
          </p:nvSpPr>
          <p:spPr>
            <a:xfrm>
              <a:off x="5969358" y="2856695"/>
              <a:ext cx="753414" cy="685800"/>
            </a:xfrm>
            <a:prstGeom prst="sun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bg-BG" sz="1013"/>
            </a:p>
          </p:txBody>
        </p:sp>
        <p:cxnSp>
          <p:nvCxnSpPr>
            <p:cNvPr id="89" name="Straight Connector 22"/>
            <p:cNvCxnSpPr/>
            <p:nvPr/>
          </p:nvCxnSpPr>
          <p:spPr>
            <a:xfrm>
              <a:off x="6441743" y="3357349"/>
              <a:ext cx="586854" cy="1933453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1498"/>
            <a:ext cx="2497667" cy="374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81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loud Callout 16"/>
          <p:cNvSpPr/>
          <p:nvPr/>
        </p:nvSpPr>
        <p:spPr>
          <a:xfrm>
            <a:off x="481685" y="190048"/>
            <a:ext cx="5365324" cy="2411484"/>
          </a:xfrm>
          <a:prstGeom prst="cloudCallout">
            <a:avLst>
              <a:gd name="adj1" fmla="val -18711"/>
              <a:gd name="adj2" fmla="val 662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20" name="TextBox 19"/>
          <p:cNvSpPr txBox="1"/>
          <p:nvPr/>
        </p:nvSpPr>
        <p:spPr>
          <a:xfrm>
            <a:off x="1081934" y="593199"/>
            <a:ext cx="43270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/>
              <a:t>Извършете копиране, завъртване и вмъкване на форми до получаване на готовия </a:t>
            </a:r>
            <a:r>
              <a:rPr lang="bg-BG" sz="2400" dirty="0" smtClean="0"/>
              <a:t>модел. </a:t>
            </a:r>
            <a:endParaRPr lang="bg-BG" sz="2400" dirty="0"/>
          </a:p>
        </p:txBody>
      </p:sp>
      <p:grpSp>
        <p:nvGrpSpPr>
          <p:cNvPr id="26" name="Group 3"/>
          <p:cNvGrpSpPr/>
          <p:nvPr/>
        </p:nvGrpSpPr>
        <p:grpSpPr>
          <a:xfrm>
            <a:off x="7055681" y="432289"/>
            <a:ext cx="4665372" cy="963501"/>
            <a:chOff x="1435091" y="2426776"/>
            <a:chExt cx="8293995" cy="1712890"/>
          </a:xfrm>
        </p:grpSpPr>
        <p:sp>
          <p:nvSpPr>
            <p:cNvPr id="27" name="Rectangle 4"/>
            <p:cNvSpPr/>
            <p:nvPr/>
          </p:nvSpPr>
          <p:spPr>
            <a:xfrm>
              <a:off x="1435091" y="2426776"/>
              <a:ext cx="8293995" cy="1712890"/>
            </a:xfrm>
            <a:prstGeom prst="rect">
              <a:avLst/>
            </a:prstGeom>
            <a:solidFill>
              <a:srgbClr val="0033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grpSp>
          <p:nvGrpSpPr>
            <p:cNvPr id="28" name="Group 5"/>
            <p:cNvGrpSpPr/>
            <p:nvPr/>
          </p:nvGrpSpPr>
          <p:grpSpPr>
            <a:xfrm>
              <a:off x="1793631" y="2811954"/>
              <a:ext cx="970671" cy="928468"/>
              <a:chOff x="2419643" y="2335237"/>
              <a:chExt cx="970671" cy="928468"/>
            </a:xfrm>
          </p:grpSpPr>
          <p:sp>
            <p:nvSpPr>
              <p:cNvPr id="35" name="Rectangle 12"/>
              <p:cNvSpPr/>
              <p:nvPr/>
            </p:nvSpPr>
            <p:spPr>
              <a:xfrm>
                <a:off x="2419643" y="2335237"/>
                <a:ext cx="970671" cy="928468"/>
              </a:xfrm>
              <a:prstGeom prst="rect">
                <a:avLst/>
              </a:prstGeom>
              <a:solidFill>
                <a:srgbClr val="00B0F0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  <p:sp>
            <p:nvSpPr>
              <p:cNvPr id="36" name="Oval 13"/>
              <p:cNvSpPr/>
              <p:nvPr/>
            </p:nvSpPr>
            <p:spPr>
              <a:xfrm>
                <a:off x="2686929" y="2574387"/>
                <a:ext cx="450166" cy="46423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</p:grpSp>
        <p:grpSp>
          <p:nvGrpSpPr>
            <p:cNvPr id="29" name="Group 6"/>
            <p:cNvGrpSpPr/>
            <p:nvPr/>
          </p:nvGrpSpPr>
          <p:grpSpPr>
            <a:xfrm rot="2764508">
              <a:off x="3488787" y="2811954"/>
              <a:ext cx="970671" cy="928468"/>
              <a:chOff x="2419643" y="2335237"/>
              <a:chExt cx="970671" cy="928468"/>
            </a:xfrm>
          </p:grpSpPr>
          <p:sp>
            <p:nvSpPr>
              <p:cNvPr id="33" name="Rectangle 10"/>
              <p:cNvSpPr/>
              <p:nvPr/>
            </p:nvSpPr>
            <p:spPr>
              <a:xfrm>
                <a:off x="2419643" y="2335237"/>
                <a:ext cx="970671" cy="928468"/>
              </a:xfrm>
              <a:prstGeom prst="rect">
                <a:avLst/>
              </a:prstGeom>
              <a:solidFill>
                <a:srgbClr val="00B0F0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  <p:sp>
            <p:nvSpPr>
              <p:cNvPr id="34" name="Oval 11"/>
              <p:cNvSpPr/>
              <p:nvPr/>
            </p:nvSpPr>
            <p:spPr>
              <a:xfrm>
                <a:off x="2686929" y="2574387"/>
                <a:ext cx="450166" cy="46423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</p:grpSp>
        <p:pic>
          <p:nvPicPr>
            <p:cNvPr id="30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69981" y="2789402"/>
              <a:ext cx="1024217" cy="987638"/>
            </a:xfrm>
            <a:prstGeom prst="rect">
              <a:avLst/>
            </a:prstGeom>
          </p:spPr>
        </p:pic>
        <p:pic>
          <p:nvPicPr>
            <p:cNvPr id="31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4149" y="2572039"/>
              <a:ext cx="1402202" cy="1408298"/>
            </a:xfrm>
            <a:prstGeom prst="rect">
              <a:avLst/>
            </a:prstGeom>
          </p:spPr>
        </p:pic>
        <p:pic>
          <p:nvPicPr>
            <p:cNvPr id="32" name="Pictur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669552">
              <a:off x="8216046" y="2532808"/>
              <a:ext cx="1402202" cy="1408298"/>
            </a:xfrm>
            <a:prstGeom prst="rect">
              <a:avLst/>
            </a:prstGeom>
          </p:spPr>
        </p:pic>
      </p:grpSp>
      <p:grpSp>
        <p:nvGrpSpPr>
          <p:cNvPr id="37" name="Group 17"/>
          <p:cNvGrpSpPr/>
          <p:nvPr/>
        </p:nvGrpSpPr>
        <p:grpSpPr>
          <a:xfrm>
            <a:off x="7134707" y="1901727"/>
            <a:ext cx="546002" cy="522263"/>
            <a:chOff x="1682286" y="4919362"/>
            <a:chExt cx="970671" cy="928468"/>
          </a:xfrm>
        </p:grpSpPr>
        <p:sp>
          <p:nvSpPr>
            <p:cNvPr id="38" name="Rectangle 15"/>
            <p:cNvSpPr/>
            <p:nvPr/>
          </p:nvSpPr>
          <p:spPr>
            <a:xfrm>
              <a:off x="1682286" y="4919362"/>
              <a:ext cx="970671" cy="928468"/>
            </a:xfrm>
            <a:prstGeom prst="rect">
              <a:avLst/>
            </a:prstGeom>
            <a:solidFill>
              <a:srgbClr val="00B0F0"/>
            </a:solidFill>
            <a:ln w="571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39" name="Oval 16"/>
            <p:cNvSpPr/>
            <p:nvPr/>
          </p:nvSpPr>
          <p:spPr>
            <a:xfrm>
              <a:off x="1942539" y="5151479"/>
              <a:ext cx="450166" cy="46423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1498"/>
            <a:ext cx="2497667" cy="374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59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Форми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NEVI</cp:lastModifiedBy>
  <cp:revision>29</cp:revision>
  <dcterms:created xsi:type="dcterms:W3CDTF">2016-11-02T08:20:13Z</dcterms:created>
  <dcterms:modified xsi:type="dcterms:W3CDTF">2017-05-03T11:57:53Z</dcterms:modified>
</cp:coreProperties>
</file>