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8" r:id="rId5"/>
    <p:sldId id="269" r:id="rId6"/>
    <p:sldId id="266" r:id="rId7"/>
    <p:sldId id="270" r:id="rId8"/>
    <p:sldId id="265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370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849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5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0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899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873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332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583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15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34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5B23-1667-4C64-833D-4D862FFBC5AB}" type="datetimeFigureOut">
              <a:rPr lang="bg-BG" smtClean="0"/>
              <a:t>8.4.2017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7402-88CA-4EF2-BB99-FA2AB56024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84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1377043" y="256949"/>
            <a:ext cx="9144000" cy="1473880"/>
          </a:xfrm>
        </p:spPr>
        <p:txBody>
          <a:bodyPr>
            <a:normAutofit/>
          </a:bodyPr>
          <a:lstStyle/>
          <a:p>
            <a:r>
              <a:rPr lang="bg-BG" sz="9600" b="1" i="1" dirty="0" smtClean="0">
                <a:solidFill>
                  <a:srgbClr val="FF9900"/>
                </a:solidFill>
              </a:rPr>
              <a:t>Цветя</a:t>
            </a:r>
            <a:endParaRPr lang="bg-BG" sz="9600" b="1" i="1" dirty="0">
              <a:solidFill>
                <a:srgbClr val="FF9900"/>
              </a:solidFill>
            </a:endParaRPr>
          </a:p>
        </p:txBody>
      </p:sp>
      <p:pic>
        <p:nvPicPr>
          <p:cNvPr id="3" name="Контейнер за съдържание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1730829"/>
            <a:ext cx="5800725" cy="4351338"/>
          </a:xfrm>
        </p:spPr>
      </p:pic>
    </p:spTree>
    <p:extLst>
      <p:ext uri="{BB962C8B-B14F-4D97-AF65-F5344CB8AC3E}">
        <p14:creationId xmlns:p14="http://schemas.microsoft.com/office/powerpoint/2010/main" val="22148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116000"/>
            <a:ext cx="5803900" cy="4352925"/>
          </a:xfrm>
        </p:spPr>
      </p:pic>
    </p:spTree>
    <p:extLst>
      <p:ext uri="{BB962C8B-B14F-4D97-AF65-F5344CB8AC3E}">
        <p14:creationId xmlns:p14="http://schemas.microsoft.com/office/powerpoint/2010/main" val="1551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6000" y="1116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088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116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629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116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593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116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012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116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2210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116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3353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тема</vt:lpstr>
      <vt:lpstr>Цветя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Mihova</dc:creator>
  <cp:lastModifiedBy>leo1</cp:lastModifiedBy>
  <cp:revision>2</cp:revision>
  <dcterms:created xsi:type="dcterms:W3CDTF">2017-04-08T16:02:16Z</dcterms:created>
  <dcterms:modified xsi:type="dcterms:W3CDTF">2017-04-08T16:53:41Z</dcterms:modified>
</cp:coreProperties>
</file>