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0" r:id="rId5"/>
    <p:sldId id="259" r:id="rId6"/>
    <p:sldId id="263" r:id="rId7"/>
    <p:sldId id="264" r:id="rId8"/>
    <p:sldId id="265" r:id="rId9"/>
    <p:sldId id="262" r:id="rId10"/>
    <p:sldId id="266" r:id="rId11"/>
    <p:sldId id="270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30816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2391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176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81111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3393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7010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59764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7437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04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2758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8076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4376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400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72572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3224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9079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5D9E3-C819-4D2B-949C-6499C212D854}" type="datetimeFigureOut">
              <a:rPr lang="bg-BG" smtClean="0"/>
              <a:t>11.03.18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2AEF7F-395E-4F43-915C-8DBC3F70392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3205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0220" cy="686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CB1A3EB-2752-45E2-862B-CA206182A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79" y="379114"/>
            <a:ext cx="7766936" cy="1646302"/>
          </a:xfrm>
        </p:spPr>
        <p:txBody>
          <a:bodyPr/>
          <a:lstStyle/>
          <a:p>
            <a:r>
              <a:rPr lang="bg-B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Дунав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44CFA78C-9B45-4BB4-AEFB-7B71EB30A4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65296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Река Дунав – Виена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E:\danube_pictures\IMG_20170303_145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25" y="0"/>
            <a:ext cx="4114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26" y="1851404"/>
            <a:ext cx="6143625" cy="462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243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Река Дунав – Братислава</a:t>
            </a:r>
            <a:endParaRPr lang="en-GB" dirty="0"/>
          </a:p>
        </p:txBody>
      </p:sp>
      <p:pic>
        <p:nvPicPr>
          <p:cNvPr id="1027" name="Picture 3" descr="E:\danube_pictures\IMG_20171001_133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282" y="2743200"/>
            <a:ext cx="6505430" cy="3903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bratislava_pictures_2017_10\DSC_0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5" y="1542198"/>
            <a:ext cx="5500048" cy="4125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39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Река Дунав – Братислава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bg-BG" dirty="0"/>
              <a:t>Крепостта Девин край Братислава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5599" y="2160589"/>
            <a:ext cx="4184034" cy="3880773"/>
          </a:xfrm>
        </p:spPr>
        <p:txBody>
          <a:bodyPr/>
          <a:lstStyle/>
          <a:p>
            <a:r>
              <a:rPr lang="bg-BG" dirty="0"/>
              <a:t>Паметникът на св.св. Кирил и Методи, Девин, Братислава</a:t>
            </a:r>
            <a:endParaRPr lang="en-GB" dirty="0"/>
          </a:p>
        </p:txBody>
      </p:sp>
      <p:pic>
        <p:nvPicPr>
          <p:cNvPr id="1026" name="Picture 2" descr="E:\danube_pictures\IMG_20171007_16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9" y="2801204"/>
            <a:ext cx="5697940" cy="3418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bratislava_pictures_2017_10\DSC_0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53" y="2869061"/>
            <a:ext cx="2991703" cy="398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042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р. Дунав – Будапеща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bg-BG" dirty="0"/>
              <a:t>Остров Маргарита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bg-BG" dirty="0"/>
              <a:t>Парламентът на Унгария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3248"/>
            <a:ext cx="5191125" cy="320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64" y="2697494"/>
            <a:ext cx="4540861" cy="319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309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Река Дунав – </a:t>
            </a:r>
            <a:r>
              <a:rPr lang="bg-BG" dirty="0"/>
              <a:t>Русе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E:\pictures_ruse\100OLYMP\P3210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14" y="1842447"/>
            <a:ext cx="6632812" cy="497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694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1EE85FD-D75D-4361-9EF5-208B6D08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6000" dirty="0"/>
              <a:t>Географско положение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1A3A025-41B6-4387-A05F-C74D90D90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sz="4000" dirty="0"/>
              <a:t>Река Дунав е втората по дължина река в Европа — 28</a:t>
            </a:r>
            <a:r>
              <a:rPr lang="en-US" sz="4000" dirty="0"/>
              <a:t>6</a:t>
            </a:r>
            <a:r>
              <a:rPr lang="bg-BG" sz="4000" dirty="0"/>
              <a:t>0 км.</a:t>
            </a:r>
          </a:p>
          <a:p>
            <a:r>
              <a:rPr lang="bg-BG" sz="4000" dirty="0"/>
              <a:t>Извира от планината Шварцвалд в Германия, на 678 м надморска височина.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6330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7345747-3C67-49D4-814F-672A1A25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6000" dirty="0"/>
              <a:t>Извор на река Дунав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B2F2946-3D8D-41F6-AFCE-415F24024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8"/>
            <a:ext cx="4847703" cy="4394757"/>
          </a:xfrm>
        </p:spPr>
        <p:txBody>
          <a:bodyPr>
            <a:normAutofit fontScale="85000" lnSpcReduction="20000"/>
          </a:bodyPr>
          <a:lstStyle/>
          <a:p>
            <a:r>
              <a:rPr lang="ru-RU" sz="4000" dirty="0"/>
              <a:t> </a:t>
            </a:r>
            <a:r>
              <a:rPr lang="bg-BG" sz="4100" dirty="0"/>
              <a:t>През 1895 г. Адолф </a:t>
            </a:r>
            <a:r>
              <a:rPr lang="bg-BG" sz="4100" dirty="0" err="1"/>
              <a:t>Хеер</a:t>
            </a:r>
            <a:r>
              <a:rPr lang="bg-BG" sz="4100" dirty="0"/>
              <a:t> изгражда скулптурна композиция над кръглия басейн на потока Дунав, която изобразява майка </a:t>
            </a:r>
            <a:r>
              <a:rPr lang="bg-BG" sz="4100" dirty="0" err="1"/>
              <a:t>Баар</a:t>
            </a:r>
            <a:r>
              <a:rPr lang="bg-BG" sz="4100" dirty="0"/>
              <a:t>, сочеща пътя на младия Дунав.</a:t>
            </a: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37" y="2160588"/>
            <a:ext cx="4994633" cy="374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109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1EE85FD-D75D-4361-9EF5-208B6D08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6000" dirty="0"/>
              <a:t>Географско положение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1A3A025-41B6-4387-A05F-C74D90D90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654520" cy="3880772"/>
          </a:xfrm>
        </p:spPr>
        <p:txBody>
          <a:bodyPr>
            <a:normAutofit fontScale="77500" lnSpcReduction="20000"/>
          </a:bodyPr>
          <a:lstStyle/>
          <a:p>
            <a:r>
              <a:rPr lang="bg-BG" sz="4000" dirty="0"/>
              <a:t>По пътя си многократно променя посоката си.</a:t>
            </a:r>
          </a:p>
          <a:p>
            <a:r>
              <a:rPr lang="bg-BG" sz="4000" dirty="0"/>
              <a:t>Основното ѝ направление е от запад на изток.</a:t>
            </a:r>
          </a:p>
          <a:p>
            <a:r>
              <a:rPr lang="bg-BG" sz="4000" dirty="0"/>
              <a:t>Приема над 300 потока.</a:t>
            </a:r>
            <a:endParaRPr lang="bg-B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59" y="2407133"/>
            <a:ext cx="4927417" cy="328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756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1EE85FD-D75D-4361-9EF5-208B6D08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4800" dirty="0"/>
              <a:t>Протича през десет държави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1A3A025-41B6-4387-A05F-C74D90D90D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Германия </a:t>
            </a:r>
          </a:p>
          <a:p>
            <a:r>
              <a:rPr lang="ru-RU" sz="4000" dirty="0"/>
              <a:t>Австрия </a:t>
            </a:r>
          </a:p>
          <a:p>
            <a:r>
              <a:rPr lang="ru-RU" sz="4000" dirty="0"/>
              <a:t>Словакия </a:t>
            </a:r>
          </a:p>
          <a:p>
            <a:r>
              <a:rPr lang="ru-RU" sz="4000" dirty="0"/>
              <a:t>Унгария </a:t>
            </a:r>
          </a:p>
          <a:p>
            <a:r>
              <a:rPr lang="ru-RU" sz="4000" dirty="0"/>
              <a:t>Хърватия 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7ACA5379-F13D-45CB-BC0E-9C0E1C5706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Сърбия </a:t>
            </a:r>
          </a:p>
          <a:p>
            <a:r>
              <a:rPr lang="ru-RU" sz="4000" dirty="0"/>
              <a:t>България </a:t>
            </a:r>
          </a:p>
          <a:p>
            <a:r>
              <a:rPr lang="ru-RU" sz="4000" dirty="0"/>
              <a:t>Румъния </a:t>
            </a:r>
          </a:p>
          <a:p>
            <a:r>
              <a:rPr lang="ru-RU" sz="4000" dirty="0"/>
              <a:t>Молдова </a:t>
            </a:r>
          </a:p>
          <a:p>
            <a:r>
              <a:rPr lang="ru-RU" sz="4000" dirty="0"/>
              <a:t>Украйна</a:t>
            </a:r>
            <a:endParaRPr lang="bg-BG" sz="4000" dirty="0"/>
          </a:p>
        </p:txBody>
      </p:sp>
    </p:spTree>
    <p:extLst>
      <p:ext uri="{BB962C8B-B14F-4D97-AF65-F5344CB8AC3E}">
        <p14:creationId xmlns:p14="http://schemas.microsoft.com/office/powerpoint/2010/main" val="132920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8503E1B-C2AD-4CCA-A7D7-FF3AEB9C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110394E-7BE2-4035-9679-565C1148C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4000" dirty="0"/>
              <a:t>Влива се в Черно море чрез делта, която има три ръкава.</a:t>
            </a:r>
          </a:p>
        </p:txBody>
      </p:sp>
    </p:spTree>
    <p:extLst>
      <p:ext uri="{BB962C8B-B14F-4D97-AF65-F5344CB8AC3E}">
        <p14:creationId xmlns:p14="http://schemas.microsoft.com/office/powerpoint/2010/main" val="3809154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110394E-7BE2-4035-9679-565C1148C2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bg-BG" sz="4000" dirty="0"/>
              <a:t>Реката е пълноводна през пролетта. </a:t>
            </a:r>
          </a:p>
          <a:p>
            <a:r>
              <a:rPr lang="bg-BG" sz="4000" dirty="0"/>
              <a:t>През няколко сурови зими отделни участъци от нея замръзват.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60" y="2565780"/>
            <a:ext cx="4708478" cy="313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96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110394E-7BE2-4035-9679-565C1148C2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bg-BG" sz="3600" dirty="0"/>
              <a:t>Река Дунав е свързана чрез канали в общ воден път с реките Рейн и Майн.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220000"/>
            <a:ext cx="4914284" cy="327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53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3A9E113-97EF-4E19-9EAB-6F2DAA004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6000" dirty="0"/>
              <a:t>Екология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159384C-4FED-4B72-9DBE-D1C630453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384063" cy="3880772"/>
          </a:xfrm>
        </p:spPr>
        <p:txBody>
          <a:bodyPr>
            <a:noAutofit/>
          </a:bodyPr>
          <a:lstStyle/>
          <a:p>
            <a:r>
              <a:rPr lang="ru-RU" sz="3600" dirty="0"/>
              <a:t>За Световния ден на водата през 2007 г. река Дунав е включена в списъка на най-застрашените реки в света.</a:t>
            </a:r>
            <a:endParaRPr lang="bg-BG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13" y="2254188"/>
            <a:ext cx="5112125" cy="3408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987831"/>
      </p:ext>
    </p:extLst>
  </p:cSld>
  <p:clrMapOvr>
    <a:masterClrMapping/>
  </p:clrMapOvr>
</p:sld>
</file>

<file path=ppt/theme/theme1.xml><?xml version="1.0" encoding="utf-8"?>
<a:theme xmlns:a="http://schemas.openxmlformats.org/drawingml/2006/main" name="Фасети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Фасети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Фасети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Brainstorming design template</Template>
  <TotalTime>318</TotalTime>
  <Words>184</Words>
  <Application>Microsoft Macintosh PowerPoint</Application>
  <PresentationFormat>Widescreen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Фасети</vt:lpstr>
      <vt:lpstr>река Дунав</vt:lpstr>
      <vt:lpstr>Географско положение</vt:lpstr>
      <vt:lpstr>Извор на река Дунав</vt:lpstr>
      <vt:lpstr>Географско положение</vt:lpstr>
      <vt:lpstr>Протича през десет държави</vt:lpstr>
      <vt:lpstr>PowerPoint Presentation</vt:lpstr>
      <vt:lpstr>PowerPoint Presentation</vt:lpstr>
      <vt:lpstr>PowerPoint Presentation</vt:lpstr>
      <vt:lpstr>Екология</vt:lpstr>
      <vt:lpstr>Река Дунав – Виена</vt:lpstr>
      <vt:lpstr>Река Дунав – Братислава</vt:lpstr>
      <vt:lpstr>Река Дунав – Братислава</vt:lpstr>
      <vt:lpstr>р. Дунав – Будапеща</vt:lpstr>
      <vt:lpstr>Река Дунав – Русе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река Дунав</dc:title>
  <dc:creator>Катя Михова</dc:creator>
  <cp:lastModifiedBy>Vassil Koynarev</cp:lastModifiedBy>
  <cp:revision>21</cp:revision>
  <dcterms:created xsi:type="dcterms:W3CDTF">2017-10-13T07:50:30Z</dcterms:created>
  <dcterms:modified xsi:type="dcterms:W3CDTF">2018-03-11T16:49:16Z</dcterms:modified>
</cp:coreProperties>
</file>