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авоъгъл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авоъгъл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авоъгъл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авоъгъл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авоъгъл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Закръглен правоъгъл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Закръглен правоъгъл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авоъгъл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авоъгъл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182C8C7-C0A4-44B4-87D2-D0071CD1B77E}" type="datetimeFigureOut">
              <a:rPr lang="bg-BG" smtClean="0"/>
              <a:t>28.2.2022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bg-BG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5A9B0FD-697A-41C8-80DF-AB5514AE510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C8C7-C0A4-44B4-87D2-D0071CD1B77E}" type="datetimeFigureOut">
              <a:rPr lang="bg-BG" smtClean="0"/>
              <a:t>28.2.2022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B0FD-697A-41C8-80DF-AB5514AE510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C8C7-C0A4-44B4-87D2-D0071CD1B77E}" type="datetimeFigureOut">
              <a:rPr lang="bg-BG" smtClean="0"/>
              <a:t>28.2.2022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B0FD-697A-41C8-80DF-AB5514AE510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C8C7-C0A4-44B4-87D2-D0071CD1B77E}" type="datetimeFigureOut">
              <a:rPr lang="bg-BG" smtClean="0"/>
              <a:t>28.2.2022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B0FD-697A-41C8-80DF-AB5514AE510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C8C7-C0A4-44B4-87D2-D0071CD1B77E}" type="datetimeFigureOut">
              <a:rPr lang="bg-BG" smtClean="0"/>
              <a:t>28.2.2022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B0FD-697A-41C8-80DF-AB5514AE510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C8C7-C0A4-44B4-87D2-D0071CD1B77E}" type="datetimeFigureOut">
              <a:rPr lang="bg-BG" smtClean="0"/>
              <a:t>28.2.2022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B0FD-697A-41C8-80DF-AB5514AE510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6" name="Контейнер за 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182C8C7-C0A4-44B4-87D2-D0071CD1B77E}" type="datetimeFigureOut">
              <a:rPr lang="bg-BG" smtClean="0"/>
              <a:t>28.2.2022 г.</a:t>
            </a:fld>
            <a:endParaRPr lang="bg-BG"/>
          </a:p>
        </p:txBody>
      </p:sp>
      <p:sp>
        <p:nvSpPr>
          <p:cNvPr id="27" name="Контейнер за номер на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5A9B0FD-697A-41C8-80DF-AB5514AE510D}" type="slidenum">
              <a:rPr lang="bg-BG" smtClean="0"/>
              <a:t>‹#›</a:t>
            </a:fld>
            <a:endParaRPr lang="bg-BG"/>
          </a:p>
        </p:txBody>
      </p:sp>
      <p:sp>
        <p:nvSpPr>
          <p:cNvPr id="28" name="Контейнер за долния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182C8C7-C0A4-44B4-87D2-D0071CD1B77E}" type="datetimeFigureOut">
              <a:rPr lang="bg-BG" smtClean="0"/>
              <a:t>28.2.2022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5A9B0FD-697A-41C8-80DF-AB5514AE510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C8C7-C0A4-44B4-87D2-D0071CD1B77E}" type="datetimeFigureOut">
              <a:rPr lang="bg-BG" smtClean="0"/>
              <a:t>28.2.2022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B0FD-697A-41C8-80DF-AB5514AE510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C8C7-C0A4-44B4-87D2-D0071CD1B77E}" type="datetimeFigureOut">
              <a:rPr lang="bg-BG" smtClean="0"/>
              <a:t>28.2.2022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B0FD-697A-41C8-80DF-AB5514AE510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C8C7-C0A4-44B4-87D2-D0071CD1B77E}" type="datetimeFigureOut">
              <a:rPr lang="bg-BG" smtClean="0"/>
              <a:t>28.2.2022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B0FD-697A-41C8-80DF-AB5514AE510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авоъгъл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авоъгъл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авоъгъл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авоъгъл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авоъгъл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Закръглен правоъгъл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Закръглен правоъгъл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авоъгъл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авоъгъл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авоъгъл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авоъгъл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авоъгъл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авоъгъл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182C8C7-C0A4-44B4-87D2-D0071CD1B77E}" type="datetimeFigureOut">
              <a:rPr lang="bg-BG" smtClean="0"/>
              <a:t>28.2.2022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bg-BG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5A9B0FD-697A-41C8-80DF-AB5514AE510D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8458200" cy="1470025"/>
          </a:xfrm>
        </p:spPr>
        <p:txBody>
          <a:bodyPr/>
          <a:lstStyle/>
          <a:p>
            <a:pPr algn="ctr"/>
            <a:r>
              <a:rPr lang="bg-BG" dirty="0" smtClean="0"/>
              <a:t>Работа с графични изображения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73953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6298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</a:t>
            </a:r>
            <a:r>
              <a:rPr lang="bg-BG" dirty="0" smtClean="0"/>
              <a:t>. Обобщение.</a:t>
            </a: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416824" cy="5230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375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920880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526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2. Анализ на файлови формати.</a:t>
            </a:r>
            <a:endParaRPr lang="bg-B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8784976" cy="434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006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1196" y="846984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3.Работа </a:t>
            </a:r>
            <a:r>
              <a:rPr lang="bg-BG" dirty="0"/>
              <a:t>с графични изображения.</a:t>
            </a:r>
          </a:p>
        </p:txBody>
      </p:sp>
      <p:pic>
        <p:nvPicPr>
          <p:cNvPr id="5122" name="Picture 2" descr="D:\РЕСУРСИ КМ-ИТ\IT 6 kl\CD_IT_6klas_Angelov\urok21\tasks\c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5976664" cy="457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790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6146" name="Picture 2" descr="D:\РЕСУРСИ КМ-ИТ\IT 6 kl\CD_IT_6klas_Angelov\urok21\tasks\parr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951707" cy="596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670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7170" name="Picture 2" descr="D:\РЕСУРСИ КМ-ИТ\IT 6 kl\CD_IT_6klas_Angelov\urok21\tasks\pingu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74" y="1340768"/>
            <a:ext cx="6944304" cy="578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674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4. Задачи и упражнения.</a:t>
            </a:r>
            <a:endParaRPr lang="bg-B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76" y="2294028"/>
            <a:ext cx="856895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056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адски">
  <a:themeElements>
    <a:clrScheme name="Градски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радски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д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</TotalTime>
  <Words>26</Words>
  <Application>Microsoft Office PowerPoint</Application>
  <PresentationFormat>Презентация на цял екран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8</vt:i4>
      </vt:variant>
    </vt:vector>
  </HeadingPairs>
  <TitlesOfParts>
    <vt:vector size="9" baseType="lpstr">
      <vt:lpstr>Градски</vt:lpstr>
      <vt:lpstr>Работа с графични изображения</vt:lpstr>
      <vt:lpstr>1. Обобщение.</vt:lpstr>
      <vt:lpstr>Презентация на PowerPoint</vt:lpstr>
      <vt:lpstr>2. Анализ на файлови формати.</vt:lpstr>
      <vt:lpstr>3.Работа с графични изображения.</vt:lpstr>
      <vt:lpstr>Презентация на PowerPoint</vt:lpstr>
      <vt:lpstr>Презентация на PowerPoint</vt:lpstr>
      <vt:lpstr>4. Задачи и упражнения.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графични изображения</dc:title>
  <dc:creator>My</dc:creator>
  <cp:lastModifiedBy>My</cp:lastModifiedBy>
  <cp:revision>4</cp:revision>
  <dcterms:created xsi:type="dcterms:W3CDTF">2022-02-27T22:40:46Z</dcterms:created>
  <dcterms:modified xsi:type="dcterms:W3CDTF">2022-02-27T23:01:21Z</dcterms:modified>
</cp:coreProperties>
</file>