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A640F0-7FE4-4FA5-8047-1CE5A89B03C0}" type="datetimeFigureOut">
              <a:rPr lang="bg-BG" smtClean="0"/>
              <a:t>4.2.2021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999BF7-726D-4C76-B48B-98E4D769F3CD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2200" cy="345638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Инструменти</a:t>
            </a:r>
            <a:r>
              <a:rPr lang="ru-RU" sz="3600" dirty="0" smtClean="0"/>
              <a:t> за </a:t>
            </a:r>
            <a:r>
              <a:rPr lang="ru-RU" sz="3600" dirty="0" err="1" smtClean="0"/>
              <a:t>промяна</a:t>
            </a:r>
            <a:r>
              <a:rPr lang="ru-RU" sz="3600" dirty="0" smtClean="0"/>
              <a:t> на </a:t>
            </a:r>
            <a:r>
              <a:rPr lang="ru-RU" sz="3600" dirty="0" err="1" smtClean="0"/>
              <a:t>графично</a:t>
            </a:r>
            <a:r>
              <a:rPr lang="ru-RU" sz="3600" dirty="0" smtClean="0"/>
              <a:t> изображение: ориентация, контраст, </a:t>
            </a:r>
            <a:r>
              <a:rPr lang="ru-RU" sz="3600" dirty="0" err="1" smtClean="0"/>
              <a:t>осветеност</a:t>
            </a:r>
            <a:r>
              <a:rPr lang="ru-RU" sz="3600" dirty="0" smtClean="0"/>
              <a:t>, </a:t>
            </a:r>
            <a:r>
              <a:rPr lang="ru-RU" sz="3600" dirty="0" err="1" smtClean="0"/>
              <a:t>разделителна</a:t>
            </a:r>
            <a:r>
              <a:rPr lang="ru-RU" sz="3600" dirty="0" smtClean="0"/>
              <a:t> </a:t>
            </a:r>
            <a:r>
              <a:rPr lang="ru-RU" sz="3600" dirty="0" err="1" smtClean="0"/>
              <a:t>способност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97788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88640"/>
            <a:ext cx="60293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89239"/>
            <a:ext cx="2520280" cy="10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6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7. Задачи и упражнения.</a:t>
            </a:r>
            <a:endParaRPr lang="bg-B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5" y="1719263"/>
            <a:ext cx="8260472" cy="466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20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7656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8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85201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88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19746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07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1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1369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13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2" y="332656"/>
            <a:ext cx="812084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37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064896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4" y="188640"/>
            <a:ext cx="819726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5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bg-BG" dirty="0" smtClean="0"/>
              <a:t>1. Анализ на основни понятия и термини.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597"/>
            <a:ext cx="7095932" cy="233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095932" cy="206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70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80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74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" y="404664"/>
            <a:ext cx="8352928" cy="618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4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2" y="548680"/>
            <a:ext cx="7848871" cy="604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32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632" y="-819474"/>
            <a:ext cx="6408713" cy="842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1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2. Промяна ориентацията на графичното изображение.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064896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7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6" y="260648"/>
            <a:ext cx="7560840" cy="32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8" y="3356992"/>
            <a:ext cx="782764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5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3. Осветеност и контраст на графично изображение.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2013"/>
            <a:ext cx="81369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8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0" y="0"/>
            <a:ext cx="7950911" cy="335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5" y="3350493"/>
            <a:ext cx="7814420" cy="322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4. Промяна контраста и осветеността на графично изображение.</a:t>
            </a:r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4944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5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5. Промяна разделителната способност и размера на графично изображение.</a:t>
            </a: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6" y="1340768"/>
            <a:ext cx="83360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7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5" y="260648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9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68</Words>
  <Application>Microsoft Office PowerPoint</Application>
  <PresentationFormat>Презентация на цял екран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4" baseType="lpstr">
      <vt:lpstr>Изискани</vt:lpstr>
      <vt:lpstr>Инструменти за промяна на графично изображение: ориентация, контраст, осветеност, разделителна способност</vt:lpstr>
      <vt:lpstr>1. Анализ на основни понятия и термини.</vt:lpstr>
      <vt:lpstr>2. Промяна ориентацията на графичното изображение.</vt:lpstr>
      <vt:lpstr>Презентация на PowerPoint</vt:lpstr>
      <vt:lpstr>3. Осветеност и контраст на графично изображение.</vt:lpstr>
      <vt:lpstr>Презентация на PowerPoint</vt:lpstr>
      <vt:lpstr>4. Промяна контраста и осветеността на графично изображение.</vt:lpstr>
      <vt:lpstr>5. Промяна разделителната способност и размера на графично изображение.</vt:lpstr>
      <vt:lpstr>Презентация на PowerPoint</vt:lpstr>
      <vt:lpstr>Презентация на PowerPoint</vt:lpstr>
      <vt:lpstr>7. Задачи и упражнения.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Инструменти за промяна на графично изображение: ориентация, контраст, осветеност, разделителна способност</dc:title>
  <dc:creator>My</dc:creator>
  <cp:lastModifiedBy>My</cp:lastModifiedBy>
  <cp:revision>12</cp:revision>
  <dcterms:created xsi:type="dcterms:W3CDTF">2021-02-04T16:46:09Z</dcterms:created>
  <dcterms:modified xsi:type="dcterms:W3CDTF">2021-02-04T21:13:28Z</dcterms:modified>
</cp:coreProperties>
</file>