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569B2F-EF15-4AFE-A3C8-C2B0D873C45B}" type="datetimeFigureOut">
              <a:rPr lang="bg-BG" smtClean="0"/>
              <a:t>14.2.2022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8D08091-3F5F-40BE-811B-BC3A98F303DA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07704" y="1340768"/>
            <a:ext cx="6768752" cy="2952328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Въвеждане</a:t>
            </a:r>
            <a:r>
              <a:rPr lang="ru-RU" sz="3200" dirty="0"/>
              <a:t> на изображение чрез </a:t>
            </a:r>
            <a:r>
              <a:rPr lang="ru-RU" sz="3200" dirty="0" err="1"/>
              <a:t>скенер</a:t>
            </a:r>
            <a:r>
              <a:rPr lang="ru-RU" sz="3200" dirty="0"/>
              <a:t> или </a:t>
            </a:r>
            <a:r>
              <a:rPr lang="ru-RU" sz="3200" dirty="0" err="1"/>
              <a:t>цифров</a:t>
            </a:r>
            <a:r>
              <a:rPr lang="ru-RU" sz="3200" dirty="0"/>
              <a:t> </a:t>
            </a:r>
            <a:r>
              <a:rPr lang="ru-RU" sz="3200" dirty="0" err="1"/>
              <a:t>фотоапарат</a:t>
            </a:r>
            <a:r>
              <a:rPr lang="ru-RU" sz="3200" dirty="0"/>
              <a:t>. </a:t>
            </a:r>
            <a:r>
              <a:rPr lang="ru-RU" sz="3200" dirty="0" err="1"/>
              <a:t>Обработване</a:t>
            </a:r>
            <a:r>
              <a:rPr lang="ru-RU" sz="3200" dirty="0"/>
              <a:t> и </a:t>
            </a:r>
            <a:r>
              <a:rPr lang="ru-RU" sz="3200" dirty="0" err="1"/>
              <a:t>запазване</a:t>
            </a:r>
            <a:r>
              <a:rPr lang="ru-RU" sz="3200" dirty="0"/>
              <a:t> на </a:t>
            </a:r>
            <a:r>
              <a:rPr lang="ru-RU" sz="3200" dirty="0" err="1"/>
              <a:t>изображението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63024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pPr algn="ctr"/>
            <a:r>
              <a:rPr lang="bg-BG" b="1" dirty="0" smtClean="0"/>
              <a:t>6. Цифрова </a:t>
            </a:r>
            <a:r>
              <a:rPr lang="bg-BG" b="1" dirty="0" err="1" smtClean="0"/>
              <a:t>фотогрофия</a:t>
            </a:r>
            <a:r>
              <a:rPr lang="bg-BG" b="1" dirty="0" smtClean="0"/>
              <a:t>.</a:t>
            </a:r>
            <a:endParaRPr lang="bg-BG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07995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37" y="3726557"/>
            <a:ext cx="3963232" cy="313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79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7. Прехвърляне на изображение от цифров фотоапарат на компютър.</a:t>
            </a:r>
            <a:endParaRPr lang="bg-BG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38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7467600" cy="1143000"/>
          </a:xfrm>
        </p:spPr>
        <p:txBody>
          <a:bodyPr/>
          <a:lstStyle/>
          <a:p>
            <a:pPr algn="ctr"/>
            <a:r>
              <a:rPr lang="bg-BG" b="1" dirty="0" smtClean="0"/>
              <a:t>8. Нови понятия.</a:t>
            </a:r>
            <a:endParaRPr lang="bg-BG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5283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7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9. Задачи и упражнения.</a:t>
            </a:r>
            <a:endParaRPr lang="bg-BG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2937"/>
            <a:ext cx="794719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52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4" y="980728"/>
            <a:ext cx="85487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71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12" y="476672"/>
            <a:ext cx="828092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6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5275"/>
            <a:ext cx="8424936" cy="536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7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2172"/>
            <a:ext cx="8640960" cy="517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68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1634"/>
            <a:ext cx="8496944" cy="522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1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890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7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1. Обобщение.</a:t>
            </a:r>
            <a:endParaRPr lang="bg-BG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42" y="1484784"/>
            <a:ext cx="7811240" cy="445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217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54766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4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51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675"/>
            <a:ext cx="8424936" cy="506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01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4969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40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2. Скенер.</a:t>
            </a:r>
            <a:endParaRPr lang="bg-BG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4888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09" y="3474042"/>
            <a:ext cx="3598317" cy="246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59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3. Разделителна способност.</a:t>
            </a:r>
            <a:endParaRPr lang="bg-BG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9" y="1628800"/>
            <a:ext cx="84249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4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4. Необходимо условие при сканиране.</a:t>
            </a:r>
            <a:endParaRPr lang="bg-BG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06489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60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5. Използване на програмата </a:t>
            </a:r>
            <a:r>
              <a:rPr lang="en-US" b="1" dirty="0" smtClean="0"/>
              <a:t>Paint </a:t>
            </a:r>
            <a:r>
              <a:rPr lang="bg-BG" b="1" dirty="0" smtClean="0"/>
              <a:t>за сканиране.</a:t>
            </a:r>
            <a:endParaRPr lang="bg-BG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2581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26000"/>
            <a:ext cx="4805660" cy="36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1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4" y="908720"/>
            <a:ext cx="808253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8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1369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645024"/>
            <a:ext cx="3397987" cy="27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7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0648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604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70</Words>
  <Application>Microsoft Office PowerPoint</Application>
  <PresentationFormat>Презентация на цял екран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24</vt:i4>
      </vt:variant>
    </vt:vector>
  </HeadingPairs>
  <TitlesOfParts>
    <vt:vector size="25" baseType="lpstr">
      <vt:lpstr>Изискани</vt:lpstr>
      <vt:lpstr>Въвеждане на изображение чрез скенер или цифров фотоапарат. Обработване и запазване на изображението</vt:lpstr>
      <vt:lpstr>1. Обобщение.</vt:lpstr>
      <vt:lpstr>2. Скенер.</vt:lpstr>
      <vt:lpstr>3. Разделителна способност.</vt:lpstr>
      <vt:lpstr>4. Необходимо условие при сканиране.</vt:lpstr>
      <vt:lpstr>5. Използване на програмата Paint за сканиране.</vt:lpstr>
      <vt:lpstr>Презентация на PowerPoint</vt:lpstr>
      <vt:lpstr>Презентация на PowerPoint</vt:lpstr>
      <vt:lpstr>Презентация на PowerPoint</vt:lpstr>
      <vt:lpstr>6. Цифрова фотогрофия.</vt:lpstr>
      <vt:lpstr>7. Прехвърляне на изображение от цифров фотоапарат на компютър.</vt:lpstr>
      <vt:lpstr>8. Нови понятия.</vt:lpstr>
      <vt:lpstr>9. Задачи и упражнения.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Въвеждане на изображение чрез скенер или цифров фотоапарат. Обработване и запазване на изображението</dc:title>
  <dc:creator>My</dc:creator>
  <cp:lastModifiedBy>My</cp:lastModifiedBy>
  <cp:revision>7</cp:revision>
  <dcterms:created xsi:type="dcterms:W3CDTF">2022-02-13T22:09:58Z</dcterms:created>
  <dcterms:modified xsi:type="dcterms:W3CDTF">2022-02-13T23:10:13Z</dcterms:modified>
</cp:coreProperties>
</file>