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2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bg-BG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044247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bg-BG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/>
              <a:t>Щракнете, за да редактирате стиловете на текста в образеца</a:t>
            </a:r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авоъгъл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12" name="Контейнер за съдържани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/>
              <a:t>Щракнете, за да редактирате стиловете на текста в образеца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Контейнер за съдържани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bg-BG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26" name="Контейнер за съдържани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bg-BG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Заглавие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авоъгъл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авоъгъл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авоъгъл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авоъгъл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Контейнер за съдържани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bg-BG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аво съединение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/>
              <a:t>Щракнете, за да редактирате стиловете на текста в образеца</a:t>
            </a:r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BB6CC7-87F5-4202-A374-70FF977FC51C}" type="datetimeFigureOut">
              <a:rPr lang="bg-BG" smtClean="0"/>
              <a:t>10.1.2022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BBA467-32FC-4874-9AC6-AB985E4F4DBD}" type="slidenum">
              <a:rPr lang="bg-BG" smtClean="0"/>
              <a:t>‹#›</a:t>
            </a:fld>
            <a:endParaRPr lang="bg-BG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/>
              <a:t>Второ ниво</a:t>
            </a:r>
          </a:p>
          <a:p>
            <a:pPr lvl="2" eaLnBrk="1" latinLnBrk="0" hangingPunct="1"/>
            <a:r>
              <a:rPr kumimoji="0" lang="bg-BG"/>
              <a:t>Трето ниво</a:t>
            </a:r>
          </a:p>
          <a:p>
            <a:pPr lvl="3" eaLnBrk="1" latinLnBrk="0" hangingPunct="1"/>
            <a:r>
              <a:rPr kumimoji="0" lang="bg-BG"/>
              <a:t>Четвърто ниво</a:t>
            </a:r>
          </a:p>
          <a:p>
            <a:pPr lvl="4" eaLnBrk="1" latinLnBrk="0" hangingPunct="1"/>
            <a:r>
              <a:rPr kumimoji="0" lang="bg-BG"/>
              <a:t>Пето ниво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8" r:id="rId12"/>
  </p:sldLayoutIdLst>
  <p:transition spd="slow">
    <p:cover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err="1"/>
              <a:t>Компютърна</a:t>
            </a:r>
            <a:r>
              <a:rPr lang="ru-RU" dirty="0"/>
              <a:t> </a:t>
            </a:r>
            <a:r>
              <a:rPr lang="ru-RU" dirty="0" err="1"/>
              <a:t>текстообработка</a:t>
            </a:r>
            <a:r>
              <a:rPr lang="ru-RU" dirty="0"/>
              <a:t> и обработка на </a:t>
            </a:r>
            <a:r>
              <a:rPr lang="ru-RU" dirty="0" err="1"/>
              <a:t>таблични</a:t>
            </a:r>
            <a:r>
              <a:rPr lang="ru-RU" dirty="0"/>
              <a:t> </a:t>
            </a:r>
            <a:r>
              <a:rPr lang="ru-RU" dirty="0" err="1"/>
              <a:t>данни</a:t>
            </a:r>
            <a:r>
              <a:rPr lang="ru-RU" dirty="0"/>
              <a:t> – обобщение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67002080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err="1"/>
              <a:t>Основните</a:t>
            </a:r>
            <a:r>
              <a:rPr lang="ru-RU" sz="2400" dirty="0"/>
              <a:t> </a:t>
            </a:r>
            <a:r>
              <a:rPr lang="ru-RU" sz="2400" dirty="0" err="1"/>
              <a:t>елементи</a:t>
            </a:r>
            <a:r>
              <a:rPr lang="ru-RU" sz="2400" dirty="0"/>
              <a:t> на </a:t>
            </a:r>
            <a:r>
              <a:rPr lang="ru-RU" sz="2400" dirty="0" err="1"/>
              <a:t>работния</a:t>
            </a:r>
            <a:r>
              <a:rPr lang="ru-RU" sz="2400" dirty="0"/>
              <a:t> </a:t>
            </a:r>
            <a:r>
              <a:rPr lang="ru-RU" sz="2400" dirty="0" err="1"/>
              <a:t>прозорец</a:t>
            </a:r>
            <a:r>
              <a:rPr lang="ru-RU" sz="2400" dirty="0"/>
              <a:t> на </a:t>
            </a:r>
            <a:r>
              <a:rPr lang="ru-RU" sz="2400" dirty="0" err="1"/>
              <a:t>Excel</a:t>
            </a:r>
            <a:endParaRPr lang="bg-BG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856984" cy="5112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558462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8. Основни елементи на </a:t>
            </a:r>
            <a:r>
              <a:rPr lang="en-US" dirty="0"/>
              <a:t>Excel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Редовете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номерирани</a:t>
            </a:r>
            <a:r>
              <a:rPr lang="ru-RU" dirty="0"/>
              <a:t> с </a:t>
            </a:r>
            <a:r>
              <a:rPr lang="ru-RU" dirty="0" err="1"/>
              <a:t>числата</a:t>
            </a:r>
            <a:r>
              <a:rPr lang="ru-RU" dirty="0"/>
              <a:t> </a:t>
            </a:r>
          </a:p>
          <a:p>
            <a:r>
              <a:rPr lang="ru-RU" dirty="0"/>
              <a:t>Колоните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означени</a:t>
            </a:r>
            <a:r>
              <a:rPr lang="ru-RU" dirty="0"/>
              <a:t> с </a:t>
            </a:r>
            <a:r>
              <a:rPr lang="ru-RU" dirty="0" err="1"/>
              <a:t>главните</a:t>
            </a:r>
            <a:r>
              <a:rPr lang="ru-RU" dirty="0"/>
              <a:t> </a:t>
            </a:r>
            <a:r>
              <a:rPr lang="ru-RU" dirty="0" err="1"/>
              <a:t>латински</a:t>
            </a:r>
            <a:r>
              <a:rPr lang="ru-RU" dirty="0"/>
              <a:t> </a:t>
            </a:r>
            <a:r>
              <a:rPr lang="ru-RU" dirty="0" err="1"/>
              <a:t>букви</a:t>
            </a:r>
            <a:r>
              <a:rPr lang="ru-RU" dirty="0"/>
              <a:t>. При </a:t>
            </a:r>
            <a:r>
              <a:rPr lang="ru-RU" dirty="0" err="1"/>
              <a:t>пресичането</a:t>
            </a:r>
            <a:r>
              <a:rPr lang="ru-RU" dirty="0"/>
              <a:t> на </a:t>
            </a:r>
            <a:r>
              <a:rPr lang="ru-RU" dirty="0" err="1"/>
              <a:t>ред</a:t>
            </a:r>
            <a:r>
              <a:rPr lang="ru-RU" dirty="0"/>
              <a:t> и колона се </a:t>
            </a:r>
            <a:r>
              <a:rPr lang="ru-RU" dirty="0" err="1"/>
              <a:t>образува</a:t>
            </a:r>
            <a:r>
              <a:rPr lang="ru-RU" dirty="0"/>
              <a:t> клетка (</a:t>
            </a:r>
            <a:r>
              <a:rPr lang="ru-RU" dirty="0" err="1"/>
              <a:t>Cell</a:t>
            </a:r>
            <a:r>
              <a:rPr lang="ru-RU" dirty="0"/>
              <a:t>).</a:t>
            </a:r>
          </a:p>
          <a:p>
            <a:r>
              <a:rPr lang="ru-RU" dirty="0"/>
              <a:t>Всяка клетка </a:t>
            </a:r>
            <a:r>
              <a:rPr lang="ru-RU" dirty="0" err="1"/>
              <a:t>има</a:t>
            </a:r>
            <a:r>
              <a:rPr lang="ru-RU" dirty="0"/>
              <a:t> адрес (</a:t>
            </a:r>
            <a:r>
              <a:rPr lang="ru-RU" dirty="0" err="1"/>
              <a:t>име</a:t>
            </a:r>
            <a:r>
              <a:rPr lang="ru-RU" dirty="0"/>
              <a:t>), определен от </a:t>
            </a:r>
            <a:r>
              <a:rPr lang="ru-RU" dirty="0" err="1"/>
              <a:t>етикета</a:t>
            </a:r>
            <a:r>
              <a:rPr lang="ru-RU" dirty="0"/>
              <a:t> на колоната и </a:t>
            </a:r>
            <a:r>
              <a:rPr lang="ru-RU" dirty="0" err="1"/>
              <a:t>етикета</a:t>
            </a:r>
            <a:r>
              <a:rPr lang="ru-RU" dirty="0"/>
              <a:t> на </a:t>
            </a:r>
            <a:r>
              <a:rPr lang="ru-RU" dirty="0" err="1"/>
              <a:t>реда</a:t>
            </a:r>
            <a:r>
              <a:rPr lang="ru-RU" dirty="0"/>
              <a:t>, в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намира</a:t>
            </a:r>
            <a:r>
              <a:rPr lang="ru-RU" dirty="0"/>
              <a:t>. </a:t>
            </a:r>
            <a:r>
              <a:rPr lang="ru-RU" dirty="0" err="1"/>
              <a:t>Клетката</a:t>
            </a:r>
            <a:r>
              <a:rPr lang="ru-RU" dirty="0"/>
              <a:t>, в </a:t>
            </a:r>
            <a:r>
              <a:rPr lang="ru-RU" dirty="0" err="1"/>
              <a:t>която</a:t>
            </a:r>
            <a:r>
              <a:rPr lang="ru-RU" dirty="0"/>
              <a:t> се </a:t>
            </a:r>
            <a:r>
              <a:rPr lang="ru-RU" dirty="0" err="1"/>
              <a:t>намира</a:t>
            </a:r>
            <a:r>
              <a:rPr lang="ru-RU" dirty="0"/>
              <a:t> </a:t>
            </a:r>
            <a:r>
              <a:rPr lang="ru-RU" dirty="0" err="1"/>
              <a:t>маркерът</a:t>
            </a:r>
            <a:r>
              <a:rPr lang="ru-RU" dirty="0"/>
              <a:t>, се </a:t>
            </a:r>
            <a:r>
              <a:rPr lang="ru-RU" dirty="0" err="1"/>
              <a:t>нарича</a:t>
            </a:r>
            <a:r>
              <a:rPr lang="ru-RU" dirty="0"/>
              <a:t> активна или </a:t>
            </a:r>
            <a:r>
              <a:rPr lang="ru-RU" dirty="0" err="1"/>
              <a:t>текуща</a:t>
            </a:r>
            <a:r>
              <a:rPr lang="ru-RU" dirty="0"/>
              <a:t> клетка.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47970934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9. Въвеждане на данни.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За да </a:t>
            </a:r>
            <a:r>
              <a:rPr lang="ru-RU" dirty="0" err="1"/>
              <a:t>въведете</a:t>
            </a:r>
            <a:r>
              <a:rPr lang="ru-RU" dirty="0"/>
              <a:t> </a:t>
            </a:r>
            <a:r>
              <a:rPr lang="ru-RU" dirty="0" err="1"/>
              <a:t>данни</a:t>
            </a:r>
            <a:r>
              <a:rPr lang="ru-RU" dirty="0"/>
              <a:t>:</a:t>
            </a:r>
          </a:p>
          <a:p>
            <a:r>
              <a:rPr lang="ru-RU" dirty="0"/>
              <a:t>1. Изберете активна клетка.</a:t>
            </a:r>
          </a:p>
          <a:p>
            <a:r>
              <a:rPr lang="ru-RU" dirty="0"/>
              <a:t>2. </a:t>
            </a:r>
            <a:r>
              <a:rPr lang="ru-RU" dirty="0" err="1"/>
              <a:t>Въведете</a:t>
            </a:r>
            <a:r>
              <a:rPr lang="ru-RU" dirty="0"/>
              <a:t> </a:t>
            </a:r>
            <a:r>
              <a:rPr lang="ru-RU" dirty="0" err="1"/>
              <a:t>данните</a:t>
            </a:r>
            <a:r>
              <a:rPr lang="ru-RU" dirty="0"/>
              <a:t> от </a:t>
            </a:r>
            <a:r>
              <a:rPr lang="ru-RU" dirty="0" err="1"/>
              <a:t>клавиатурата</a:t>
            </a:r>
            <a:r>
              <a:rPr lang="ru-RU" dirty="0"/>
              <a:t>.</a:t>
            </a:r>
          </a:p>
          <a:p>
            <a:r>
              <a:rPr lang="ru-RU" dirty="0"/>
              <a:t>3. За да </a:t>
            </a:r>
            <a:r>
              <a:rPr lang="ru-RU" dirty="0" err="1"/>
              <a:t>потвърдите</a:t>
            </a:r>
            <a:r>
              <a:rPr lang="ru-RU" dirty="0"/>
              <a:t> </a:t>
            </a:r>
            <a:r>
              <a:rPr lang="ru-RU" dirty="0" err="1"/>
              <a:t>въведеното</a:t>
            </a:r>
            <a:r>
              <a:rPr lang="ru-RU" dirty="0"/>
              <a:t>, </a:t>
            </a:r>
            <a:r>
              <a:rPr lang="ru-RU" dirty="0" err="1"/>
              <a:t>натиснете</a:t>
            </a:r>
            <a:r>
              <a:rPr lang="ru-RU" dirty="0"/>
              <a:t> клавиша </a:t>
            </a:r>
            <a:r>
              <a:rPr lang="ru-RU" dirty="0" err="1"/>
              <a:t>Enter</a:t>
            </a:r>
            <a:r>
              <a:rPr lang="ru-RU" dirty="0"/>
              <a:t> или </a:t>
            </a:r>
            <a:r>
              <a:rPr lang="ru-RU" dirty="0" err="1"/>
              <a:t>щракнете</a:t>
            </a:r>
            <a:r>
              <a:rPr lang="ru-RU" dirty="0"/>
              <a:t> в друга клетка.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72489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10. Редактиране на данни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Редактирането</a:t>
            </a:r>
            <a:r>
              <a:rPr lang="ru-RU" dirty="0"/>
              <a:t> на </a:t>
            </a:r>
            <a:r>
              <a:rPr lang="ru-RU" dirty="0" err="1"/>
              <a:t>данни</a:t>
            </a:r>
            <a:r>
              <a:rPr lang="ru-RU" dirty="0"/>
              <a:t> </a:t>
            </a:r>
            <a:r>
              <a:rPr lang="ru-RU" dirty="0" err="1"/>
              <a:t>включва</a:t>
            </a:r>
            <a:r>
              <a:rPr lang="ru-RU" dirty="0"/>
              <a:t> </a:t>
            </a:r>
            <a:r>
              <a:rPr lang="ru-RU" dirty="0" err="1"/>
              <a:t>изтриване</a:t>
            </a:r>
            <a:r>
              <a:rPr lang="ru-RU" dirty="0"/>
              <a:t>, </a:t>
            </a:r>
            <a:r>
              <a:rPr lang="ru-RU" dirty="0" err="1"/>
              <a:t>вмъкване</a:t>
            </a:r>
            <a:r>
              <a:rPr lang="ru-RU" dirty="0"/>
              <a:t> или </a:t>
            </a:r>
            <a:r>
              <a:rPr lang="ru-RU" dirty="0" err="1"/>
              <a:t>разместване</a:t>
            </a:r>
            <a:r>
              <a:rPr lang="ru-RU" dirty="0"/>
              <a:t> на </a:t>
            </a:r>
            <a:r>
              <a:rPr lang="ru-RU" dirty="0" err="1"/>
              <a:t>символи</a:t>
            </a:r>
            <a:r>
              <a:rPr lang="ru-RU" dirty="0"/>
              <a:t>. </a:t>
            </a:r>
            <a:r>
              <a:rPr lang="ru-RU" dirty="0" err="1"/>
              <a:t>Действията</a:t>
            </a:r>
            <a:r>
              <a:rPr lang="ru-RU" dirty="0"/>
              <a:t> за </a:t>
            </a:r>
            <a:r>
              <a:rPr lang="ru-RU" dirty="0" err="1"/>
              <a:t>изтриване</a:t>
            </a:r>
            <a:r>
              <a:rPr lang="ru-RU" dirty="0"/>
              <a:t>, </a:t>
            </a:r>
            <a:r>
              <a:rPr lang="ru-RU" dirty="0" err="1"/>
              <a:t>вмъкване</a:t>
            </a:r>
            <a:r>
              <a:rPr lang="ru-RU" dirty="0"/>
              <a:t> и </a:t>
            </a:r>
            <a:r>
              <a:rPr lang="ru-RU" dirty="0" err="1"/>
              <a:t>разместване</a:t>
            </a:r>
            <a:r>
              <a:rPr lang="ru-RU" dirty="0"/>
              <a:t> на </a:t>
            </a:r>
            <a:r>
              <a:rPr lang="ru-RU" dirty="0" err="1"/>
              <a:t>символи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подобни</a:t>
            </a:r>
            <a:r>
              <a:rPr lang="ru-RU" dirty="0"/>
              <a:t> на </a:t>
            </a:r>
            <a:r>
              <a:rPr lang="ru-RU" dirty="0" err="1"/>
              <a:t>тези</a:t>
            </a:r>
            <a:r>
              <a:rPr lang="ru-RU" dirty="0"/>
              <a:t> в </a:t>
            </a:r>
            <a:r>
              <a:rPr lang="ru-RU" dirty="0" err="1"/>
              <a:t>Word</a:t>
            </a:r>
            <a:r>
              <a:rPr lang="ru-RU" dirty="0"/>
              <a:t>.</a:t>
            </a:r>
          </a:p>
          <a:p>
            <a:r>
              <a:rPr lang="ru-RU" dirty="0"/>
              <a:t>За да </a:t>
            </a:r>
            <a:r>
              <a:rPr lang="ru-RU" dirty="0" err="1"/>
              <a:t>редактирате</a:t>
            </a:r>
            <a:r>
              <a:rPr lang="ru-RU" dirty="0"/>
              <a:t> </a:t>
            </a:r>
            <a:r>
              <a:rPr lang="ru-RU" dirty="0" err="1"/>
              <a:t>данните</a:t>
            </a:r>
            <a:r>
              <a:rPr lang="ru-RU" dirty="0"/>
              <a:t> в дадена клетка:</a:t>
            </a:r>
          </a:p>
          <a:p>
            <a:r>
              <a:rPr lang="ru-RU" dirty="0"/>
              <a:t>1. </a:t>
            </a:r>
            <a:r>
              <a:rPr lang="ru-RU" dirty="0" err="1"/>
              <a:t>Направете</a:t>
            </a:r>
            <a:r>
              <a:rPr lang="ru-RU" dirty="0"/>
              <a:t> </a:t>
            </a:r>
            <a:r>
              <a:rPr lang="ru-RU" dirty="0" err="1"/>
              <a:t>клетката</a:t>
            </a:r>
            <a:r>
              <a:rPr lang="ru-RU" dirty="0"/>
              <a:t> активна. </a:t>
            </a:r>
            <a:r>
              <a:rPr lang="ru-RU" dirty="0" err="1"/>
              <a:t>Съдържанието</a:t>
            </a:r>
            <a:r>
              <a:rPr lang="ru-RU" dirty="0"/>
              <a:t> ѝ се </a:t>
            </a:r>
            <a:r>
              <a:rPr lang="ru-RU" dirty="0" err="1"/>
              <a:t>показва</a:t>
            </a:r>
            <a:r>
              <a:rPr lang="ru-RU" dirty="0"/>
              <a:t> в </a:t>
            </a:r>
            <a:r>
              <a:rPr lang="ru-RU" dirty="0" err="1"/>
              <a:t>реда</a:t>
            </a:r>
            <a:r>
              <a:rPr lang="ru-RU" dirty="0"/>
              <a:t> за </a:t>
            </a:r>
            <a:r>
              <a:rPr lang="ru-RU" dirty="0" err="1"/>
              <a:t>въвеждане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Поставете</a:t>
            </a:r>
            <a:r>
              <a:rPr lang="ru-RU" dirty="0"/>
              <a:t> </a:t>
            </a:r>
            <a:r>
              <a:rPr lang="ru-RU" dirty="0" err="1"/>
              <a:t>показалеца</a:t>
            </a:r>
            <a:r>
              <a:rPr lang="ru-RU" dirty="0"/>
              <a:t> на </a:t>
            </a:r>
            <a:r>
              <a:rPr lang="ru-RU" dirty="0" err="1"/>
              <a:t>мишката</a:t>
            </a:r>
            <a:r>
              <a:rPr lang="ru-RU" dirty="0"/>
              <a:t> в </a:t>
            </a:r>
            <a:r>
              <a:rPr lang="ru-RU" dirty="0" err="1"/>
              <a:t>реда</a:t>
            </a:r>
            <a:r>
              <a:rPr lang="ru-RU" dirty="0"/>
              <a:t> за </a:t>
            </a:r>
            <a:r>
              <a:rPr lang="ru-RU" dirty="0" err="1"/>
              <a:t>въвеждане</a:t>
            </a:r>
            <a:r>
              <a:rPr lang="ru-RU" dirty="0"/>
              <a:t> и </a:t>
            </a:r>
            <a:r>
              <a:rPr lang="ru-RU" dirty="0" err="1"/>
              <a:t>редактирайте</a:t>
            </a:r>
            <a:r>
              <a:rPr lang="ru-RU" dirty="0"/>
              <a:t> </a:t>
            </a:r>
            <a:r>
              <a:rPr lang="ru-RU" dirty="0" err="1"/>
              <a:t>данните</a:t>
            </a:r>
            <a:r>
              <a:rPr lang="ru-RU" dirty="0"/>
              <a:t>.</a:t>
            </a:r>
          </a:p>
          <a:p>
            <a:r>
              <a:rPr lang="ru-RU" dirty="0"/>
              <a:t>3. За да </a:t>
            </a:r>
            <a:r>
              <a:rPr lang="ru-RU" dirty="0" err="1"/>
              <a:t>потвърдите</a:t>
            </a:r>
            <a:r>
              <a:rPr lang="ru-RU" dirty="0"/>
              <a:t> </a:t>
            </a:r>
            <a:r>
              <a:rPr lang="ru-RU" dirty="0" err="1"/>
              <a:t>направените</a:t>
            </a:r>
            <a:r>
              <a:rPr lang="ru-RU" dirty="0"/>
              <a:t> </a:t>
            </a:r>
            <a:r>
              <a:rPr lang="ru-RU" dirty="0" err="1"/>
              <a:t>промени</a:t>
            </a:r>
            <a:r>
              <a:rPr lang="ru-RU" dirty="0"/>
              <a:t>, </a:t>
            </a:r>
            <a:r>
              <a:rPr lang="ru-RU" dirty="0" err="1"/>
              <a:t>натиснете</a:t>
            </a:r>
            <a:r>
              <a:rPr lang="ru-RU" dirty="0"/>
              <a:t> клавиша </a:t>
            </a:r>
            <a:r>
              <a:rPr lang="ru-RU" dirty="0" err="1"/>
              <a:t>Enter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84720787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/>
              <a:t>11. Задачи и упражнения.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219200"/>
            <a:ext cx="4212622" cy="5405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690293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1. Как се стартира </a:t>
            </a:r>
            <a:r>
              <a:rPr lang="en-US" dirty="0"/>
              <a:t>Word?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Word </a:t>
            </a:r>
            <a:r>
              <a:rPr lang="bg-BG" sz="3200" dirty="0"/>
              <a:t>има различни версии – </a:t>
            </a:r>
            <a:r>
              <a:rPr lang="en-US" sz="3200" dirty="0"/>
              <a:t>Word 2003, Word 2010, Word 2013, Word 2016</a:t>
            </a:r>
            <a:r>
              <a:rPr lang="bg-BG" sz="3200" dirty="0"/>
              <a:t> и др. Стартира се както всички останали програми в </a:t>
            </a:r>
            <a:r>
              <a:rPr lang="en-US" sz="3200" dirty="0"/>
              <a:t>Windows. Word</a:t>
            </a:r>
            <a:r>
              <a:rPr lang="bg-BG" sz="3200" dirty="0"/>
              <a:t> обикновено се намира в </a:t>
            </a:r>
            <a:r>
              <a:rPr lang="en-US" sz="3200" dirty="0"/>
              <a:t>Programs </a:t>
            </a:r>
            <a:r>
              <a:rPr lang="bg-BG" sz="3200" dirty="0"/>
              <a:t>или в групата </a:t>
            </a:r>
            <a:r>
              <a:rPr lang="en-US" sz="3200" dirty="0"/>
              <a:t>Microsoft Office.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1062857447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2. </a:t>
            </a:r>
            <a:r>
              <a:rPr lang="ru-RU" dirty="0" err="1"/>
              <a:t>Елементи</a:t>
            </a:r>
            <a:r>
              <a:rPr lang="ru-RU" dirty="0"/>
              <a:t> на </a:t>
            </a:r>
            <a:r>
              <a:rPr lang="ru-RU" dirty="0" err="1"/>
              <a:t>компютърния</a:t>
            </a:r>
            <a:r>
              <a:rPr lang="ru-RU" dirty="0"/>
              <a:t> текст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Символът</a:t>
            </a:r>
            <a:r>
              <a:rPr lang="ru-RU" dirty="0"/>
              <a:t> е </a:t>
            </a:r>
            <a:r>
              <a:rPr lang="ru-RU" dirty="0" err="1"/>
              <a:t>най-малкият</a:t>
            </a:r>
            <a:r>
              <a:rPr lang="ru-RU" dirty="0"/>
              <a:t> неделим </a:t>
            </a:r>
            <a:r>
              <a:rPr lang="ru-RU" dirty="0" err="1"/>
              <a:t>елемент</a:t>
            </a:r>
            <a:r>
              <a:rPr lang="ru-RU" dirty="0"/>
              <a:t> на текста. </a:t>
            </a:r>
            <a:r>
              <a:rPr lang="ru-RU" dirty="0" err="1"/>
              <a:t>Символи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букви</a:t>
            </a:r>
            <a:r>
              <a:rPr lang="ru-RU" dirty="0"/>
              <a:t> на </a:t>
            </a:r>
            <a:r>
              <a:rPr lang="ru-RU" dirty="0" err="1"/>
              <a:t>различните</a:t>
            </a:r>
            <a:r>
              <a:rPr lang="ru-RU" dirty="0"/>
              <a:t> азбуки, </a:t>
            </a:r>
            <a:r>
              <a:rPr lang="ru-RU" dirty="0" err="1"/>
              <a:t>цифрите</a:t>
            </a:r>
            <a:r>
              <a:rPr lang="ru-RU" dirty="0"/>
              <a:t>, </a:t>
            </a:r>
            <a:r>
              <a:rPr lang="ru-RU" dirty="0" err="1"/>
              <a:t>препинателните</a:t>
            </a:r>
            <a:r>
              <a:rPr lang="ru-RU" dirty="0"/>
              <a:t> </a:t>
            </a:r>
            <a:r>
              <a:rPr lang="ru-RU" dirty="0" err="1"/>
              <a:t>знаци</a:t>
            </a:r>
            <a:r>
              <a:rPr lang="ru-RU" dirty="0"/>
              <a:t> и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специални</a:t>
            </a:r>
            <a:r>
              <a:rPr lang="ru-RU" dirty="0"/>
              <a:t> </a:t>
            </a:r>
            <a:r>
              <a:rPr lang="ru-RU" dirty="0" err="1"/>
              <a:t>знаци</a:t>
            </a:r>
            <a:r>
              <a:rPr lang="ru-RU" dirty="0"/>
              <a:t>.</a:t>
            </a:r>
          </a:p>
          <a:p>
            <a:r>
              <a:rPr lang="ru-RU" dirty="0" err="1"/>
              <a:t>Символите</a:t>
            </a:r>
            <a:r>
              <a:rPr lang="ru-RU" dirty="0"/>
              <a:t> между два </a:t>
            </a:r>
            <a:r>
              <a:rPr lang="ru-RU" dirty="0" err="1"/>
              <a:t>последователни</a:t>
            </a:r>
            <a:r>
              <a:rPr lang="ru-RU" dirty="0"/>
              <a:t> интервала </a:t>
            </a:r>
            <a:r>
              <a:rPr lang="ru-RU" dirty="0" err="1"/>
              <a:t>образуват</a:t>
            </a:r>
            <a:r>
              <a:rPr lang="ru-RU" dirty="0"/>
              <a:t> дума.</a:t>
            </a:r>
          </a:p>
          <a:p>
            <a:r>
              <a:rPr lang="ru-RU" b="1" dirty="0" err="1"/>
              <a:t>Изречението</a:t>
            </a:r>
            <a:r>
              <a:rPr lang="ru-RU" dirty="0"/>
              <a:t> е </a:t>
            </a:r>
            <a:r>
              <a:rPr lang="ru-RU" dirty="0" err="1"/>
              <a:t>последователност</a:t>
            </a:r>
            <a:r>
              <a:rPr lang="ru-RU" dirty="0"/>
              <a:t> от </a:t>
            </a:r>
            <a:r>
              <a:rPr lang="ru-RU" dirty="0" err="1"/>
              <a:t>думи</a:t>
            </a:r>
            <a:r>
              <a:rPr lang="ru-RU" dirty="0"/>
              <a:t>, </a:t>
            </a:r>
            <a:r>
              <a:rPr lang="ru-RU" dirty="0" err="1"/>
              <a:t>започваща</a:t>
            </a:r>
            <a:r>
              <a:rPr lang="ru-RU" dirty="0"/>
              <a:t> с </a:t>
            </a:r>
            <a:r>
              <a:rPr lang="ru-RU" dirty="0" err="1"/>
              <a:t>главна</a:t>
            </a:r>
            <a:r>
              <a:rPr lang="ru-RU" dirty="0"/>
              <a:t> буква и </a:t>
            </a:r>
            <a:r>
              <a:rPr lang="ru-RU" dirty="0" err="1"/>
              <a:t>завършваща</a:t>
            </a:r>
            <a:r>
              <a:rPr lang="ru-RU" dirty="0"/>
              <a:t> с точка, </a:t>
            </a:r>
            <a:r>
              <a:rPr lang="ru-RU" dirty="0" err="1"/>
              <a:t>възклицателен</a:t>
            </a:r>
            <a:r>
              <a:rPr lang="ru-RU" dirty="0"/>
              <a:t> или </a:t>
            </a:r>
            <a:r>
              <a:rPr lang="ru-RU" dirty="0" err="1"/>
              <a:t>въпросителен</a:t>
            </a:r>
            <a:r>
              <a:rPr lang="ru-RU" dirty="0"/>
              <a:t> знак.</a:t>
            </a:r>
          </a:p>
          <a:p>
            <a:r>
              <a:rPr lang="ru-RU" b="1" dirty="0"/>
              <a:t>Абзац (параграф) </a:t>
            </a:r>
            <a:r>
              <a:rPr lang="ru-RU" dirty="0"/>
              <a:t>е текст, </a:t>
            </a:r>
            <a:r>
              <a:rPr lang="ru-RU" dirty="0" err="1"/>
              <a:t>който</a:t>
            </a:r>
            <a:r>
              <a:rPr lang="ru-RU" dirty="0"/>
              <a:t> се </a:t>
            </a:r>
            <a:r>
              <a:rPr lang="ru-RU" dirty="0" err="1"/>
              <a:t>намира</a:t>
            </a:r>
            <a:r>
              <a:rPr lang="ru-RU" dirty="0"/>
              <a:t> между две </a:t>
            </a:r>
            <a:r>
              <a:rPr lang="ru-RU" dirty="0" err="1"/>
              <a:t>последователни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</a:t>
            </a:r>
            <a:r>
              <a:rPr lang="ru-RU" dirty="0" err="1"/>
              <a:t>Enter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300076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Шрифт, размер, </a:t>
            </a:r>
            <a:r>
              <a:rPr lang="ru-RU" sz="2400" dirty="0" err="1"/>
              <a:t>стил</a:t>
            </a:r>
            <a:r>
              <a:rPr lang="ru-RU" sz="2400" dirty="0"/>
              <a:t> и </a:t>
            </a:r>
            <a:r>
              <a:rPr lang="ru-RU" sz="2400" dirty="0" err="1"/>
              <a:t>цвят</a:t>
            </a:r>
            <a:r>
              <a:rPr lang="ru-RU" sz="2400" dirty="0"/>
              <a:t> на </a:t>
            </a:r>
            <a:r>
              <a:rPr lang="ru-RU" sz="2400" dirty="0" err="1"/>
              <a:t>символи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да </a:t>
            </a:r>
            <a:r>
              <a:rPr lang="ru-RU" sz="2400" dirty="0" err="1"/>
              <a:t>зададете</a:t>
            </a:r>
            <a:r>
              <a:rPr lang="ru-RU" sz="2400" dirty="0"/>
              <a:t> от </a:t>
            </a:r>
            <a:r>
              <a:rPr lang="ru-RU" sz="2400" dirty="0" err="1"/>
              <a:t>групата</a:t>
            </a:r>
            <a:r>
              <a:rPr lang="ru-RU" sz="2400" dirty="0"/>
              <a:t> </a:t>
            </a:r>
            <a:r>
              <a:rPr lang="ru-RU" sz="2400" dirty="0" err="1"/>
              <a:t>Font</a:t>
            </a:r>
            <a:r>
              <a:rPr lang="ru-RU" sz="2400" dirty="0"/>
              <a:t> на раздела HOME</a:t>
            </a:r>
            <a:endParaRPr lang="bg-BG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837428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091049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3. Редактиране на текст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Редактирането</a:t>
            </a:r>
            <a:r>
              <a:rPr lang="ru-RU" dirty="0"/>
              <a:t> на текст e </a:t>
            </a:r>
            <a:r>
              <a:rPr lang="ru-RU" dirty="0" err="1"/>
              <a:t>поправянето</a:t>
            </a:r>
            <a:r>
              <a:rPr lang="ru-RU" dirty="0"/>
              <a:t> на </a:t>
            </a:r>
            <a:r>
              <a:rPr lang="ru-RU" dirty="0" err="1"/>
              <a:t>правописни</a:t>
            </a:r>
            <a:r>
              <a:rPr lang="ru-RU" dirty="0"/>
              <a:t> грешки, неясно </a:t>
            </a:r>
            <a:r>
              <a:rPr lang="ru-RU" dirty="0" err="1"/>
              <a:t>построени</a:t>
            </a:r>
            <a:r>
              <a:rPr lang="ru-RU" dirty="0"/>
              <a:t> изречения, неточно </a:t>
            </a:r>
            <a:r>
              <a:rPr lang="ru-RU" dirty="0" err="1"/>
              <a:t>използвани</a:t>
            </a:r>
            <a:r>
              <a:rPr lang="ru-RU" dirty="0"/>
              <a:t> </a:t>
            </a:r>
            <a:r>
              <a:rPr lang="ru-RU" dirty="0" err="1"/>
              <a:t>думи</a:t>
            </a:r>
            <a:r>
              <a:rPr lang="ru-RU" dirty="0"/>
              <a:t>, </a:t>
            </a:r>
            <a:r>
              <a:rPr lang="ru-RU" dirty="0" err="1"/>
              <a:t>неправилно</a:t>
            </a:r>
            <a:r>
              <a:rPr lang="ru-RU" dirty="0"/>
              <a:t> </a:t>
            </a:r>
            <a:r>
              <a:rPr lang="ru-RU" dirty="0" err="1"/>
              <a:t>поставени</a:t>
            </a:r>
            <a:r>
              <a:rPr lang="ru-RU" dirty="0"/>
              <a:t> </a:t>
            </a:r>
            <a:r>
              <a:rPr lang="ru-RU" dirty="0" err="1"/>
              <a:t>препинателни</a:t>
            </a:r>
            <a:r>
              <a:rPr lang="ru-RU" dirty="0"/>
              <a:t> </a:t>
            </a:r>
            <a:r>
              <a:rPr lang="ru-RU" dirty="0" err="1"/>
              <a:t>знаци</a:t>
            </a:r>
            <a:r>
              <a:rPr lang="ru-RU" dirty="0"/>
              <a:t> и др. При </a:t>
            </a:r>
            <a:r>
              <a:rPr lang="ru-RU" dirty="0" err="1"/>
              <a:t>редактирането</a:t>
            </a:r>
            <a:r>
              <a:rPr lang="ru-RU" dirty="0"/>
              <a:t> на </a:t>
            </a:r>
            <a:r>
              <a:rPr lang="ru-RU" dirty="0" err="1"/>
              <a:t>компютърен</a:t>
            </a:r>
            <a:r>
              <a:rPr lang="ru-RU" dirty="0"/>
              <a:t> текст </a:t>
            </a:r>
            <a:r>
              <a:rPr lang="ru-RU" dirty="0" err="1"/>
              <a:t>може</a:t>
            </a:r>
            <a:r>
              <a:rPr lang="ru-RU" dirty="0"/>
              <a:t> да:</a:t>
            </a:r>
          </a:p>
          <a:p>
            <a:r>
              <a:rPr lang="ru-RU" dirty="0"/>
              <a:t> </a:t>
            </a:r>
            <a:r>
              <a:rPr lang="ru-RU" dirty="0" err="1"/>
              <a:t>изтриете</a:t>
            </a:r>
            <a:r>
              <a:rPr lang="ru-RU" dirty="0"/>
              <a:t> символ, дума, изречение, абзац;</a:t>
            </a:r>
          </a:p>
          <a:p>
            <a:r>
              <a:rPr lang="ru-RU" dirty="0"/>
              <a:t> </a:t>
            </a:r>
            <a:r>
              <a:rPr lang="ru-RU" dirty="0" err="1"/>
              <a:t>вмъкнете</a:t>
            </a:r>
            <a:r>
              <a:rPr lang="ru-RU" dirty="0"/>
              <a:t> нов символ, дума, изречение, абзац;</a:t>
            </a:r>
          </a:p>
          <a:p>
            <a:r>
              <a:rPr lang="ru-RU" dirty="0"/>
              <a:t> </a:t>
            </a:r>
            <a:r>
              <a:rPr lang="ru-RU" dirty="0" err="1"/>
              <a:t>използвате</a:t>
            </a:r>
            <a:r>
              <a:rPr lang="ru-RU" dirty="0"/>
              <a:t> вече </a:t>
            </a:r>
            <a:r>
              <a:rPr lang="ru-RU" dirty="0" err="1"/>
              <a:t>въведени</a:t>
            </a:r>
            <a:r>
              <a:rPr lang="ru-RU" dirty="0"/>
              <a:t> части от текста,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срещат</a:t>
            </a:r>
            <a:r>
              <a:rPr lang="ru-RU" dirty="0"/>
              <a:t> по </a:t>
            </a:r>
            <a:r>
              <a:rPr lang="ru-RU" dirty="0" err="1"/>
              <a:t>няколко</a:t>
            </a:r>
            <a:r>
              <a:rPr lang="ru-RU" dirty="0"/>
              <a:t> </a:t>
            </a:r>
            <a:r>
              <a:rPr lang="ru-RU" dirty="0" err="1"/>
              <a:t>пъти</a:t>
            </a:r>
            <a:r>
              <a:rPr lang="ru-RU" dirty="0"/>
              <a:t>;</a:t>
            </a:r>
          </a:p>
          <a:p>
            <a:r>
              <a:rPr lang="ru-RU" dirty="0"/>
              <a:t> разместите части от текста.</a:t>
            </a:r>
          </a:p>
          <a:p>
            <a:r>
              <a:rPr lang="ru-RU" dirty="0"/>
              <a:t>За </a:t>
            </a:r>
            <a:r>
              <a:rPr lang="ru-RU" dirty="0" err="1"/>
              <a:t>изтриване</a:t>
            </a:r>
            <a:r>
              <a:rPr lang="ru-RU" dirty="0"/>
              <a:t> на </a:t>
            </a:r>
            <a:r>
              <a:rPr lang="ru-RU" dirty="0" err="1"/>
              <a:t>символи</a:t>
            </a:r>
            <a:r>
              <a:rPr lang="ru-RU" dirty="0"/>
              <a:t> се </a:t>
            </a:r>
            <a:r>
              <a:rPr lang="ru-RU" dirty="0" err="1"/>
              <a:t>използват</a:t>
            </a:r>
            <a:r>
              <a:rPr lang="ru-RU" dirty="0"/>
              <a:t> </a:t>
            </a:r>
            <a:r>
              <a:rPr lang="ru-RU" dirty="0" err="1"/>
              <a:t>клавишите</a:t>
            </a:r>
            <a:r>
              <a:rPr lang="ru-RU" dirty="0"/>
              <a:t> </a:t>
            </a:r>
            <a:r>
              <a:rPr lang="ru-RU" dirty="0" err="1"/>
              <a:t>Backspace</a:t>
            </a:r>
            <a:r>
              <a:rPr lang="ru-RU" dirty="0"/>
              <a:t> (Назад) и </a:t>
            </a:r>
            <a:r>
              <a:rPr lang="ru-RU" dirty="0" err="1"/>
              <a:t>Delete</a:t>
            </a:r>
            <a:r>
              <a:rPr lang="ru-RU" dirty="0"/>
              <a:t> (</a:t>
            </a:r>
            <a:r>
              <a:rPr lang="ru-RU" dirty="0" err="1"/>
              <a:t>Изтрий</a:t>
            </a:r>
            <a:r>
              <a:rPr lang="ru-RU" dirty="0"/>
              <a:t>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8747389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4. Маркиране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За да </a:t>
            </a:r>
            <a:r>
              <a:rPr lang="ru-RU" dirty="0" err="1"/>
              <a:t>маркирате</a:t>
            </a:r>
            <a:r>
              <a:rPr lang="ru-RU" dirty="0"/>
              <a:t> символ/и, </a:t>
            </a:r>
            <a:r>
              <a:rPr lang="ru-RU" dirty="0" err="1"/>
              <a:t>поставете</a:t>
            </a:r>
            <a:r>
              <a:rPr lang="ru-RU" dirty="0"/>
              <a:t> курсора в </a:t>
            </a:r>
            <a:r>
              <a:rPr lang="ru-RU" dirty="0" err="1"/>
              <a:t>началото</a:t>
            </a:r>
            <a:r>
              <a:rPr lang="ru-RU" dirty="0"/>
              <a:t> на текста за </a:t>
            </a:r>
            <a:r>
              <a:rPr lang="ru-RU" dirty="0" err="1"/>
              <a:t>маркиране</a:t>
            </a:r>
            <a:r>
              <a:rPr lang="ru-RU" dirty="0"/>
              <a:t> и </a:t>
            </a:r>
            <a:r>
              <a:rPr lang="ru-RU" dirty="0" err="1"/>
              <a:t>влачете</a:t>
            </a:r>
            <a:r>
              <a:rPr lang="ru-RU" dirty="0"/>
              <a:t> дотам, </a:t>
            </a:r>
            <a:r>
              <a:rPr lang="ru-RU" dirty="0" err="1"/>
              <a:t>докъдето</a:t>
            </a:r>
            <a:r>
              <a:rPr lang="ru-RU" dirty="0"/>
              <a:t> е необходимо, или </a:t>
            </a:r>
            <a:r>
              <a:rPr lang="ru-RU" dirty="0" err="1"/>
              <a:t>натиснете</a:t>
            </a:r>
            <a:r>
              <a:rPr lang="ru-RU" dirty="0"/>
              <a:t> клавиша </a:t>
            </a:r>
            <a:r>
              <a:rPr lang="ru-RU" dirty="0" err="1"/>
              <a:t>Shift</a:t>
            </a:r>
            <a:r>
              <a:rPr lang="ru-RU" dirty="0"/>
              <a:t>, </a:t>
            </a:r>
            <a:r>
              <a:rPr lang="ru-RU" dirty="0" err="1"/>
              <a:t>задръжте</a:t>
            </a:r>
            <a:r>
              <a:rPr lang="ru-RU" dirty="0"/>
              <a:t>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натиснат</a:t>
            </a:r>
            <a:r>
              <a:rPr lang="ru-RU" dirty="0"/>
              <a:t> и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стрелките</a:t>
            </a:r>
            <a:r>
              <a:rPr lang="ru-RU" dirty="0"/>
              <a:t> за </a:t>
            </a:r>
            <a:r>
              <a:rPr lang="ru-RU" dirty="0" err="1"/>
              <a:t>придвижване</a:t>
            </a:r>
            <a:r>
              <a:rPr lang="ru-RU" dirty="0"/>
              <a:t> изберете текста, </a:t>
            </a:r>
            <a:r>
              <a:rPr lang="ru-RU" dirty="0" err="1"/>
              <a:t>който</a:t>
            </a:r>
            <a:r>
              <a:rPr lang="ru-RU" dirty="0"/>
              <a:t> </a:t>
            </a:r>
            <a:r>
              <a:rPr lang="ru-RU" dirty="0" err="1"/>
              <a:t>искате</a:t>
            </a:r>
            <a:r>
              <a:rPr lang="ru-RU" dirty="0"/>
              <a:t> да </a:t>
            </a:r>
            <a:r>
              <a:rPr lang="ru-RU" dirty="0" err="1"/>
              <a:t>маркирате</a:t>
            </a:r>
            <a:r>
              <a:rPr lang="ru-RU" dirty="0"/>
              <a:t>. За да </a:t>
            </a:r>
            <a:r>
              <a:rPr lang="ru-RU" dirty="0" err="1"/>
              <a:t>маркирате</a:t>
            </a:r>
            <a:r>
              <a:rPr lang="ru-RU" dirty="0"/>
              <a:t> дума, </a:t>
            </a:r>
            <a:r>
              <a:rPr lang="ru-RU" dirty="0" err="1"/>
              <a:t>щракнете</a:t>
            </a:r>
            <a:r>
              <a:rPr lang="ru-RU" dirty="0"/>
              <a:t> два </a:t>
            </a:r>
            <a:r>
              <a:rPr lang="ru-RU" dirty="0" err="1"/>
              <a:t>пъти</a:t>
            </a:r>
            <a:r>
              <a:rPr lang="ru-RU" dirty="0"/>
              <a:t>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нея</a:t>
            </a:r>
            <a:r>
              <a:rPr lang="ru-RU" dirty="0"/>
              <a:t>. За да </a:t>
            </a:r>
            <a:r>
              <a:rPr lang="ru-RU" dirty="0" err="1"/>
              <a:t>маркирате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, </a:t>
            </a:r>
            <a:r>
              <a:rPr lang="ru-RU" dirty="0" err="1"/>
              <a:t>поставете</a:t>
            </a:r>
            <a:r>
              <a:rPr lang="ru-RU" dirty="0"/>
              <a:t> </a:t>
            </a:r>
            <a:r>
              <a:rPr lang="ru-RU" dirty="0" err="1"/>
              <a:t>показалеца</a:t>
            </a:r>
            <a:r>
              <a:rPr lang="ru-RU" dirty="0"/>
              <a:t> на </a:t>
            </a:r>
            <a:r>
              <a:rPr lang="ru-RU" dirty="0" err="1"/>
              <a:t>мишката</a:t>
            </a:r>
            <a:r>
              <a:rPr lang="ru-RU" dirty="0"/>
              <a:t> </a:t>
            </a:r>
            <a:r>
              <a:rPr lang="ru-RU" dirty="0" err="1"/>
              <a:t>вляво</a:t>
            </a:r>
            <a:r>
              <a:rPr lang="ru-RU" dirty="0"/>
              <a:t> от </a:t>
            </a:r>
            <a:r>
              <a:rPr lang="ru-RU" dirty="0" err="1"/>
              <a:t>реда</a:t>
            </a:r>
            <a:r>
              <a:rPr lang="ru-RU" dirty="0"/>
              <a:t> и </a:t>
            </a:r>
            <a:r>
              <a:rPr lang="ru-RU" dirty="0" err="1"/>
              <a:t>щракнете</a:t>
            </a:r>
            <a:r>
              <a:rPr lang="ru-RU" dirty="0"/>
              <a:t>. За да </a:t>
            </a:r>
            <a:r>
              <a:rPr lang="ru-RU" dirty="0" err="1"/>
              <a:t>маркирате</a:t>
            </a:r>
            <a:r>
              <a:rPr lang="ru-RU" dirty="0"/>
              <a:t> изречение, </a:t>
            </a:r>
            <a:r>
              <a:rPr lang="ru-RU" dirty="0" err="1"/>
              <a:t>поставете</a:t>
            </a:r>
            <a:r>
              <a:rPr lang="ru-RU" dirty="0"/>
              <a:t> </a:t>
            </a:r>
            <a:r>
              <a:rPr lang="ru-RU" dirty="0" err="1"/>
              <a:t>показалеца</a:t>
            </a:r>
            <a:r>
              <a:rPr lang="ru-RU" dirty="0"/>
              <a:t> на </a:t>
            </a:r>
            <a:r>
              <a:rPr lang="ru-RU" dirty="0" err="1"/>
              <a:t>мишката</a:t>
            </a:r>
            <a:r>
              <a:rPr lang="ru-RU" dirty="0"/>
              <a:t> в </a:t>
            </a:r>
            <a:r>
              <a:rPr lang="ru-RU" dirty="0" err="1"/>
              <a:t>изречението</a:t>
            </a:r>
            <a:r>
              <a:rPr lang="ru-RU" dirty="0"/>
              <a:t>, </a:t>
            </a:r>
            <a:r>
              <a:rPr lang="ru-RU" dirty="0" err="1"/>
              <a:t>натиснете</a:t>
            </a:r>
            <a:r>
              <a:rPr lang="ru-RU" dirty="0"/>
              <a:t> и </a:t>
            </a:r>
            <a:r>
              <a:rPr lang="ru-RU" dirty="0" err="1"/>
              <a:t>задръжте</a:t>
            </a:r>
            <a:r>
              <a:rPr lang="ru-RU" dirty="0"/>
              <a:t> клавиша </a:t>
            </a:r>
            <a:r>
              <a:rPr lang="ru-RU" dirty="0" err="1"/>
              <a:t>Ctrl</a:t>
            </a:r>
            <a:r>
              <a:rPr lang="ru-RU" dirty="0"/>
              <a:t> и </a:t>
            </a:r>
            <a:r>
              <a:rPr lang="ru-RU" dirty="0" err="1"/>
              <a:t>щракнете</a:t>
            </a:r>
            <a:r>
              <a:rPr lang="ru-RU" dirty="0"/>
              <a:t> с </a:t>
            </a:r>
            <a:r>
              <a:rPr lang="ru-RU" dirty="0" err="1"/>
              <a:t>мишката</a:t>
            </a:r>
            <a:r>
              <a:rPr lang="ru-RU" dirty="0"/>
              <a:t>. За </a:t>
            </a:r>
            <a:r>
              <a:rPr lang="ru-RU" dirty="0" err="1"/>
              <a:t>маркиране</a:t>
            </a:r>
            <a:r>
              <a:rPr lang="ru-RU" dirty="0"/>
              <a:t> на абзац </a:t>
            </a:r>
            <a:r>
              <a:rPr lang="ru-RU" dirty="0" err="1"/>
              <a:t>поставете</a:t>
            </a:r>
            <a:r>
              <a:rPr lang="ru-RU" dirty="0"/>
              <a:t> </a:t>
            </a:r>
            <a:r>
              <a:rPr lang="ru-RU" dirty="0" err="1"/>
              <a:t>показалеца</a:t>
            </a:r>
            <a:r>
              <a:rPr lang="ru-RU" dirty="0"/>
              <a:t> на </a:t>
            </a:r>
            <a:r>
              <a:rPr lang="ru-RU" dirty="0" err="1"/>
              <a:t>мишката</a:t>
            </a:r>
            <a:r>
              <a:rPr lang="ru-RU" dirty="0"/>
              <a:t> в абзаца и </a:t>
            </a:r>
            <a:r>
              <a:rPr lang="ru-RU" dirty="0" err="1"/>
              <a:t>щракнете</a:t>
            </a:r>
            <a:r>
              <a:rPr lang="ru-RU" dirty="0"/>
              <a:t> </a:t>
            </a:r>
            <a:r>
              <a:rPr lang="ru-RU" dirty="0" err="1"/>
              <a:t>бързо</a:t>
            </a:r>
            <a:r>
              <a:rPr lang="ru-RU" dirty="0"/>
              <a:t> три </a:t>
            </a:r>
            <a:r>
              <a:rPr lang="ru-RU" dirty="0" err="1"/>
              <a:t>пъти</a:t>
            </a:r>
            <a:r>
              <a:rPr lang="ru-RU" dirty="0"/>
              <a:t> в него.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8517991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5. Що е отстъп?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Отстъп</a:t>
            </a:r>
            <a:r>
              <a:rPr lang="ru-RU" dirty="0"/>
              <a:t> е </a:t>
            </a:r>
            <a:r>
              <a:rPr lang="ru-RU" dirty="0" err="1"/>
              <a:t>разстоянието</a:t>
            </a:r>
            <a:r>
              <a:rPr lang="ru-RU" dirty="0"/>
              <a:t> от </a:t>
            </a:r>
            <a:r>
              <a:rPr lang="ru-RU" dirty="0" err="1"/>
              <a:t>левия</a:t>
            </a:r>
            <a:r>
              <a:rPr lang="ru-RU" dirty="0"/>
              <a:t> край на абзаца до </a:t>
            </a:r>
            <a:r>
              <a:rPr lang="ru-RU" dirty="0" err="1"/>
              <a:t>левия</a:t>
            </a:r>
            <a:r>
              <a:rPr lang="ru-RU" dirty="0"/>
              <a:t> край на </a:t>
            </a:r>
            <a:r>
              <a:rPr lang="ru-RU" dirty="0" err="1"/>
              <a:t>текстовото</a:t>
            </a:r>
            <a:r>
              <a:rPr lang="ru-RU" dirty="0"/>
              <a:t> поле и </a:t>
            </a:r>
            <a:r>
              <a:rPr lang="ru-RU" dirty="0" err="1"/>
              <a:t>съответно</a:t>
            </a:r>
            <a:r>
              <a:rPr lang="ru-RU" dirty="0"/>
              <a:t> от </a:t>
            </a:r>
            <a:r>
              <a:rPr lang="ru-RU" dirty="0" err="1"/>
              <a:t>десния</a:t>
            </a:r>
            <a:r>
              <a:rPr lang="ru-RU" dirty="0"/>
              <a:t> край на абзаца до </a:t>
            </a:r>
            <a:r>
              <a:rPr lang="ru-RU" dirty="0" err="1"/>
              <a:t>десния</a:t>
            </a:r>
            <a:r>
              <a:rPr lang="ru-RU" dirty="0"/>
              <a:t> край на </a:t>
            </a:r>
            <a:r>
              <a:rPr lang="ru-RU" dirty="0" err="1"/>
              <a:t>текстовото</a:t>
            </a:r>
            <a:r>
              <a:rPr lang="ru-RU" dirty="0"/>
              <a:t> поле.</a:t>
            </a:r>
          </a:p>
          <a:p>
            <a:r>
              <a:rPr lang="ru-RU" dirty="0"/>
              <a:t>В </a:t>
            </a:r>
            <a:r>
              <a:rPr lang="ru-RU" dirty="0" err="1"/>
              <a:t>зависимост</a:t>
            </a:r>
            <a:r>
              <a:rPr lang="ru-RU" dirty="0"/>
              <a:t> от </a:t>
            </a:r>
            <a:r>
              <a:rPr lang="ru-RU" dirty="0" err="1"/>
              <a:t>настройките</a:t>
            </a:r>
            <a:r>
              <a:rPr lang="ru-RU" dirty="0"/>
              <a:t> </a:t>
            </a:r>
            <a:r>
              <a:rPr lang="ru-RU" dirty="0" err="1"/>
              <a:t>отстъпите</a:t>
            </a:r>
            <a:r>
              <a:rPr lang="ru-RU" dirty="0"/>
              <a:t> се </a:t>
            </a:r>
            <a:r>
              <a:rPr lang="ru-RU" dirty="0" err="1"/>
              <a:t>задават</a:t>
            </a:r>
            <a:r>
              <a:rPr lang="ru-RU" dirty="0"/>
              <a:t> в </a:t>
            </a:r>
            <a:r>
              <a:rPr lang="ru-RU" dirty="0" err="1"/>
              <a:t>сантиметри</a:t>
            </a:r>
            <a:r>
              <a:rPr lang="ru-RU" dirty="0"/>
              <a:t> или </a:t>
            </a:r>
            <a:r>
              <a:rPr lang="ru-RU" dirty="0" err="1"/>
              <a:t>инчове</a:t>
            </a:r>
            <a:r>
              <a:rPr lang="ru-RU" dirty="0"/>
              <a:t> (1 </a:t>
            </a:r>
            <a:r>
              <a:rPr lang="ru-RU" dirty="0" err="1"/>
              <a:t>инч</a:t>
            </a:r>
            <a:r>
              <a:rPr lang="ru-RU" dirty="0"/>
              <a:t> се </a:t>
            </a:r>
            <a:r>
              <a:rPr lang="ru-RU" dirty="0" err="1"/>
              <a:t>означава</a:t>
            </a:r>
            <a:r>
              <a:rPr lang="ru-RU" dirty="0"/>
              <a:t> с 1‘ и е равен на 2,54 </a:t>
            </a:r>
            <a:r>
              <a:rPr lang="ru-RU" dirty="0" err="1"/>
              <a:t>cm</a:t>
            </a:r>
            <a:r>
              <a:rPr lang="ru-RU" dirty="0"/>
              <a:t>). </a:t>
            </a:r>
            <a:r>
              <a:rPr lang="ru-RU" dirty="0" err="1"/>
              <a:t>Разстоянията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и след параграф и </a:t>
            </a:r>
            <a:r>
              <a:rPr lang="ru-RU" dirty="0" err="1"/>
              <a:t>междуредовото</a:t>
            </a:r>
            <a:r>
              <a:rPr lang="ru-RU" dirty="0"/>
              <a:t> </a:t>
            </a:r>
            <a:r>
              <a:rPr lang="ru-RU" dirty="0" err="1"/>
              <a:t>разстояние</a:t>
            </a:r>
            <a:r>
              <a:rPr lang="ru-RU" dirty="0"/>
              <a:t> се </a:t>
            </a:r>
            <a:r>
              <a:rPr lang="ru-RU" dirty="0" err="1"/>
              <a:t>задават</a:t>
            </a:r>
            <a:r>
              <a:rPr lang="ru-RU" dirty="0"/>
              <a:t> в точки (</a:t>
            </a:r>
            <a:r>
              <a:rPr lang="ru-RU" dirty="0" err="1"/>
              <a:t>pt</a:t>
            </a:r>
            <a:r>
              <a:rPr lang="ru-RU" dirty="0"/>
              <a:t>) или линии (</a:t>
            </a:r>
            <a:r>
              <a:rPr lang="ru-RU" dirty="0" err="1"/>
              <a:t>li</a:t>
            </a:r>
            <a:r>
              <a:rPr lang="ru-RU" dirty="0"/>
              <a:t>).</a:t>
            </a:r>
          </a:p>
          <a:p>
            <a:r>
              <a:rPr lang="ru-RU" dirty="0" err="1"/>
              <a:t>Отстъп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зададете</a:t>
            </a:r>
            <a:r>
              <a:rPr lang="ru-RU" dirty="0"/>
              <a:t> и от </a:t>
            </a:r>
            <a:r>
              <a:rPr lang="ru-RU" dirty="0" err="1"/>
              <a:t>линията</a:t>
            </a:r>
            <a:r>
              <a:rPr lang="ru-RU" dirty="0"/>
              <a:t> </a:t>
            </a:r>
            <a:r>
              <a:rPr lang="ru-RU" dirty="0" err="1"/>
              <a:t>водач</a:t>
            </a:r>
            <a:r>
              <a:rPr lang="ru-RU" dirty="0"/>
              <a:t> (</a:t>
            </a:r>
            <a:r>
              <a:rPr lang="ru-RU" dirty="0" err="1"/>
              <a:t>Ruler</a:t>
            </a:r>
            <a:r>
              <a:rPr lang="ru-RU" dirty="0"/>
              <a:t>).</a:t>
            </a:r>
          </a:p>
          <a:p>
            <a:r>
              <a:rPr lang="ru-RU" dirty="0"/>
              <a:t>За </a:t>
            </a:r>
            <a:r>
              <a:rPr lang="ru-RU" dirty="0" err="1"/>
              <a:t>показване</a:t>
            </a:r>
            <a:r>
              <a:rPr lang="ru-RU" dirty="0"/>
              <a:t> на </a:t>
            </a:r>
            <a:r>
              <a:rPr lang="ru-RU" dirty="0" err="1"/>
              <a:t>линията</a:t>
            </a:r>
            <a:r>
              <a:rPr lang="ru-RU" dirty="0"/>
              <a:t> </a:t>
            </a:r>
            <a:r>
              <a:rPr lang="ru-RU" dirty="0" err="1"/>
              <a:t>водач</a:t>
            </a:r>
            <a:r>
              <a:rPr lang="ru-RU" dirty="0"/>
              <a:t> изберете VIEW (Покажи)</a:t>
            </a:r>
            <a:r>
              <a:rPr lang="ru-RU" dirty="0" err="1"/>
              <a:t>Ruler</a:t>
            </a:r>
            <a:r>
              <a:rPr lang="ru-RU" dirty="0"/>
              <a:t>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10529572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6. Форматирането на компютърен текст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Форматирането</a:t>
            </a:r>
            <a:r>
              <a:rPr lang="ru-RU" dirty="0"/>
              <a:t> на </a:t>
            </a:r>
            <a:r>
              <a:rPr lang="ru-RU" dirty="0" err="1"/>
              <a:t>компютърен</a:t>
            </a:r>
            <a:r>
              <a:rPr lang="ru-RU" dirty="0"/>
              <a:t> текст </a:t>
            </a:r>
            <a:r>
              <a:rPr lang="ru-RU" dirty="0" err="1"/>
              <a:t>включва</a:t>
            </a:r>
            <a:r>
              <a:rPr lang="ru-RU" dirty="0"/>
              <a:t> </a:t>
            </a:r>
            <a:r>
              <a:rPr lang="ru-RU" dirty="0" err="1"/>
              <a:t>форматиране</a:t>
            </a:r>
            <a:r>
              <a:rPr lang="ru-RU" dirty="0"/>
              <a:t> на </a:t>
            </a:r>
            <a:r>
              <a:rPr lang="ru-RU" dirty="0" err="1"/>
              <a:t>символи</a:t>
            </a:r>
            <a:r>
              <a:rPr lang="ru-RU" dirty="0"/>
              <a:t> и </a:t>
            </a:r>
            <a:r>
              <a:rPr lang="ru-RU" dirty="0" err="1"/>
              <a:t>абзаци</a:t>
            </a:r>
            <a:r>
              <a:rPr lang="ru-RU" dirty="0"/>
              <a:t>. При </a:t>
            </a:r>
            <a:r>
              <a:rPr lang="ru-RU" dirty="0" err="1"/>
              <a:t>форматиране</a:t>
            </a:r>
            <a:r>
              <a:rPr lang="ru-RU" dirty="0"/>
              <a:t> на </a:t>
            </a:r>
            <a:r>
              <a:rPr lang="ru-RU" dirty="0" err="1"/>
              <a:t>символи</a:t>
            </a:r>
            <a:r>
              <a:rPr lang="ru-RU" dirty="0"/>
              <a:t> се </a:t>
            </a:r>
            <a:r>
              <a:rPr lang="ru-RU" dirty="0" err="1"/>
              <a:t>задават</a:t>
            </a:r>
            <a:r>
              <a:rPr lang="ru-RU" dirty="0"/>
              <a:t> шрифт, размер, </a:t>
            </a:r>
            <a:r>
              <a:rPr lang="ru-RU" dirty="0" err="1"/>
              <a:t>стил</a:t>
            </a:r>
            <a:r>
              <a:rPr lang="ru-RU" dirty="0"/>
              <a:t> и </a:t>
            </a:r>
            <a:r>
              <a:rPr lang="ru-RU" dirty="0" err="1"/>
              <a:t>цвят</a:t>
            </a:r>
            <a:r>
              <a:rPr lang="ru-RU" dirty="0"/>
              <a:t>. При </a:t>
            </a:r>
            <a:r>
              <a:rPr lang="ru-RU" dirty="0" err="1"/>
              <a:t>форматиране</a:t>
            </a:r>
            <a:r>
              <a:rPr lang="ru-RU" dirty="0"/>
              <a:t> на абзац се </a:t>
            </a:r>
            <a:r>
              <a:rPr lang="ru-RU" dirty="0" err="1"/>
              <a:t>задават</a:t>
            </a:r>
            <a:r>
              <a:rPr lang="ru-RU" dirty="0"/>
              <a:t> </a:t>
            </a:r>
            <a:r>
              <a:rPr lang="ru-RU" dirty="0" err="1"/>
              <a:t>подравняване</a:t>
            </a:r>
            <a:r>
              <a:rPr lang="ru-RU" dirty="0"/>
              <a:t> (</a:t>
            </a:r>
            <a:r>
              <a:rPr lang="ru-RU" dirty="0" err="1"/>
              <a:t>ляво</a:t>
            </a:r>
            <a:r>
              <a:rPr lang="ru-RU" dirty="0"/>
              <a:t>, </a:t>
            </a:r>
            <a:r>
              <a:rPr lang="ru-RU" dirty="0" err="1"/>
              <a:t>центрирано</a:t>
            </a:r>
            <a:r>
              <a:rPr lang="ru-RU" dirty="0"/>
              <a:t>, </a:t>
            </a:r>
            <a:r>
              <a:rPr lang="ru-RU" dirty="0" err="1"/>
              <a:t>дясно</a:t>
            </a:r>
            <a:r>
              <a:rPr lang="ru-RU" dirty="0"/>
              <a:t> и </a:t>
            </a:r>
            <a:r>
              <a:rPr lang="ru-RU" dirty="0" err="1"/>
              <a:t>двустранно</a:t>
            </a:r>
            <a:r>
              <a:rPr lang="ru-RU" dirty="0"/>
              <a:t>), </a:t>
            </a:r>
            <a:r>
              <a:rPr lang="ru-RU" dirty="0" err="1"/>
              <a:t>отстъп</a:t>
            </a:r>
            <a:r>
              <a:rPr lang="ru-RU" dirty="0"/>
              <a:t> (</a:t>
            </a:r>
            <a:r>
              <a:rPr lang="ru-RU" dirty="0" err="1"/>
              <a:t>ляв</a:t>
            </a:r>
            <a:r>
              <a:rPr lang="ru-RU" dirty="0"/>
              <a:t>, десен, на </a:t>
            </a:r>
            <a:r>
              <a:rPr lang="ru-RU" dirty="0" err="1"/>
              <a:t>първи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), </a:t>
            </a:r>
            <a:r>
              <a:rPr lang="ru-RU" dirty="0" err="1"/>
              <a:t>разстояния</a:t>
            </a:r>
            <a:r>
              <a:rPr lang="ru-RU" dirty="0"/>
              <a:t> между </a:t>
            </a:r>
            <a:r>
              <a:rPr lang="ru-RU" dirty="0" err="1"/>
              <a:t>редовете</a:t>
            </a:r>
            <a:r>
              <a:rPr lang="ru-RU" dirty="0"/>
              <a:t> в абзаца и между </a:t>
            </a:r>
            <a:r>
              <a:rPr lang="ru-RU" dirty="0" err="1"/>
              <a:t>отделните</a:t>
            </a:r>
            <a:r>
              <a:rPr lang="ru-RU" dirty="0"/>
              <a:t> </a:t>
            </a:r>
            <a:r>
              <a:rPr lang="ru-RU" dirty="0" err="1"/>
              <a:t>абзаци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4816159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7. </a:t>
            </a:r>
            <a:r>
              <a:rPr lang="ru-RU" dirty="0" err="1"/>
              <a:t>Стартиране</a:t>
            </a:r>
            <a:r>
              <a:rPr lang="ru-RU" dirty="0"/>
              <a:t> на </a:t>
            </a:r>
            <a:r>
              <a:rPr lang="ru-RU" dirty="0" err="1"/>
              <a:t>програмата</a:t>
            </a:r>
            <a:r>
              <a:rPr lang="ru-RU" dirty="0"/>
              <a:t> </a:t>
            </a:r>
            <a:r>
              <a:rPr lang="ru-RU" dirty="0" err="1"/>
              <a:t>Excel</a:t>
            </a:r>
            <a:r>
              <a:rPr lang="ru-RU" dirty="0"/>
              <a:t>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За да </a:t>
            </a:r>
            <a:r>
              <a:rPr lang="ru-RU" dirty="0" err="1"/>
              <a:t>стартирате</a:t>
            </a:r>
            <a:r>
              <a:rPr lang="ru-RU" dirty="0"/>
              <a:t> </a:t>
            </a:r>
            <a:r>
              <a:rPr lang="ru-RU" dirty="0" err="1"/>
              <a:t>програмата</a:t>
            </a:r>
            <a:r>
              <a:rPr lang="ru-RU" dirty="0"/>
              <a:t>, </a:t>
            </a:r>
            <a:r>
              <a:rPr lang="ru-RU" dirty="0" err="1"/>
              <a:t>изпълнете</a:t>
            </a:r>
            <a:r>
              <a:rPr lang="ru-RU" dirty="0"/>
              <a:t> </a:t>
            </a:r>
            <a:r>
              <a:rPr lang="ru-RU" dirty="0" err="1"/>
              <a:t>познатата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последователност</a:t>
            </a:r>
            <a:r>
              <a:rPr lang="ru-RU" dirty="0"/>
              <a:t> за </a:t>
            </a:r>
            <a:r>
              <a:rPr lang="ru-RU" dirty="0" err="1"/>
              <a:t>стартиране</a:t>
            </a:r>
            <a:r>
              <a:rPr lang="ru-RU" dirty="0"/>
              <a:t> на </a:t>
            </a:r>
            <a:r>
              <a:rPr lang="ru-RU" dirty="0" err="1"/>
              <a:t>програми</a:t>
            </a:r>
            <a:r>
              <a:rPr lang="ru-RU" dirty="0"/>
              <a:t> в </a:t>
            </a:r>
            <a:r>
              <a:rPr lang="ru-RU" dirty="0" err="1"/>
              <a:t>Windows</a:t>
            </a:r>
            <a:r>
              <a:rPr lang="ru-RU" dirty="0"/>
              <a:t>. </a:t>
            </a:r>
            <a:r>
              <a:rPr lang="ru-RU" dirty="0" err="1"/>
              <a:t>Excel</a:t>
            </a:r>
            <a:r>
              <a:rPr lang="ru-RU" dirty="0"/>
              <a:t> </a:t>
            </a:r>
            <a:r>
              <a:rPr lang="ru-RU" dirty="0" err="1"/>
              <a:t>обикновено</a:t>
            </a:r>
            <a:r>
              <a:rPr lang="ru-RU" dirty="0"/>
              <a:t> се </a:t>
            </a:r>
            <a:r>
              <a:rPr lang="ru-RU" dirty="0" err="1"/>
              <a:t>намира</a:t>
            </a:r>
            <a:r>
              <a:rPr lang="ru-RU" dirty="0"/>
              <a:t> в </a:t>
            </a:r>
            <a:r>
              <a:rPr lang="ru-RU" dirty="0" err="1"/>
              <a:t>Programs</a:t>
            </a:r>
            <a:r>
              <a:rPr lang="ru-RU" dirty="0"/>
              <a:t> или в </a:t>
            </a:r>
            <a:r>
              <a:rPr lang="ru-RU" dirty="0" err="1"/>
              <a:t>групата</a:t>
            </a:r>
            <a:r>
              <a:rPr lang="ru-RU" dirty="0"/>
              <a:t>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Office</a:t>
            </a:r>
            <a:r>
              <a:rPr lang="ru-RU" dirty="0"/>
              <a:t>.</a:t>
            </a:r>
          </a:p>
          <a:p>
            <a:r>
              <a:rPr lang="ru-RU" dirty="0"/>
              <a:t>За да отворите файл в </a:t>
            </a:r>
            <a:r>
              <a:rPr lang="ru-RU" dirty="0" err="1"/>
              <a:t>Excel</a:t>
            </a:r>
            <a:r>
              <a:rPr lang="ru-RU" dirty="0"/>
              <a:t>, </a:t>
            </a:r>
            <a:r>
              <a:rPr lang="ru-RU" dirty="0" err="1"/>
              <a:t>изпълнете</a:t>
            </a:r>
            <a:r>
              <a:rPr lang="ru-RU" dirty="0"/>
              <a:t> </a:t>
            </a:r>
            <a:r>
              <a:rPr lang="ru-RU" dirty="0" err="1"/>
              <a:t>действията</a:t>
            </a:r>
            <a:r>
              <a:rPr lang="ru-RU" dirty="0"/>
              <a:t> за </a:t>
            </a:r>
            <a:r>
              <a:rPr lang="ru-RU" dirty="0" err="1"/>
              <a:t>отваряне</a:t>
            </a:r>
            <a:r>
              <a:rPr lang="ru-RU" dirty="0"/>
              <a:t> на файл в </a:t>
            </a:r>
            <a:r>
              <a:rPr lang="ru-RU" dirty="0" err="1"/>
              <a:t>Word</a:t>
            </a:r>
            <a:r>
              <a:rPr lang="ru-RU" dirty="0"/>
              <a:t>. </a:t>
            </a:r>
            <a:r>
              <a:rPr lang="ru-RU" dirty="0" err="1"/>
              <a:t>Стандартното</a:t>
            </a:r>
            <a:r>
              <a:rPr lang="ru-RU" dirty="0"/>
              <a:t> </a:t>
            </a:r>
            <a:r>
              <a:rPr lang="ru-RU" dirty="0" err="1"/>
              <a:t>разширение</a:t>
            </a:r>
            <a:r>
              <a:rPr lang="ru-RU" dirty="0"/>
              <a:t> на файл, </a:t>
            </a:r>
            <a:r>
              <a:rPr lang="ru-RU" dirty="0" err="1"/>
              <a:t>създаден</a:t>
            </a:r>
            <a:r>
              <a:rPr lang="ru-RU" dirty="0"/>
              <a:t> с </a:t>
            </a:r>
            <a:r>
              <a:rPr lang="ru-RU" dirty="0" err="1"/>
              <a:t>Excel</a:t>
            </a:r>
            <a:r>
              <a:rPr lang="ru-RU" dirty="0"/>
              <a:t>, е .</a:t>
            </a:r>
            <a:r>
              <a:rPr lang="ru-RU" dirty="0" err="1"/>
              <a:t>xls</a:t>
            </a:r>
            <a:r>
              <a:rPr lang="ru-RU" dirty="0"/>
              <a:t> за версия 2003 и .</a:t>
            </a:r>
            <a:r>
              <a:rPr lang="ru-RU" dirty="0" err="1"/>
              <a:t>xlsx</a:t>
            </a:r>
            <a:r>
              <a:rPr lang="ru-RU" dirty="0"/>
              <a:t> за </a:t>
            </a:r>
            <a:r>
              <a:rPr lang="ru-RU" dirty="0" err="1"/>
              <a:t>следващите</a:t>
            </a:r>
            <a:r>
              <a:rPr lang="ru-RU" dirty="0"/>
              <a:t> версии.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2505504"/>
      </p:ext>
    </p:extLst>
  </p:cSld>
  <p:clrMapOvr>
    <a:masterClrMapping/>
  </p:clrMapOvr>
  <p:transition spd="slow">
    <p:cover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ждански">
  <a:themeElements>
    <a:clrScheme name="Граждански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Граждански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раждански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802</Words>
  <Application>Microsoft Office PowerPoint</Application>
  <PresentationFormat>Презентация на цял екран (4:3)</PresentationFormat>
  <Paragraphs>45</Paragraphs>
  <Slides>14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14</vt:i4>
      </vt:variant>
    </vt:vector>
  </HeadingPairs>
  <TitlesOfParts>
    <vt:vector size="19" baseType="lpstr">
      <vt:lpstr>Georgia</vt:lpstr>
      <vt:lpstr>Palatino Linotype</vt:lpstr>
      <vt:lpstr>Wingdings</vt:lpstr>
      <vt:lpstr>Wingdings 2</vt:lpstr>
      <vt:lpstr>Граждански</vt:lpstr>
      <vt:lpstr> Компютърна текстообработка и обработка на таблични данни – обобщение</vt:lpstr>
      <vt:lpstr>1. Как се стартира Word?</vt:lpstr>
      <vt:lpstr>2. Елементи на компютърния текст</vt:lpstr>
      <vt:lpstr>Шрифт, размер, стил и цвят на символи може да зададете от групата Font на раздела HOME</vt:lpstr>
      <vt:lpstr>3. Редактиране на текст </vt:lpstr>
      <vt:lpstr>4. Маркиране</vt:lpstr>
      <vt:lpstr>5. Що е отстъп?</vt:lpstr>
      <vt:lpstr>6. Форматирането на компютърен текст </vt:lpstr>
      <vt:lpstr>7. Стартиране на програмата Excel </vt:lpstr>
      <vt:lpstr>Основните елементи на работния прозорец на Excel</vt:lpstr>
      <vt:lpstr>8. Основни елементи на Excel </vt:lpstr>
      <vt:lpstr>9. Въвеждане на данни.</vt:lpstr>
      <vt:lpstr>10. Редактиране на данни</vt:lpstr>
      <vt:lpstr>11. Задачи и упражнения.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safi_</dc:creator>
  <cp:lastModifiedBy>PS Smolevo</cp:lastModifiedBy>
  <cp:revision>8</cp:revision>
  <dcterms:created xsi:type="dcterms:W3CDTF">2021-01-10T22:42:10Z</dcterms:created>
  <dcterms:modified xsi:type="dcterms:W3CDTF">2022-01-10T08:14:43Z</dcterms:modified>
</cp:coreProperties>
</file>