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7" r:id="rId4"/>
    <p:sldId id="261" r:id="rId5"/>
    <p:sldId id="268" r:id="rId6"/>
    <p:sldId id="262" r:id="rId7"/>
    <p:sldId id="263" r:id="rId8"/>
    <p:sldId id="264" r:id="rId9"/>
    <p:sldId id="269" r:id="rId10"/>
    <p:sldId id="270" r:id="rId11"/>
    <p:sldId id="265" r:id="rId12"/>
    <p:sldId id="259" r:id="rId13"/>
    <p:sldId id="271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ACB5-3022-4CB5-93DB-47A8E15E5D0E}" type="datetimeFigureOut">
              <a:rPr lang="bg-BG" smtClean="0"/>
              <a:t>19.12.2021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5EB8F9-F981-4489-A857-FF9A58C0BB8F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ACB5-3022-4CB5-93DB-47A8E15E5D0E}" type="datetimeFigureOut">
              <a:rPr lang="bg-BG" smtClean="0"/>
              <a:t>19.12.2021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B8F9-F981-4489-A857-FF9A58C0BB8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ACB5-3022-4CB5-93DB-47A8E15E5D0E}" type="datetimeFigureOut">
              <a:rPr lang="bg-BG" smtClean="0"/>
              <a:t>19.12.2021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B8F9-F981-4489-A857-FF9A58C0BB8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ACB5-3022-4CB5-93DB-47A8E15E5D0E}" type="datetimeFigureOut">
              <a:rPr lang="bg-BG" smtClean="0"/>
              <a:t>19.12.2021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B8F9-F981-4489-A857-FF9A58C0BB8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ACB5-3022-4CB5-93DB-47A8E15E5D0E}" type="datetimeFigureOut">
              <a:rPr lang="bg-BG" smtClean="0"/>
              <a:t>19.12.2021 г.</a:t>
            </a:fld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B8F9-F981-4489-A857-FF9A58C0BB8F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ACB5-3022-4CB5-93DB-47A8E15E5D0E}" type="datetimeFigureOut">
              <a:rPr lang="bg-BG" smtClean="0"/>
              <a:t>19.12.2021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B8F9-F981-4489-A857-FF9A58C0BB8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ACB5-3022-4CB5-93DB-47A8E15E5D0E}" type="datetimeFigureOut">
              <a:rPr lang="bg-BG" smtClean="0"/>
              <a:t>19.12.2021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B8F9-F981-4489-A857-FF9A58C0BB8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ACB5-3022-4CB5-93DB-47A8E15E5D0E}" type="datetimeFigureOut">
              <a:rPr lang="bg-BG" smtClean="0"/>
              <a:t>19.12.2021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B8F9-F981-4489-A857-FF9A58C0BB8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ACB5-3022-4CB5-93DB-47A8E15E5D0E}" type="datetimeFigureOut">
              <a:rPr lang="bg-BG" smtClean="0"/>
              <a:t>19.12.2021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B8F9-F981-4489-A857-FF9A58C0BB8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ACB5-3022-4CB5-93DB-47A8E15E5D0E}" type="datetimeFigureOut">
              <a:rPr lang="bg-BG" smtClean="0"/>
              <a:t>19.12.2021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B8F9-F981-4489-A857-FF9A58C0BB8F}" type="slidenum">
              <a:rPr lang="bg-BG" smtClean="0"/>
              <a:t>‹#›</a:t>
            </a:fld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ACB5-3022-4CB5-93DB-47A8E15E5D0E}" type="datetimeFigureOut">
              <a:rPr lang="bg-BG" smtClean="0"/>
              <a:t>19.12.2021 г.</a:t>
            </a:fld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EB8F9-F981-4489-A857-FF9A58C0BB8F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6BACB5-3022-4CB5-93DB-47A8E15E5D0E}" type="datetimeFigureOut">
              <a:rPr lang="bg-BG" smtClean="0"/>
              <a:t>19.12.2021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B5EB8F9-F981-4489-A857-FF9A58C0BB8F}" type="slidenum">
              <a:rPr lang="bg-BG" smtClean="0"/>
              <a:t>‹#›</a:t>
            </a:fld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2700" b="1" dirty="0" err="1" smtClean="0"/>
              <a:t>Създаване</a:t>
            </a:r>
            <a:r>
              <a:rPr lang="ru-RU" sz="2700" b="1" dirty="0" smtClean="0"/>
              <a:t> на </a:t>
            </a:r>
            <a:r>
              <a:rPr lang="ru-RU" sz="2700" b="1" dirty="0" err="1" smtClean="0"/>
              <a:t>таблици</a:t>
            </a:r>
            <a:r>
              <a:rPr lang="ru-RU" sz="2700" b="1" dirty="0" smtClean="0"/>
              <a:t> с </a:t>
            </a:r>
            <a:r>
              <a:rPr lang="ru-RU" sz="2700" b="1" dirty="0" err="1" smtClean="0"/>
              <a:t>данни</a:t>
            </a:r>
            <a:r>
              <a:rPr lang="ru-RU" sz="2700" b="1" dirty="0" smtClean="0"/>
              <a:t>. </a:t>
            </a:r>
            <a:r>
              <a:rPr lang="ru-RU" sz="2700" b="1" dirty="0" err="1" smtClean="0"/>
              <a:t>Използване</a:t>
            </a:r>
            <a:r>
              <a:rPr lang="ru-RU" sz="2700" b="1" dirty="0" smtClean="0"/>
              <a:t> на </a:t>
            </a:r>
            <a:r>
              <a:rPr lang="ru-RU" sz="2700" b="1" dirty="0" err="1" smtClean="0"/>
              <a:t>формули</a:t>
            </a:r>
            <a:r>
              <a:rPr lang="ru-RU" sz="2700" b="1" dirty="0" smtClean="0"/>
              <a:t> и функции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861523598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3. Оформяне </a:t>
            </a:r>
            <a:r>
              <a:rPr lang="bg-BG" dirty="0"/>
              <a:t>на рамките</a:t>
            </a:r>
            <a:br>
              <a:rPr lang="bg-BG" dirty="0"/>
            </a:br>
            <a:endParaRPr lang="bg-B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556792"/>
            <a:ext cx="7334250" cy="50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23081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4. Задачи </a:t>
            </a:r>
            <a:r>
              <a:rPr lang="ru-RU" dirty="0"/>
              <a:t>и упражнение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/>
              <a:t>стр</a:t>
            </a:r>
            <a:r>
              <a:rPr lang="ru-RU" sz="3100" b="1" dirty="0" smtClean="0"/>
              <a:t>. 33  зад. 9</a:t>
            </a:r>
            <a:endParaRPr lang="bg-BG" sz="31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122468" cy="405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011367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940508"/>
          </a:xfrm>
        </p:spPr>
        <p:txBody>
          <a:bodyPr>
            <a:normAutofit/>
          </a:bodyPr>
          <a:lstStyle/>
          <a:p>
            <a:r>
              <a:rPr lang="bg-BG" dirty="0" smtClean="0"/>
              <a:t>4. Задачи и упражнение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bg-BG" sz="2800" b="1" dirty="0" smtClean="0"/>
              <a:t>стр. 33  зад. 10</a:t>
            </a:r>
            <a:endParaRPr lang="bg-BG" sz="2800" b="1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87481"/>
            <a:ext cx="3744416" cy="42288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91444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4. </a:t>
            </a:r>
            <a:r>
              <a:rPr lang="bg-BG"/>
              <a:t>Задачи и упражнение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916832"/>
            <a:ext cx="4623395" cy="472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14406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1. Анализ на опорни понятия и процедури.</a:t>
            </a:r>
            <a:endParaRPr lang="bg-B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" y="1916832"/>
            <a:ext cx="8940250" cy="368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10593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Анализ на </a:t>
            </a:r>
            <a:r>
              <a:rPr lang="ru-RU" dirty="0" err="1"/>
              <a:t>опорни</a:t>
            </a:r>
            <a:r>
              <a:rPr lang="ru-RU" dirty="0"/>
              <a:t> понятия и </a:t>
            </a:r>
            <a:r>
              <a:rPr lang="ru-RU" dirty="0" err="1"/>
              <a:t>процедури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00800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11828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Анализ на </a:t>
            </a:r>
            <a:r>
              <a:rPr lang="ru-RU" dirty="0" err="1"/>
              <a:t>опорни</a:t>
            </a:r>
            <a:r>
              <a:rPr lang="ru-RU" dirty="0"/>
              <a:t> понятия и </a:t>
            </a:r>
            <a:r>
              <a:rPr lang="ru-RU" dirty="0" err="1"/>
              <a:t>процедури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91" y="1836639"/>
            <a:ext cx="8762397" cy="382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11278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6128" y="404664"/>
            <a:ext cx="8260672" cy="1043135"/>
          </a:xfrm>
        </p:spPr>
        <p:txBody>
          <a:bodyPr/>
          <a:lstStyle/>
          <a:p>
            <a:endParaRPr lang="bg-B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60648"/>
            <a:ext cx="816292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29085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Анализ на </a:t>
            </a:r>
            <a:r>
              <a:rPr lang="ru-RU" dirty="0" err="1"/>
              <a:t>опорни</a:t>
            </a:r>
            <a:r>
              <a:rPr lang="ru-RU" dirty="0"/>
              <a:t> понятия и </a:t>
            </a:r>
            <a:r>
              <a:rPr lang="ru-RU" dirty="0" err="1"/>
              <a:t>процедури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6" y="1556792"/>
            <a:ext cx="850900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1" y="3575140"/>
            <a:ext cx="8519592" cy="280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38698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Анализ на </a:t>
            </a:r>
            <a:r>
              <a:rPr lang="ru-RU" dirty="0" err="1"/>
              <a:t>опорни</a:t>
            </a:r>
            <a:r>
              <a:rPr lang="ru-RU" dirty="0"/>
              <a:t> понятия и </a:t>
            </a:r>
            <a:r>
              <a:rPr lang="ru-RU" dirty="0" err="1"/>
              <a:t>процедури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6895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34015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 Анализ на </a:t>
            </a:r>
            <a:r>
              <a:rPr lang="ru-RU" dirty="0" err="1"/>
              <a:t>опорни</a:t>
            </a:r>
            <a:r>
              <a:rPr lang="ru-RU" dirty="0"/>
              <a:t> понятия и </a:t>
            </a:r>
            <a:r>
              <a:rPr lang="ru-RU" dirty="0" err="1"/>
              <a:t>процедури</a:t>
            </a:r>
            <a:r>
              <a:rPr lang="ru-RU" dirty="0"/>
              <a:t>.</a:t>
            </a:r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689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3" y="3501008"/>
            <a:ext cx="859701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4987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2. Сливане </a:t>
            </a:r>
            <a:r>
              <a:rPr lang="bg-BG" dirty="0"/>
              <a:t>на клетки</a:t>
            </a:r>
            <a:br>
              <a:rPr lang="bg-BG" dirty="0"/>
            </a:br>
            <a:endParaRPr lang="bg-B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399" y="1480330"/>
            <a:ext cx="7059613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58767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дицински">
  <a:themeElements>
    <a:clrScheme name="Медицински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Медицински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дицин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655</TotalTime>
  <Words>86</Words>
  <Application>Microsoft Office PowerPoint</Application>
  <PresentationFormat>Презентация на цял екран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Медицински</vt:lpstr>
      <vt:lpstr> Създаване на таблици с данни. Използване на формули и функции</vt:lpstr>
      <vt:lpstr>1. Анализ на опорни понятия и процедури.</vt:lpstr>
      <vt:lpstr>1. Анализ на опорни понятия и процедури.</vt:lpstr>
      <vt:lpstr>1. Анализ на опорни понятия и процедури.</vt:lpstr>
      <vt:lpstr>Презентация на PowerPoint</vt:lpstr>
      <vt:lpstr>1. Анализ на опорни понятия и процедури.</vt:lpstr>
      <vt:lpstr>1. Анализ на опорни понятия и процедури.</vt:lpstr>
      <vt:lpstr>1. Анализ на опорни понятия и процедури.</vt:lpstr>
      <vt:lpstr>2. Сливане на клетки </vt:lpstr>
      <vt:lpstr>3. Оформяне на рамките </vt:lpstr>
      <vt:lpstr>  4. Задачи и упражнение  стр. 33  зад. 9</vt:lpstr>
      <vt:lpstr>4. Задачи и упражнение  стр. 33  зад. 10</vt:lpstr>
      <vt:lpstr>4. Задачи и упражнение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Създаване на таблици с данни. Използване на формули и функции</dc:title>
  <dc:creator>My</dc:creator>
  <cp:lastModifiedBy>My</cp:lastModifiedBy>
  <cp:revision>12</cp:revision>
  <dcterms:created xsi:type="dcterms:W3CDTF">2020-12-11T13:01:15Z</dcterms:created>
  <dcterms:modified xsi:type="dcterms:W3CDTF">2021-12-19T16:58:53Z</dcterms:modified>
</cp:coreProperties>
</file>