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E01925-4244-49B5-A7F3-1B4DACEE0C87}" type="datetimeFigureOut">
              <a:rPr lang="bg-BG" smtClean="0"/>
              <a:pPr/>
              <a:t>30.3.2020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7F2F41-9A0D-4273-BC58-F1E9F4DAE9D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_jagam@abv.b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eadersPlay_Pubs_01_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5949950" cy="4525962"/>
          </a:xfrm>
        </p:spPr>
      </p:pic>
      <p:sp>
        <p:nvSpPr>
          <p:cNvPr id="5" name="Rectangle 4"/>
          <p:cNvSpPr/>
          <p:nvPr/>
        </p:nvSpPr>
        <p:spPr>
          <a:xfrm>
            <a:off x="611560" y="404664"/>
            <a:ext cx="7963591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Предприемачески бизнес</a:t>
            </a:r>
            <a:endParaRPr lang="bg-BG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20688"/>
            <a:ext cx="7772400" cy="147002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Що е то предприемачество?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24928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solidFill>
                  <a:srgbClr val="7030A0"/>
                </a:solidFill>
              </a:rPr>
              <a:t>Икономическа дейност с цел печалба, основаваща се на добра подготовка, инициативност, собствен капитал, лична отговорност и иновативни идеи</a:t>
            </a:r>
            <a:endParaRPr lang="bg-BG" dirty="0">
              <a:solidFill>
                <a:srgbClr val="7030A0"/>
              </a:solidFill>
            </a:endParaRPr>
          </a:p>
        </p:txBody>
      </p:sp>
      <p:pic>
        <p:nvPicPr>
          <p:cNvPr id="6" name="Picture 5" descr="___20160215_17918971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2437550" cy="2132856"/>
          </a:xfrm>
          <a:prstGeom prst="rect">
            <a:avLst/>
          </a:prstGeom>
        </p:spPr>
      </p:pic>
      <p:pic>
        <p:nvPicPr>
          <p:cNvPr id="7" name="Picture 6" descr="def48d7973a8e842ae86f08972b310b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1088"/>
            <a:ext cx="3252016" cy="2041014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8008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Качества необходими на предприемача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00800" cy="3240360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Инициативност</a:t>
            </a:r>
          </a:p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Новаторство </a:t>
            </a:r>
          </a:p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Пресметнат риск</a:t>
            </a:r>
          </a:p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Отговорност за себе си и за   хората, с които работи</a:t>
            </a:r>
          </a:p>
          <a:p>
            <a:pPr algn="l">
              <a:buFont typeface="Wingdings" pitchFamily="2" charset="2"/>
              <a:buChar char="ü"/>
            </a:pPr>
            <a:endParaRPr lang="bg-BG" dirty="0"/>
          </a:p>
        </p:txBody>
      </p:sp>
      <p:pic>
        <p:nvPicPr>
          <p:cNvPr id="6" name="Picture 5" descr="a3acf290a660e966dd5f74e0b6d22e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5275" y="4797152"/>
            <a:ext cx="5038725" cy="1762125"/>
          </a:xfrm>
          <a:prstGeom prst="rect">
            <a:avLst/>
          </a:prstGeom>
        </p:spPr>
      </p:pic>
      <p:pic>
        <p:nvPicPr>
          <p:cNvPr id="9" name="Picture 8" descr="2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3384376" cy="1682444"/>
          </a:xfrm>
          <a:prstGeom prst="rect">
            <a:avLst/>
          </a:prstGeo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dirty="0" smtClean="0">
                <a:solidFill>
                  <a:srgbClr val="FF0000"/>
                </a:solidFill>
              </a:rPr>
              <a:t>Предприемаческа идея</a:t>
            </a:r>
            <a:br>
              <a:rPr lang="bg-BG" sz="4400" dirty="0" smtClean="0">
                <a:solidFill>
                  <a:srgbClr val="FF0000"/>
                </a:solidFill>
              </a:rPr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редприемачът  трябва да проучи:</a:t>
            </a:r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136904" cy="1752600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 От какво се нуждаят потребителите</a:t>
            </a:r>
          </a:p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  Какви продукти трябва да се предлагат</a:t>
            </a:r>
          </a:p>
          <a:p>
            <a:pPr algn="l">
              <a:buFont typeface="Wingdings" pitchFamily="2" charset="2"/>
              <a:buChar char="ü"/>
            </a:pPr>
            <a:r>
              <a:rPr lang="bg-BG" dirty="0" smtClean="0">
                <a:solidFill>
                  <a:srgbClr val="7030A0"/>
                </a:solidFill>
              </a:rPr>
              <a:t>   На каква цена трябва да се продават</a:t>
            </a:r>
            <a:endParaRPr lang="bg-BG" dirty="0">
              <a:solidFill>
                <a:srgbClr val="7030A0"/>
              </a:solidFill>
            </a:endParaRPr>
          </a:p>
        </p:txBody>
      </p:sp>
      <p:pic>
        <p:nvPicPr>
          <p:cNvPr id="6" name="Picture 5" descr="7210486b60b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2403748" cy="2026494"/>
          </a:xfrm>
          <a:prstGeom prst="rect">
            <a:avLst/>
          </a:prstGeom>
        </p:spPr>
      </p:pic>
      <p:pic>
        <p:nvPicPr>
          <p:cNvPr id="7" name="Picture 6" descr="176790_biznes-plan-kartink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293096"/>
            <a:ext cx="2287855" cy="2310734"/>
          </a:xfrm>
          <a:prstGeom prst="rect">
            <a:avLst/>
          </a:prstGeom>
        </p:spPr>
      </p:pic>
    </p:spTree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05232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Съвети към начинаещи бизнесмени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71192" y="1844824"/>
            <a:ext cx="7272808" cy="309634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bg-BG" sz="2800" dirty="0" smtClean="0">
                <a:solidFill>
                  <a:srgbClr val="7030A0"/>
                </a:solidFill>
              </a:rPr>
              <a:t> Ако не можеш да бъдеш пръв, бъди различен.</a:t>
            </a:r>
          </a:p>
          <a:p>
            <a:pPr algn="l">
              <a:buFont typeface="Wingdings" pitchFamily="2" charset="2"/>
              <a:buChar char="ü"/>
            </a:pPr>
            <a:r>
              <a:rPr lang="bg-BG" sz="2800" dirty="0" smtClean="0">
                <a:solidFill>
                  <a:srgbClr val="7030A0"/>
                </a:solidFill>
              </a:rPr>
              <a:t> За да достигнеш едно нещо, трябва да се откажеш от друго.</a:t>
            </a:r>
          </a:p>
          <a:p>
            <a:pPr algn="l">
              <a:buFont typeface="Wingdings" pitchFamily="2" charset="2"/>
              <a:buChar char="ü"/>
            </a:pPr>
            <a:r>
              <a:rPr lang="bg-BG" sz="2800" dirty="0" smtClean="0">
                <a:solidFill>
                  <a:srgbClr val="7030A0"/>
                </a:solidFill>
              </a:rPr>
              <a:t> Не очаквай бърз, а траен успех.</a:t>
            </a:r>
          </a:p>
          <a:p>
            <a:pPr algn="l">
              <a:buFont typeface="Wingdings" pitchFamily="2" charset="2"/>
              <a:buChar char="ü"/>
            </a:pPr>
            <a:r>
              <a:rPr lang="bg-BG" sz="2800" dirty="0" smtClean="0">
                <a:solidFill>
                  <a:srgbClr val="7030A0"/>
                </a:solidFill>
              </a:rPr>
              <a:t> Печели от оборота, а не от цената.</a:t>
            </a:r>
          </a:p>
          <a:p>
            <a:pPr algn="l">
              <a:buFont typeface="Wingdings" pitchFamily="2" charset="2"/>
              <a:buChar char="ü"/>
            </a:pPr>
            <a:endParaRPr lang="bg-BG" dirty="0"/>
          </a:p>
        </p:txBody>
      </p:sp>
      <p:pic>
        <p:nvPicPr>
          <p:cNvPr id="6" name="Picture 5" descr="bussiness-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88640"/>
            <a:ext cx="1639791" cy="1849388"/>
          </a:xfrm>
          <a:prstGeom prst="rect">
            <a:avLst/>
          </a:prstGeom>
        </p:spPr>
      </p:pic>
      <p:pic>
        <p:nvPicPr>
          <p:cNvPr id="7" name="Picture 6" descr="Tabl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59756"/>
            <a:ext cx="2339751" cy="2398244"/>
          </a:xfrm>
          <a:prstGeom prst="rect">
            <a:avLst/>
          </a:prstGeom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bg-BG" dirty="0" smtClean="0"/>
              <a:t>Проучете, обмислете и сътворете ваша бизнес идея</a:t>
            </a:r>
          </a:p>
          <a:p>
            <a:r>
              <a:rPr lang="bg-BG" dirty="0" smtClean="0"/>
              <a:t>Споделете на </a:t>
            </a:r>
            <a:r>
              <a:rPr lang="en-US" dirty="0" smtClean="0"/>
              <a:t>e-mail</a:t>
            </a:r>
            <a:r>
              <a:rPr lang="bg-BG" dirty="0" smtClean="0"/>
              <a:t>: </a:t>
            </a:r>
            <a:r>
              <a:rPr lang="en-US" dirty="0" smtClean="0">
                <a:hlinkClick r:id="rId2"/>
              </a:rPr>
              <a:t>g_jagam@abv.bg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 algn="r">
              <a:buNone/>
            </a:pPr>
            <a:r>
              <a:rPr lang="bg-BG" b="1" dirty="0" smtClean="0"/>
              <a:t>Преподавател: Г.</a:t>
            </a:r>
            <a:r>
              <a:rPr lang="bg-BG" b="1" dirty="0" err="1" smtClean="0"/>
              <a:t>Муратова</a:t>
            </a:r>
            <a:endParaRPr lang="bg-BG" b="1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rgbClr val="FF0000"/>
                </a:solidFill>
              </a:rPr>
              <a:t>ЗАДАЧА ЗА САМОСТОЯТЕЛНА РАБОТА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70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143</Words>
  <Application>Microsoft Office PowerPoint</Application>
  <PresentationFormat>Презентация на цял екран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Concourse</vt:lpstr>
      <vt:lpstr>Презентация на PowerPoint</vt:lpstr>
      <vt:lpstr>Що е то предприемачество?</vt:lpstr>
      <vt:lpstr>Качества необходими на предприемача</vt:lpstr>
      <vt:lpstr>Предприемаческа идея  Предприемачът  трябва да проучи:</vt:lpstr>
      <vt:lpstr>Съвети към начинаещи бизнесмени</vt:lpstr>
      <vt:lpstr>ЗАДАЧА ЗА САМОСТОЯТЕЛНА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Предприемачески бизнес</dc:title>
  <dc:creator>User</dc:creator>
  <cp:lastModifiedBy>My</cp:lastModifiedBy>
  <cp:revision>18</cp:revision>
  <dcterms:created xsi:type="dcterms:W3CDTF">2017-11-04T12:09:58Z</dcterms:created>
  <dcterms:modified xsi:type="dcterms:W3CDTF">2020-03-29T22:02:25Z</dcterms:modified>
</cp:coreProperties>
</file>