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955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008000"/>
    <a:srgbClr val="215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70017878200006"/>
          <c:y val="0.10051322145050556"/>
          <c:w val="0.33302940393320402"/>
          <c:h val="0.80481084209040987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Ingolstadt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strRef>
              <c:f>Sheet1!$A$2:$A$13</c:f>
              <c:strCache>
                <c:ptCount val="12"/>
                <c:pt idx="0">
                  <c:v>Януари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Май</c:v>
                </c:pt>
                <c:pt idx="5">
                  <c:v>Юни</c:v>
                </c:pt>
                <c:pt idx="6">
                  <c:v>Юли</c:v>
                </c:pt>
                <c:pt idx="7">
                  <c:v>Август</c:v>
                </c:pt>
                <c:pt idx="8">
                  <c:v>Септември</c:v>
                </c:pt>
                <c:pt idx="9">
                  <c:v>Октомври</c:v>
                </c:pt>
                <c:pt idx="10">
                  <c:v>Ноември</c:v>
                </c:pt>
                <c:pt idx="11">
                  <c:v>Декември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249.5</c:v>
                </c:pt>
                <c:pt idx="1">
                  <c:v>295.8</c:v>
                </c:pt>
                <c:pt idx="2">
                  <c:v>339.3</c:v>
                </c:pt>
                <c:pt idx="3">
                  <c:v>370.3</c:v>
                </c:pt>
                <c:pt idx="4">
                  <c:v>378.1</c:v>
                </c:pt>
                <c:pt idx="5">
                  <c:v>397.6</c:v>
                </c:pt>
                <c:pt idx="6">
                  <c:v>371.9</c:v>
                </c:pt>
                <c:pt idx="7">
                  <c:v>334.6</c:v>
                </c:pt>
                <c:pt idx="8">
                  <c:v>286.5</c:v>
                </c:pt>
                <c:pt idx="9">
                  <c:v>252.2</c:v>
                </c:pt>
                <c:pt idx="10">
                  <c:v>247.5</c:v>
                </c:pt>
                <c:pt idx="11">
                  <c:v>240.8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65-4D80-BCD9-5E79545852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Achleiten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cat>
            <c:strRef>
              <c:f>Sheet1!$A$2:$A$13</c:f>
              <c:strCache>
                <c:ptCount val="12"/>
                <c:pt idx="0">
                  <c:v>Януари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Май</c:v>
                </c:pt>
                <c:pt idx="5">
                  <c:v>Юни</c:v>
                </c:pt>
                <c:pt idx="6">
                  <c:v>Юли</c:v>
                </c:pt>
                <c:pt idx="7">
                  <c:v>Август</c:v>
                </c:pt>
                <c:pt idx="8">
                  <c:v>Септември</c:v>
                </c:pt>
                <c:pt idx="9">
                  <c:v>Октомври</c:v>
                </c:pt>
                <c:pt idx="10">
                  <c:v>Ноември</c:v>
                </c:pt>
                <c:pt idx="11">
                  <c:v>Декември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994.6</c:v>
                </c:pt>
                <c:pt idx="1">
                  <c:v>1115.5</c:v>
                </c:pt>
                <c:pt idx="2">
                  <c:v>1218.2</c:v>
                </c:pt>
                <c:pt idx="3">
                  <c:v>1292.5</c:v>
                </c:pt>
                <c:pt idx="4">
                  <c:v>1485.5</c:v>
                </c:pt>
                <c:pt idx="5">
                  <c:v>1770.6</c:v>
                </c:pt>
                <c:pt idx="6">
                  <c:v>1915.7</c:v>
                </c:pt>
                <c:pt idx="7">
                  <c:v>1887.7</c:v>
                </c:pt>
                <c:pt idx="8">
                  <c:v>1668.5</c:v>
                </c:pt>
                <c:pt idx="9">
                  <c:v>1422.9</c:v>
                </c:pt>
                <c:pt idx="10">
                  <c:v>1223</c:v>
                </c:pt>
                <c:pt idx="11">
                  <c:v>1038.7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65-4D80-BCD9-5E79545852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Bratislava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cat>
            <c:strRef>
              <c:f>Sheet1!$A$2:$A$13</c:f>
              <c:strCache>
                <c:ptCount val="12"/>
                <c:pt idx="0">
                  <c:v>Януари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Май</c:v>
                </c:pt>
                <c:pt idx="5">
                  <c:v>Юни</c:v>
                </c:pt>
                <c:pt idx="6">
                  <c:v>Юли</c:v>
                </c:pt>
                <c:pt idx="7">
                  <c:v>Август</c:v>
                </c:pt>
                <c:pt idx="8">
                  <c:v>Септември</c:v>
                </c:pt>
                <c:pt idx="9">
                  <c:v>Октомври</c:v>
                </c:pt>
                <c:pt idx="10">
                  <c:v>Ноември</c:v>
                </c:pt>
                <c:pt idx="11">
                  <c:v>Декември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1573.1</c:v>
                </c:pt>
                <c:pt idx="1">
                  <c:v>1671.5</c:v>
                </c:pt>
                <c:pt idx="2">
                  <c:v>2017.1</c:v>
                </c:pt>
                <c:pt idx="3">
                  <c:v>2408.4</c:v>
                </c:pt>
                <c:pt idx="4">
                  <c:v>2708.8</c:v>
                </c:pt>
                <c:pt idx="5">
                  <c:v>2836.9</c:v>
                </c:pt>
                <c:pt idx="6">
                  <c:v>2700.3</c:v>
                </c:pt>
                <c:pt idx="7">
                  <c:v>2285</c:v>
                </c:pt>
                <c:pt idx="8">
                  <c:v>1855.2</c:v>
                </c:pt>
                <c:pt idx="9">
                  <c:v>1533.9</c:v>
                </c:pt>
                <c:pt idx="10">
                  <c:v>1449.8</c:v>
                </c:pt>
                <c:pt idx="11">
                  <c:v>1525.1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65-4D80-BCD9-5E79545852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Mohacs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cat>
            <c:strRef>
              <c:f>Sheet1!$A$2:$A$13</c:f>
              <c:strCache>
                <c:ptCount val="12"/>
                <c:pt idx="0">
                  <c:v>Януари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Май</c:v>
                </c:pt>
                <c:pt idx="5">
                  <c:v>Юни</c:v>
                </c:pt>
                <c:pt idx="6">
                  <c:v>Юли</c:v>
                </c:pt>
                <c:pt idx="7">
                  <c:v>Август</c:v>
                </c:pt>
                <c:pt idx="8">
                  <c:v>Септември</c:v>
                </c:pt>
                <c:pt idx="9">
                  <c:v>Октомври</c:v>
                </c:pt>
                <c:pt idx="10">
                  <c:v>Ноември</c:v>
                </c:pt>
                <c:pt idx="11">
                  <c:v>Декември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1985.2</c:v>
                </c:pt>
                <c:pt idx="1">
                  <c:v>2226.6999999999998</c:v>
                </c:pt>
                <c:pt idx="2">
                  <c:v>2608.9</c:v>
                </c:pt>
                <c:pt idx="3">
                  <c:v>3057.2</c:v>
                </c:pt>
                <c:pt idx="4">
                  <c:v>2969.6</c:v>
                </c:pt>
                <c:pt idx="5">
                  <c:v>3133.3</c:v>
                </c:pt>
                <c:pt idx="6">
                  <c:v>2948.2</c:v>
                </c:pt>
                <c:pt idx="7">
                  <c:v>2528.6999999999998</c:v>
                </c:pt>
                <c:pt idx="8">
                  <c:v>2044.1</c:v>
                </c:pt>
                <c:pt idx="9">
                  <c:v>1725.8</c:v>
                </c:pt>
                <c:pt idx="10">
                  <c:v>1765.9</c:v>
                </c:pt>
                <c:pt idx="11">
                  <c:v>1821.8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65-4D80-BCD9-5E79545852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Svishtov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cat>
            <c:strRef>
              <c:f>Sheet1!$A$2:$A$13</c:f>
              <c:strCache>
                <c:ptCount val="12"/>
                <c:pt idx="0">
                  <c:v>Януари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Май</c:v>
                </c:pt>
                <c:pt idx="5">
                  <c:v>Юни</c:v>
                </c:pt>
                <c:pt idx="6">
                  <c:v>Юли</c:v>
                </c:pt>
                <c:pt idx="7">
                  <c:v>Август</c:v>
                </c:pt>
                <c:pt idx="8">
                  <c:v>Септември</c:v>
                </c:pt>
                <c:pt idx="9">
                  <c:v>Октомври</c:v>
                </c:pt>
                <c:pt idx="10">
                  <c:v>Ноември</c:v>
                </c:pt>
                <c:pt idx="11">
                  <c:v>Декември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5272.5</c:v>
                </c:pt>
                <c:pt idx="1">
                  <c:v>5697</c:v>
                </c:pt>
                <c:pt idx="2">
                  <c:v>7654.8</c:v>
                </c:pt>
                <c:pt idx="3">
                  <c:v>8843.5</c:v>
                </c:pt>
                <c:pt idx="4">
                  <c:v>8575.2000000000007</c:v>
                </c:pt>
                <c:pt idx="5">
                  <c:v>7740.5</c:v>
                </c:pt>
                <c:pt idx="6">
                  <c:v>6418.2</c:v>
                </c:pt>
                <c:pt idx="7">
                  <c:v>4934.5</c:v>
                </c:pt>
                <c:pt idx="8">
                  <c:v>4245.2</c:v>
                </c:pt>
                <c:pt idx="9">
                  <c:v>3974.8</c:v>
                </c:pt>
                <c:pt idx="10">
                  <c:v>4948.2</c:v>
                </c:pt>
                <c:pt idx="11">
                  <c:v>5522.2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65-4D80-BCD9-5E795458523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Ceatal Izmail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cat>
            <c:strRef>
              <c:f>Sheet1!$A$2:$A$13</c:f>
              <c:strCache>
                <c:ptCount val="12"/>
                <c:pt idx="0">
                  <c:v>Януари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Май</c:v>
                </c:pt>
                <c:pt idx="5">
                  <c:v>Юни</c:v>
                </c:pt>
                <c:pt idx="6">
                  <c:v>Юли</c:v>
                </c:pt>
                <c:pt idx="7">
                  <c:v>Август</c:v>
                </c:pt>
                <c:pt idx="8">
                  <c:v>Септември</c:v>
                </c:pt>
                <c:pt idx="9">
                  <c:v>Октомври</c:v>
                </c:pt>
                <c:pt idx="10">
                  <c:v>Ноември</c:v>
                </c:pt>
                <c:pt idx="11">
                  <c:v>Декември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5849.3</c:v>
                </c:pt>
                <c:pt idx="1">
                  <c:v>6175.7</c:v>
                </c:pt>
                <c:pt idx="2">
                  <c:v>7357.6</c:v>
                </c:pt>
                <c:pt idx="3">
                  <c:v>8566.7999999999993</c:v>
                </c:pt>
                <c:pt idx="4">
                  <c:v>8952.2999999999993</c:v>
                </c:pt>
                <c:pt idx="5">
                  <c:v>8333</c:v>
                </c:pt>
                <c:pt idx="6">
                  <c:v>7147.8</c:v>
                </c:pt>
                <c:pt idx="7">
                  <c:v>5546.2</c:v>
                </c:pt>
                <c:pt idx="8">
                  <c:v>4705.3999999999996</c:v>
                </c:pt>
                <c:pt idx="9">
                  <c:v>4459.3999999999996</c:v>
                </c:pt>
                <c:pt idx="10">
                  <c:v>4963.6000000000004</c:v>
                </c:pt>
                <c:pt idx="11">
                  <c:v>5802.2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65-4D80-BCD9-5E7954585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6534880"/>
        <c:axId val="2020670112"/>
      </c:radarChart>
      <c:catAx>
        <c:axId val="19065348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20670112"/>
        <c:crosses val="autoZero"/>
        <c:auto val="1"/>
        <c:lblAlgn val="ctr"/>
        <c:lblOffset val="100"/>
        <c:noMultiLvlLbl val="0"/>
      </c:catAx>
      <c:valAx>
        <c:axId val="20206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0653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52889041043786"/>
          <c:y val="0.26281479397831198"/>
          <c:w val="0.1846981627296588"/>
          <c:h val="0.48604498202621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AE5E0-3804-49EA-B8D2-B6BE01AB04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914FC66-DA3B-4EE6-8D93-64AB467B6322}">
      <dgm:prSet custT="1"/>
      <dgm:spPr/>
      <dgm:t>
        <a:bodyPr/>
        <a:lstStyle/>
        <a:p>
          <a:r>
            <a:rPr lang="bg-BG" sz="4000" dirty="0"/>
            <a:t>На територията на Европа са разпространени всички видове води на </a:t>
          </a:r>
          <a:r>
            <a:rPr lang="bg-BG" sz="4000" dirty="0" smtClean="0"/>
            <a:t>сушата:</a:t>
          </a:r>
          <a:endParaRPr lang="bg-BG" sz="4000" dirty="0"/>
        </a:p>
      </dgm:t>
    </dgm:pt>
    <dgm:pt modelId="{B9ADB5E1-3460-4A3D-BCAD-CA0B07E2ED01}" type="parTrans" cxnId="{5AFEFAE8-E0BB-420C-936F-AAAC9EF8288A}">
      <dgm:prSet/>
      <dgm:spPr/>
      <dgm:t>
        <a:bodyPr/>
        <a:lstStyle/>
        <a:p>
          <a:endParaRPr lang="bg-BG"/>
        </a:p>
      </dgm:t>
    </dgm:pt>
    <dgm:pt modelId="{35DD3670-CC75-42C3-B651-975D7D3FD5CB}" type="sibTrans" cxnId="{5AFEFAE8-E0BB-420C-936F-AAAC9EF8288A}">
      <dgm:prSet/>
      <dgm:spPr/>
      <dgm:t>
        <a:bodyPr/>
        <a:lstStyle/>
        <a:p>
          <a:endParaRPr lang="bg-BG"/>
        </a:p>
      </dgm:t>
    </dgm:pt>
    <dgm:pt modelId="{DF4D4C26-ECF7-439C-B175-8080CA023669}">
      <dgm:prSet custT="1"/>
      <dgm:spPr/>
      <dgm:t>
        <a:bodyPr/>
        <a:lstStyle/>
        <a:p>
          <a:r>
            <a:rPr lang="bg-BG" sz="2800" dirty="0">
              <a:solidFill>
                <a:srgbClr val="002060"/>
              </a:solidFill>
            </a:rPr>
            <a:t>Подземни води</a:t>
          </a:r>
        </a:p>
      </dgm:t>
    </dgm:pt>
    <dgm:pt modelId="{98B2F10B-C997-4407-9952-CDEDCF79B868}" type="parTrans" cxnId="{BF74EB68-645A-4B9B-A28E-81E53EEC7D4C}">
      <dgm:prSet/>
      <dgm:spPr/>
      <dgm:t>
        <a:bodyPr/>
        <a:lstStyle/>
        <a:p>
          <a:endParaRPr lang="bg-BG"/>
        </a:p>
      </dgm:t>
    </dgm:pt>
    <dgm:pt modelId="{82C580F1-5DF4-48CD-A044-A5D0E07BB4A7}" type="sibTrans" cxnId="{BF74EB68-645A-4B9B-A28E-81E53EEC7D4C}">
      <dgm:prSet/>
      <dgm:spPr/>
      <dgm:t>
        <a:bodyPr/>
        <a:lstStyle/>
        <a:p>
          <a:endParaRPr lang="bg-BG"/>
        </a:p>
      </dgm:t>
    </dgm:pt>
    <dgm:pt modelId="{919C769B-D542-4D8A-9D15-8A586B61F990}">
      <dgm:prSet custT="1"/>
      <dgm:spPr/>
      <dgm:t>
        <a:bodyPr/>
        <a:lstStyle/>
        <a:p>
          <a:r>
            <a:rPr lang="bg-BG" sz="2800" dirty="0">
              <a:solidFill>
                <a:srgbClr val="002060"/>
              </a:solidFill>
            </a:rPr>
            <a:t>Реки</a:t>
          </a:r>
        </a:p>
      </dgm:t>
    </dgm:pt>
    <dgm:pt modelId="{7E0EFF28-3E31-4326-8DDF-028DF4D06C78}" type="parTrans" cxnId="{3827E411-B373-4BFD-A5A9-7D0E6274BAC7}">
      <dgm:prSet/>
      <dgm:spPr/>
      <dgm:t>
        <a:bodyPr/>
        <a:lstStyle/>
        <a:p>
          <a:endParaRPr lang="bg-BG"/>
        </a:p>
      </dgm:t>
    </dgm:pt>
    <dgm:pt modelId="{EB741FE4-CCCC-4939-9000-8B2D13A57DCC}" type="sibTrans" cxnId="{3827E411-B373-4BFD-A5A9-7D0E6274BAC7}">
      <dgm:prSet/>
      <dgm:spPr/>
      <dgm:t>
        <a:bodyPr/>
        <a:lstStyle/>
        <a:p>
          <a:endParaRPr lang="bg-BG"/>
        </a:p>
      </dgm:t>
    </dgm:pt>
    <dgm:pt modelId="{34F63D30-4CBC-44EC-B2C6-85F2C236C3CE}">
      <dgm:prSet custT="1"/>
      <dgm:spPr/>
      <dgm:t>
        <a:bodyPr/>
        <a:lstStyle/>
        <a:p>
          <a:r>
            <a:rPr lang="bg-BG" sz="2800" dirty="0">
              <a:solidFill>
                <a:srgbClr val="002060"/>
              </a:solidFill>
            </a:rPr>
            <a:t>Езера</a:t>
          </a:r>
        </a:p>
      </dgm:t>
    </dgm:pt>
    <dgm:pt modelId="{42341880-6E71-4311-AF90-C0FD3084BDDB}" type="parTrans" cxnId="{5AA5619A-4693-4DE3-A31E-FDC74FCB7715}">
      <dgm:prSet/>
      <dgm:spPr/>
      <dgm:t>
        <a:bodyPr/>
        <a:lstStyle/>
        <a:p>
          <a:endParaRPr lang="bg-BG"/>
        </a:p>
      </dgm:t>
    </dgm:pt>
    <dgm:pt modelId="{6FA5BBA9-667A-43EB-9C44-436B80051C6C}" type="sibTrans" cxnId="{5AA5619A-4693-4DE3-A31E-FDC74FCB7715}">
      <dgm:prSet/>
      <dgm:spPr/>
      <dgm:t>
        <a:bodyPr/>
        <a:lstStyle/>
        <a:p>
          <a:endParaRPr lang="bg-BG"/>
        </a:p>
      </dgm:t>
    </dgm:pt>
    <dgm:pt modelId="{7AA59CAF-57CE-4DA5-BDA3-E4479173D513}">
      <dgm:prSet custT="1"/>
      <dgm:spPr/>
      <dgm:t>
        <a:bodyPr/>
        <a:lstStyle/>
        <a:p>
          <a:r>
            <a:rPr lang="bg-BG" sz="2800" dirty="0">
              <a:solidFill>
                <a:srgbClr val="002060"/>
              </a:solidFill>
            </a:rPr>
            <a:t>Блата</a:t>
          </a:r>
        </a:p>
      </dgm:t>
    </dgm:pt>
    <dgm:pt modelId="{20878115-C642-4B91-B794-075E145A6D62}" type="parTrans" cxnId="{CE1C9D4D-5239-4E18-A440-986BAF29C93E}">
      <dgm:prSet/>
      <dgm:spPr/>
      <dgm:t>
        <a:bodyPr/>
        <a:lstStyle/>
        <a:p>
          <a:endParaRPr lang="bg-BG"/>
        </a:p>
      </dgm:t>
    </dgm:pt>
    <dgm:pt modelId="{2776B490-3889-49F8-BB20-7E22D5FC595E}" type="sibTrans" cxnId="{CE1C9D4D-5239-4E18-A440-986BAF29C93E}">
      <dgm:prSet/>
      <dgm:spPr/>
      <dgm:t>
        <a:bodyPr/>
        <a:lstStyle/>
        <a:p>
          <a:endParaRPr lang="bg-BG"/>
        </a:p>
      </dgm:t>
    </dgm:pt>
    <dgm:pt modelId="{938165DC-350B-4551-918A-08191A465AB7}">
      <dgm:prSet custT="1"/>
      <dgm:spPr/>
      <dgm:t>
        <a:bodyPr/>
        <a:lstStyle/>
        <a:p>
          <a:r>
            <a:rPr lang="bg-BG" sz="2800" dirty="0">
              <a:solidFill>
                <a:srgbClr val="002060"/>
              </a:solidFill>
            </a:rPr>
            <a:t>Ледници</a:t>
          </a:r>
        </a:p>
      </dgm:t>
    </dgm:pt>
    <dgm:pt modelId="{D941946E-9C32-4070-AECA-AFA5D2FBB9C2}" type="parTrans" cxnId="{D0600F07-C05B-4621-A3B0-CC179CBA02B1}">
      <dgm:prSet/>
      <dgm:spPr/>
      <dgm:t>
        <a:bodyPr/>
        <a:lstStyle/>
        <a:p>
          <a:endParaRPr lang="bg-BG"/>
        </a:p>
      </dgm:t>
    </dgm:pt>
    <dgm:pt modelId="{43C6DEC6-44C8-476C-A31E-11213BFDF742}" type="sibTrans" cxnId="{D0600F07-C05B-4621-A3B0-CC179CBA02B1}">
      <dgm:prSet/>
      <dgm:spPr/>
      <dgm:t>
        <a:bodyPr/>
        <a:lstStyle/>
        <a:p>
          <a:endParaRPr lang="bg-BG"/>
        </a:p>
      </dgm:t>
    </dgm:pt>
    <dgm:pt modelId="{FF3F29AA-613C-4868-AD4D-196C0C838D0F}" type="pres">
      <dgm:prSet presAssocID="{0E1AE5E0-3804-49EA-B8D2-B6BE01AB04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E9A0F48-E582-4A0F-A35F-ACCBF26DF9B0}" type="pres">
      <dgm:prSet presAssocID="{E914FC66-DA3B-4EE6-8D93-64AB467B6322}" presName="parentText" presStyleLbl="node1" presStyleIdx="0" presStyleCnt="1" custLinFactNeighborX="-1189" custLinFactNeighborY="-25341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1116413-2321-4E23-9F79-90EB4D25E53E}" type="pres">
      <dgm:prSet presAssocID="{E914FC66-DA3B-4EE6-8D93-64AB467B632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9C1B153-550C-40E5-B3DB-C3C45A39C682}" type="presOf" srcId="{DF4D4C26-ECF7-439C-B175-8080CA023669}" destId="{21116413-2321-4E23-9F79-90EB4D25E53E}" srcOrd="0" destOrd="0" presId="urn:microsoft.com/office/officeart/2005/8/layout/vList2"/>
    <dgm:cxn modelId="{F3A84361-651A-4B67-ADAF-C835A304AFA2}" type="presOf" srcId="{0E1AE5E0-3804-49EA-B8D2-B6BE01AB0478}" destId="{FF3F29AA-613C-4868-AD4D-196C0C838D0F}" srcOrd="0" destOrd="0" presId="urn:microsoft.com/office/officeart/2005/8/layout/vList2"/>
    <dgm:cxn modelId="{716710F2-6D3B-4BB4-BE2D-3270D6856E63}" type="presOf" srcId="{919C769B-D542-4D8A-9D15-8A586B61F990}" destId="{21116413-2321-4E23-9F79-90EB4D25E53E}" srcOrd="0" destOrd="1" presId="urn:microsoft.com/office/officeart/2005/8/layout/vList2"/>
    <dgm:cxn modelId="{086040D0-1F35-429E-822F-7B7042F599DD}" type="presOf" srcId="{938165DC-350B-4551-918A-08191A465AB7}" destId="{21116413-2321-4E23-9F79-90EB4D25E53E}" srcOrd="0" destOrd="4" presId="urn:microsoft.com/office/officeart/2005/8/layout/vList2"/>
    <dgm:cxn modelId="{EC600D96-9B9D-47DF-9916-CDA481053BBD}" type="presOf" srcId="{34F63D30-4CBC-44EC-B2C6-85F2C236C3CE}" destId="{21116413-2321-4E23-9F79-90EB4D25E53E}" srcOrd="0" destOrd="2" presId="urn:microsoft.com/office/officeart/2005/8/layout/vList2"/>
    <dgm:cxn modelId="{4FCB7504-4B49-4CAF-9FDB-B1668B87A522}" type="presOf" srcId="{E914FC66-DA3B-4EE6-8D93-64AB467B6322}" destId="{AE9A0F48-E582-4A0F-A35F-ACCBF26DF9B0}" srcOrd="0" destOrd="0" presId="urn:microsoft.com/office/officeart/2005/8/layout/vList2"/>
    <dgm:cxn modelId="{3827E411-B373-4BFD-A5A9-7D0E6274BAC7}" srcId="{E914FC66-DA3B-4EE6-8D93-64AB467B6322}" destId="{919C769B-D542-4D8A-9D15-8A586B61F990}" srcOrd="1" destOrd="0" parTransId="{7E0EFF28-3E31-4326-8DDF-028DF4D06C78}" sibTransId="{EB741FE4-CCCC-4939-9000-8B2D13A57DCC}"/>
    <dgm:cxn modelId="{707F7971-C988-4CD0-B6B8-B02F85CE1AE2}" type="presOf" srcId="{7AA59CAF-57CE-4DA5-BDA3-E4479173D513}" destId="{21116413-2321-4E23-9F79-90EB4D25E53E}" srcOrd="0" destOrd="3" presId="urn:microsoft.com/office/officeart/2005/8/layout/vList2"/>
    <dgm:cxn modelId="{CE1C9D4D-5239-4E18-A440-986BAF29C93E}" srcId="{E914FC66-DA3B-4EE6-8D93-64AB467B6322}" destId="{7AA59CAF-57CE-4DA5-BDA3-E4479173D513}" srcOrd="3" destOrd="0" parTransId="{20878115-C642-4B91-B794-075E145A6D62}" sibTransId="{2776B490-3889-49F8-BB20-7E22D5FC595E}"/>
    <dgm:cxn modelId="{BF74EB68-645A-4B9B-A28E-81E53EEC7D4C}" srcId="{E914FC66-DA3B-4EE6-8D93-64AB467B6322}" destId="{DF4D4C26-ECF7-439C-B175-8080CA023669}" srcOrd="0" destOrd="0" parTransId="{98B2F10B-C997-4407-9952-CDEDCF79B868}" sibTransId="{82C580F1-5DF4-48CD-A044-A5D0E07BB4A7}"/>
    <dgm:cxn modelId="{D0600F07-C05B-4621-A3B0-CC179CBA02B1}" srcId="{E914FC66-DA3B-4EE6-8D93-64AB467B6322}" destId="{938165DC-350B-4551-918A-08191A465AB7}" srcOrd="4" destOrd="0" parTransId="{D941946E-9C32-4070-AECA-AFA5D2FBB9C2}" sibTransId="{43C6DEC6-44C8-476C-A31E-11213BFDF742}"/>
    <dgm:cxn modelId="{5AA5619A-4693-4DE3-A31E-FDC74FCB7715}" srcId="{E914FC66-DA3B-4EE6-8D93-64AB467B6322}" destId="{34F63D30-4CBC-44EC-B2C6-85F2C236C3CE}" srcOrd="2" destOrd="0" parTransId="{42341880-6E71-4311-AF90-C0FD3084BDDB}" sibTransId="{6FA5BBA9-667A-43EB-9C44-436B80051C6C}"/>
    <dgm:cxn modelId="{5AFEFAE8-E0BB-420C-936F-AAAC9EF8288A}" srcId="{0E1AE5E0-3804-49EA-B8D2-B6BE01AB0478}" destId="{E914FC66-DA3B-4EE6-8D93-64AB467B6322}" srcOrd="0" destOrd="0" parTransId="{B9ADB5E1-3460-4A3D-BCAD-CA0B07E2ED01}" sibTransId="{35DD3670-CC75-42C3-B651-975D7D3FD5CB}"/>
    <dgm:cxn modelId="{6C600F9A-FD13-4095-BEE8-24A78BA3B59C}" type="presParOf" srcId="{FF3F29AA-613C-4868-AD4D-196C0C838D0F}" destId="{AE9A0F48-E582-4A0F-A35F-ACCBF26DF9B0}" srcOrd="0" destOrd="0" presId="urn:microsoft.com/office/officeart/2005/8/layout/vList2"/>
    <dgm:cxn modelId="{5B137D2C-1248-4D45-8EEA-1E6E809FC903}" type="presParOf" srcId="{FF3F29AA-613C-4868-AD4D-196C0C838D0F}" destId="{21116413-2321-4E23-9F79-90EB4D25E5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846F2-3A89-4342-83A2-69674B381AD2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6FDEB71-7457-419F-BCDE-E89E6ABB6E56}">
      <dgm:prSet/>
      <dgm:spPr/>
      <dgm:t>
        <a:bodyPr/>
        <a:lstStyle/>
        <a:p>
          <a:r>
            <a:rPr lang="bg-BG" dirty="0"/>
            <a:t>Главният вододел оформя:</a:t>
          </a:r>
        </a:p>
      </dgm:t>
    </dgm:pt>
    <dgm:pt modelId="{ACC6A4F2-A195-4396-B790-ADAED9E06F92}" type="parTrans" cxnId="{57173B8D-63D3-4812-98FD-49928307B62F}">
      <dgm:prSet/>
      <dgm:spPr/>
      <dgm:t>
        <a:bodyPr/>
        <a:lstStyle/>
        <a:p>
          <a:endParaRPr lang="bg-BG"/>
        </a:p>
      </dgm:t>
    </dgm:pt>
    <dgm:pt modelId="{B9B7DAE5-8B4B-4725-9CEB-E73BDA933379}" type="sibTrans" cxnId="{57173B8D-63D3-4812-98FD-49928307B62F}">
      <dgm:prSet/>
      <dgm:spPr/>
      <dgm:t>
        <a:bodyPr/>
        <a:lstStyle/>
        <a:p>
          <a:endParaRPr lang="bg-BG"/>
        </a:p>
      </dgm:t>
    </dgm:pt>
    <dgm:pt modelId="{D16D92FB-D664-44DA-BB19-3B236111ED62}">
      <dgm:prSet/>
      <dgm:spPr/>
      <dgm:t>
        <a:bodyPr/>
        <a:lstStyle/>
        <a:p>
          <a:r>
            <a:rPr lang="bg-BG" dirty="0"/>
            <a:t>две отточни области</a:t>
          </a:r>
        </a:p>
      </dgm:t>
    </dgm:pt>
    <dgm:pt modelId="{EA65496B-D8D0-4873-B1E3-DC91EE9893BD}" type="parTrans" cxnId="{E8E02AC8-7074-447E-BA82-C609DA461394}">
      <dgm:prSet/>
      <dgm:spPr/>
      <dgm:t>
        <a:bodyPr/>
        <a:lstStyle/>
        <a:p>
          <a:endParaRPr lang="bg-BG"/>
        </a:p>
      </dgm:t>
    </dgm:pt>
    <dgm:pt modelId="{8B76EDF3-A531-477F-8ECD-6F75773E1515}" type="sibTrans" cxnId="{E8E02AC8-7074-447E-BA82-C609DA461394}">
      <dgm:prSet/>
      <dgm:spPr/>
      <dgm:t>
        <a:bodyPr/>
        <a:lstStyle/>
        <a:p>
          <a:endParaRPr lang="bg-BG"/>
        </a:p>
      </dgm:t>
    </dgm:pt>
    <dgm:pt modelId="{40C39A78-8DB7-4DD7-BFDF-98580AFFDA2F}">
      <dgm:prSet/>
      <dgm:spPr/>
      <dgm:t>
        <a:bodyPr/>
        <a:lstStyle/>
        <a:p>
          <a:r>
            <a:rPr lang="bg-BG" dirty="0" smtClean="0"/>
            <a:t>към </a:t>
          </a:r>
          <a:r>
            <a:rPr lang="bg-BG" dirty="0"/>
            <a:t>Северния ледовит океан </a:t>
          </a:r>
        </a:p>
      </dgm:t>
    </dgm:pt>
    <dgm:pt modelId="{5F7EAFFB-E6DD-4ADC-8A15-7696936FAD73}" type="parTrans" cxnId="{8EF45A16-0AAB-410C-83A0-0444F483E410}">
      <dgm:prSet/>
      <dgm:spPr/>
      <dgm:t>
        <a:bodyPr/>
        <a:lstStyle/>
        <a:p>
          <a:endParaRPr lang="bg-BG"/>
        </a:p>
      </dgm:t>
    </dgm:pt>
    <dgm:pt modelId="{5D157FF8-2C1A-4A06-8C9C-281087AD833E}" type="sibTrans" cxnId="{8EF45A16-0AAB-410C-83A0-0444F483E410}">
      <dgm:prSet/>
      <dgm:spPr/>
      <dgm:t>
        <a:bodyPr/>
        <a:lstStyle/>
        <a:p>
          <a:endParaRPr lang="bg-BG"/>
        </a:p>
      </dgm:t>
    </dgm:pt>
    <dgm:pt modelId="{37F4FF33-05AE-415E-A42E-060FD3EB663F}">
      <dgm:prSet/>
      <dgm:spPr/>
      <dgm:t>
        <a:bodyPr/>
        <a:lstStyle/>
        <a:p>
          <a:r>
            <a:rPr lang="bg-BG" dirty="0" smtClean="0"/>
            <a:t>към </a:t>
          </a:r>
          <a:r>
            <a:rPr lang="bg-BG" dirty="0"/>
            <a:t>Атлантическия океан </a:t>
          </a:r>
        </a:p>
      </dgm:t>
    </dgm:pt>
    <dgm:pt modelId="{E7AA50AB-36D3-4CEA-988C-550B5C216D68}" type="parTrans" cxnId="{452FC931-BD46-4C39-9FC9-8960B0159D3B}">
      <dgm:prSet/>
      <dgm:spPr/>
      <dgm:t>
        <a:bodyPr/>
        <a:lstStyle/>
        <a:p>
          <a:endParaRPr lang="bg-BG"/>
        </a:p>
      </dgm:t>
    </dgm:pt>
    <dgm:pt modelId="{E638C735-162F-4F41-AA9A-4F07CE02C6DB}" type="sibTrans" cxnId="{452FC931-BD46-4C39-9FC9-8960B0159D3B}">
      <dgm:prSet/>
      <dgm:spPr/>
      <dgm:t>
        <a:bodyPr/>
        <a:lstStyle/>
        <a:p>
          <a:endParaRPr lang="bg-BG"/>
        </a:p>
      </dgm:t>
    </dgm:pt>
    <dgm:pt modelId="{D06FB2EE-6926-4C73-862E-202039F9E032}">
      <dgm:prSet/>
      <dgm:spPr/>
      <dgm:t>
        <a:bodyPr/>
        <a:lstStyle/>
        <a:p>
          <a:r>
            <a:rPr lang="bg-BG" dirty="0"/>
            <a:t>една безотточна област</a:t>
          </a:r>
        </a:p>
      </dgm:t>
    </dgm:pt>
    <dgm:pt modelId="{05B1F3B7-8AA2-4154-8F96-05E134A98B0C}" type="parTrans" cxnId="{276148C6-A194-4E19-B8E0-F3400F9A75A2}">
      <dgm:prSet/>
      <dgm:spPr/>
      <dgm:t>
        <a:bodyPr/>
        <a:lstStyle/>
        <a:p>
          <a:endParaRPr lang="bg-BG"/>
        </a:p>
      </dgm:t>
    </dgm:pt>
    <dgm:pt modelId="{6C1A3B22-B6D3-4B8A-9DB8-D6D12C74566B}" type="sibTrans" cxnId="{276148C6-A194-4E19-B8E0-F3400F9A75A2}">
      <dgm:prSet/>
      <dgm:spPr/>
      <dgm:t>
        <a:bodyPr/>
        <a:lstStyle/>
        <a:p>
          <a:endParaRPr lang="bg-BG"/>
        </a:p>
      </dgm:t>
    </dgm:pt>
    <dgm:pt modelId="{8BA8092A-A713-4F0D-9B04-09B1E35460D6}">
      <dgm:prSet/>
      <dgm:spPr/>
      <dgm:t>
        <a:bodyPr/>
        <a:lstStyle/>
        <a:p>
          <a:r>
            <a:rPr lang="bg-BG" dirty="0"/>
            <a:t>Каспийско море</a:t>
          </a:r>
        </a:p>
      </dgm:t>
    </dgm:pt>
    <dgm:pt modelId="{EDEEF67F-A3AD-48F8-B6C1-36A437D4E7A3}" type="parTrans" cxnId="{33E3E69A-C37A-4656-A7BA-D777EFACA2A0}">
      <dgm:prSet/>
      <dgm:spPr/>
      <dgm:t>
        <a:bodyPr/>
        <a:lstStyle/>
        <a:p>
          <a:endParaRPr lang="bg-BG"/>
        </a:p>
      </dgm:t>
    </dgm:pt>
    <dgm:pt modelId="{672735D4-F134-44F0-BA09-01188A3C0441}" type="sibTrans" cxnId="{33E3E69A-C37A-4656-A7BA-D777EFACA2A0}">
      <dgm:prSet/>
      <dgm:spPr/>
      <dgm:t>
        <a:bodyPr/>
        <a:lstStyle/>
        <a:p>
          <a:endParaRPr lang="bg-BG"/>
        </a:p>
      </dgm:t>
    </dgm:pt>
    <dgm:pt modelId="{4425865D-EF7B-4325-B37F-6544306DB741}" type="pres">
      <dgm:prSet presAssocID="{CF4846F2-3A89-4342-83A2-69674B381A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B0704649-F2A0-45F7-8B1C-628499A5525E}" type="pres">
      <dgm:prSet presAssocID="{F6FDEB71-7457-419F-BCDE-E89E6ABB6E56}" presName="hierRoot1" presStyleCnt="0">
        <dgm:presLayoutVars>
          <dgm:hierBranch val="init"/>
        </dgm:presLayoutVars>
      </dgm:prSet>
      <dgm:spPr/>
    </dgm:pt>
    <dgm:pt modelId="{132575CF-6863-4F9D-855F-CA5CE07F97F3}" type="pres">
      <dgm:prSet presAssocID="{F6FDEB71-7457-419F-BCDE-E89E6ABB6E56}" presName="rootComposite1" presStyleCnt="0"/>
      <dgm:spPr/>
    </dgm:pt>
    <dgm:pt modelId="{41409CC5-F599-4CEA-98E9-FE25FE4834A5}" type="pres">
      <dgm:prSet presAssocID="{F6FDEB71-7457-419F-BCDE-E89E6ABB6E56}" presName="rootText1" presStyleLbl="node0" presStyleIdx="0" presStyleCnt="1" custScaleX="337081" custScaleY="18639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D5AF33C-CC93-4AC2-8626-6F65060FD82C}" type="pres">
      <dgm:prSet presAssocID="{F6FDEB71-7457-419F-BCDE-E89E6ABB6E56}" presName="rootConnector1" presStyleLbl="node1" presStyleIdx="0" presStyleCnt="0"/>
      <dgm:spPr/>
      <dgm:t>
        <a:bodyPr/>
        <a:lstStyle/>
        <a:p>
          <a:endParaRPr lang="bg-BG"/>
        </a:p>
      </dgm:t>
    </dgm:pt>
    <dgm:pt modelId="{D1D2149E-567D-4930-938E-33AA4A461B95}" type="pres">
      <dgm:prSet presAssocID="{F6FDEB71-7457-419F-BCDE-E89E6ABB6E56}" presName="hierChild2" presStyleCnt="0"/>
      <dgm:spPr/>
    </dgm:pt>
    <dgm:pt modelId="{9FCF930F-CDC1-41F7-981B-84883515CD5C}" type="pres">
      <dgm:prSet presAssocID="{EA65496B-D8D0-4873-B1E3-DC91EE9893BD}" presName="Name37" presStyleLbl="parChTrans1D2" presStyleIdx="0" presStyleCnt="2"/>
      <dgm:spPr/>
      <dgm:t>
        <a:bodyPr/>
        <a:lstStyle/>
        <a:p>
          <a:endParaRPr lang="bg-BG"/>
        </a:p>
      </dgm:t>
    </dgm:pt>
    <dgm:pt modelId="{4A8E418C-B05F-4216-A1E1-F1ED5643FF9B}" type="pres">
      <dgm:prSet presAssocID="{D16D92FB-D664-44DA-BB19-3B236111ED62}" presName="hierRoot2" presStyleCnt="0">
        <dgm:presLayoutVars>
          <dgm:hierBranch val="init"/>
        </dgm:presLayoutVars>
      </dgm:prSet>
      <dgm:spPr/>
    </dgm:pt>
    <dgm:pt modelId="{827BC9B0-472B-4F5A-988C-C02D5D685665}" type="pres">
      <dgm:prSet presAssocID="{D16D92FB-D664-44DA-BB19-3B236111ED62}" presName="rootComposite" presStyleCnt="0"/>
      <dgm:spPr/>
    </dgm:pt>
    <dgm:pt modelId="{E9636F03-A25B-40EC-B69E-BFE63A0FD9A3}" type="pres">
      <dgm:prSet presAssocID="{D16D92FB-D664-44DA-BB19-3B236111ED62}" presName="rootText" presStyleLbl="node2" presStyleIdx="0" presStyleCnt="2" custScaleX="357033" custScaleY="13547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26E27BC-5959-4F18-83E0-0F1DC6A8F711}" type="pres">
      <dgm:prSet presAssocID="{D16D92FB-D664-44DA-BB19-3B236111ED62}" presName="rootConnector" presStyleLbl="node2" presStyleIdx="0" presStyleCnt="2"/>
      <dgm:spPr/>
      <dgm:t>
        <a:bodyPr/>
        <a:lstStyle/>
        <a:p>
          <a:endParaRPr lang="bg-BG"/>
        </a:p>
      </dgm:t>
    </dgm:pt>
    <dgm:pt modelId="{2A05BA25-9277-47F4-A3C4-4D8783B7D568}" type="pres">
      <dgm:prSet presAssocID="{D16D92FB-D664-44DA-BB19-3B236111ED62}" presName="hierChild4" presStyleCnt="0"/>
      <dgm:spPr/>
    </dgm:pt>
    <dgm:pt modelId="{01FF0925-56A1-4523-A24F-93737723211F}" type="pres">
      <dgm:prSet presAssocID="{5F7EAFFB-E6DD-4ADC-8A15-7696936FAD73}" presName="Name37" presStyleLbl="parChTrans1D3" presStyleIdx="0" presStyleCnt="3"/>
      <dgm:spPr/>
      <dgm:t>
        <a:bodyPr/>
        <a:lstStyle/>
        <a:p>
          <a:endParaRPr lang="bg-BG"/>
        </a:p>
      </dgm:t>
    </dgm:pt>
    <dgm:pt modelId="{5D322C9F-8959-4B18-AC0D-B0984781074A}" type="pres">
      <dgm:prSet presAssocID="{40C39A78-8DB7-4DD7-BFDF-98580AFFDA2F}" presName="hierRoot2" presStyleCnt="0">
        <dgm:presLayoutVars>
          <dgm:hierBranch val="init"/>
        </dgm:presLayoutVars>
      </dgm:prSet>
      <dgm:spPr/>
    </dgm:pt>
    <dgm:pt modelId="{5EB4E2AC-78C1-4831-A092-F839CC783D8C}" type="pres">
      <dgm:prSet presAssocID="{40C39A78-8DB7-4DD7-BFDF-98580AFFDA2F}" presName="rootComposite" presStyleCnt="0"/>
      <dgm:spPr/>
    </dgm:pt>
    <dgm:pt modelId="{9B09029E-E44A-49F9-9AB8-2552D2D76BE1}" type="pres">
      <dgm:prSet presAssocID="{40C39A78-8DB7-4DD7-BFDF-98580AFFDA2F}" presName="rootText" presStyleLbl="node3" presStyleIdx="0" presStyleCnt="3" custScaleX="351556" custScaleY="103156" custLinFactNeighborX="-43200" custLinFactNeighborY="384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CBF053DD-83B8-4623-B44E-B249D1EA898F}" type="pres">
      <dgm:prSet presAssocID="{40C39A78-8DB7-4DD7-BFDF-98580AFFDA2F}" presName="rootConnector" presStyleLbl="node3" presStyleIdx="0" presStyleCnt="3"/>
      <dgm:spPr/>
      <dgm:t>
        <a:bodyPr/>
        <a:lstStyle/>
        <a:p>
          <a:endParaRPr lang="bg-BG"/>
        </a:p>
      </dgm:t>
    </dgm:pt>
    <dgm:pt modelId="{AE235077-CD17-4632-AA33-6D53376AEE97}" type="pres">
      <dgm:prSet presAssocID="{40C39A78-8DB7-4DD7-BFDF-98580AFFDA2F}" presName="hierChild4" presStyleCnt="0"/>
      <dgm:spPr/>
    </dgm:pt>
    <dgm:pt modelId="{EA616EB5-378B-439A-A077-417640AEF412}" type="pres">
      <dgm:prSet presAssocID="{40C39A78-8DB7-4DD7-BFDF-98580AFFDA2F}" presName="hierChild5" presStyleCnt="0"/>
      <dgm:spPr/>
    </dgm:pt>
    <dgm:pt modelId="{5B4FEB6F-9022-4382-8529-99C4483149DF}" type="pres">
      <dgm:prSet presAssocID="{E7AA50AB-36D3-4CEA-988C-550B5C216D68}" presName="Name37" presStyleLbl="parChTrans1D3" presStyleIdx="1" presStyleCnt="3"/>
      <dgm:spPr/>
      <dgm:t>
        <a:bodyPr/>
        <a:lstStyle/>
        <a:p>
          <a:endParaRPr lang="bg-BG"/>
        </a:p>
      </dgm:t>
    </dgm:pt>
    <dgm:pt modelId="{FA631CB2-68E2-4A92-88A9-43BCE670EBF6}" type="pres">
      <dgm:prSet presAssocID="{37F4FF33-05AE-415E-A42E-060FD3EB663F}" presName="hierRoot2" presStyleCnt="0">
        <dgm:presLayoutVars>
          <dgm:hierBranch val="init"/>
        </dgm:presLayoutVars>
      </dgm:prSet>
      <dgm:spPr/>
    </dgm:pt>
    <dgm:pt modelId="{FCC662EA-7DAD-48C8-9A55-F51413CFB526}" type="pres">
      <dgm:prSet presAssocID="{37F4FF33-05AE-415E-A42E-060FD3EB663F}" presName="rootComposite" presStyleCnt="0"/>
      <dgm:spPr/>
    </dgm:pt>
    <dgm:pt modelId="{492F8DFE-9DBF-4858-8EB6-629ADED19AFF}" type="pres">
      <dgm:prSet presAssocID="{37F4FF33-05AE-415E-A42E-060FD3EB663F}" presName="rootText" presStyleLbl="node3" presStyleIdx="1" presStyleCnt="3" custScaleX="344022" custScaleY="88806" custLinFactNeighborX="-41821" custLinFactNeighborY="-192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26CE26C-2407-4DCC-B485-D190F56D37DC}" type="pres">
      <dgm:prSet presAssocID="{37F4FF33-05AE-415E-A42E-060FD3EB663F}" presName="rootConnector" presStyleLbl="node3" presStyleIdx="1" presStyleCnt="3"/>
      <dgm:spPr/>
      <dgm:t>
        <a:bodyPr/>
        <a:lstStyle/>
        <a:p>
          <a:endParaRPr lang="bg-BG"/>
        </a:p>
      </dgm:t>
    </dgm:pt>
    <dgm:pt modelId="{0016567C-472C-4444-9DF3-915297665195}" type="pres">
      <dgm:prSet presAssocID="{37F4FF33-05AE-415E-A42E-060FD3EB663F}" presName="hierChild4" presStyleCnt="0"/>
      <dgm:spPr/>
    </dgm:pt>
    <dgm:pt modelId="{D306978C-0381-4EAC-836B-10D150DBB8B2}" type="pres">
      <dgm:prSet presAssocID="{37F4FF33-05AE-415E-A42E-060FD3EB663F}" presName="hierChild5" presStyleCnt="0"/>
      <dgm:spPr/>
    </dgm:pt>
    <dgm:pt modelId="{BBF246AB-042E-4F0D-84AB-E5A27B61CB84}" type="pres">
      <dgm:prSet presAssocID="{D16D92FB-D664-44DA-BB19-3B236111ED62}" presName="hierChild5" presStyleCnt="0"/>
      <dgm:spPr/>
    </dgm:pt>
    <dgm:pt modelId="{7C2A363E-1D3C-4B6B-9D41-995D242EA0FB}" type="pres">
      <dgm:prSet presAssocID="{05B1F3B7-8AA2-4154-8F96-05E134A98B0C}" presName="Name37" presStyleLbl="parChTrans1D2" presStyleIdx="1" presStyleCnt="2"/>
      <dgm:spPr/>
      <dgm:t>
        <a:bodyPr/>
        <a:lstStyle/>
        <a:p>
          <a:endParaRPr lang="bg-BG"/>
        </a:p>
      </dgm:t>
    </dgm:pt>
    <dgm:pt modelId="{A135CAE2-F643-4B41-9DDB-8A54F7215CFA}" type="pres">
      <dgm:prSet presAssocID="{D06FB2EE-6926-4C73-862E-202039F9E032}" presName="hierRoot2" presStyleCnt="0">
        <dgm:presLayoutVars>
          <dgm:hierBranch val="init"/>
        </dgm:presLayoutVars>
      </dgm:prSet>
      <dgm:spPr/>
    </dgm:pt>
    <dgm:pt modelId="{3DA031F3-F393-4B32-90F7-73713A8D4CBC}" type="pres">
      <dgm:prSet presAssocID="{D06FB2EE-6926-4C73-862E-202039F9E032}" presName="rootComposite" presStyleCnt="0"/>
      <dgm:spPr/>
    </dgm:pt>
    <dgm:pt modelId="{0EB4B8CB-C596-439E-9B3A-D36D50628A5C}" type="pres">
      <dgm:prSet presAssocID="{D06FB2EE-6926-4C73-862E-202039F9E032}" presName="rootText" presStyleLbl="node2" presStyleIdx="1" presStyleCnt="2" custScaleX="347314" custScaleY="13551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EBAD1673-BF69-4377-88FE-26CD433B2134}" type="pres">
      <dgm:prSet presAssocID="{D06FB2EE-6926-4C73-862E-202039F9E032}" presName="rootConnector" presStyleLbl="node2" presStyleIdx="1" presStyleCnt="2"/>
      <dgm:spPr/>
      <dgm:t>
        <a:bodyPr/>
        <a:lstStyle/>
        <a:p>
          <a:endParaRPr lang="bg-BG"/>
        </a:p>
      </dgm:t>
    </dgm:pt>
    <dgm:pt modelId="{E9802B33-F9E5-4DD2-ACCF-BE9B66F1701B}" type="pres">
      <dgm:prSet presAssocID="{D06FB2EE-6926-4C73-862E-202039F9E032}" presName="hierChild4" presStyleCnt="0"/>
      <dgm:spPr/>
    </dgm:pt>
    <dgm:pt modelId="{A111E68D-A900-4767-9A4F-D004D744B2AE}" type="pres">
      <dgm:prSet presAssocID="{EDEEF67F-A3AD-48F8-B6C1-36A437D4E7A3}" presName="Name37" presStyleLbl="parChTrans1D3" presStyleIdx="2" presStyleCnt="3"/>
      <dgm:spPr/>
      <dgm:t>
        <a:bodyPr/>
        <a:lstStyle/>
        <a:p>
          <a:endParaRPr lang="bg-BG"/>
        </a:p>
      </dgm:t>
    </dgm:pt>
    <dgm:pt modelId="{3FC5B8E7-4AB0-4C68-99DB-A14FBD41AD8F}" type="pres">
      <dgm:prSet presAssocID="{8BA8092A-A713-4F0D-9B04-09B1E35460D6}" presName="hierRoot2" presStyleCnt="0">
        <dgm:presLayoutVars>
          <dgm:hierBranch val="init"/>
        </dgm:presLayoutVars>
      </dgm:prSet>
      <dgm:spPr/>
    </dgm:pt>
    <dgm:pt modelId="{98942726-28BA-456A-AAC6-4B314B931E5E}" type="pres">
      <dgm:prSet presAssocID="{8BA8092A-A713-4F0D-9B04-09B1E35460D6}" presName="rootComposite" presStyleCnt="0"/>
      <dgm:spPr/>
    </dgm:pt>
    <dgm:pt modelId="{BCF4AC84-B2FF-4E81-9CB8-25685B40038E}" type="pres">
      <dgm:prSet presAssocID="{8BA8092A-A713-4F0D-9B04-09B1E35460D6}" presName="rootText" presStyleLbl="node3" presStyleIdx="2" presStyleCnt="3" custScaleX="248465" custScaleY="9850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63A53A2-F58B-4445-AAC4-B4AF23445AB5}" type="pres">
      <dgm:prSet presAssocID="{8BA8092A-A713-4F0D-9B04-09B1E35460D6}" presName="rootConnector" presStyleLbl="node3" presStyleIdx="2" presStyleCnt="3"/>
      <dgm:spPr/>
      <dgm:t>
        <a:bodyPr/>
        <a:lstStyle/>
        <a:p>
          <a:endParaRPr lang="bg-BG"/>
        </a:p>
      </dgm:t>
    </dgm:pt>
    <dgm:pt modelId="{EA1A0EDA-CC30-4341-88E7-F636591AC079}" type="pres">
      <dgm:prSet presAssocID="{8BA8092A-A713-4F0D-9B04-09B1E35460D6}" presName="hierChild4" presStyleCnt="0"/>
      <dgm:spPr/>
    </dgm:pt>
    <dgm:pt modelId="{D90DB2B0-6B9A-437C-BF24-4F437BCFF177}" type="pres">
      <dgm:prSet presAssocID="{8BA8092A-A713-4F0D-9B04-09B1E35460D6}" presName="hierChild5" presStyleCnt="0"/>
      <dgm:spPr/>
    </dgm:pt>
    <dgm:pt modelId="{68A31218-E8B7-4C35-9301-791F5A951AD0}" type="pres">
      <dgm:prSet presAssocID="{D06FB2EE-6926-4C73-862E-202039F9E032}" presName="hierChild5" presStyleCnt="0"/>
      <dgm:spPr/>
    </dgm:pt>
    <dgm:pt modelId="{FD134684-EE6E-4A93-B843-40F96A9B495C}" type="pres">
      <dgm:prSet presAssocID="{F6FDEB71-7457-419F-BCDE-E89E6ABB6E56}" presName="hierChild3" presStyleCnt="0"/>
      <dgm:spPr/>
    </dgm:pt>
  </dgm:ptLst>
  <dgm:cxnLst>
    <dgm:cxn modelId="{CE040869-CC85-47C5-996F-90DEFE40F42C}" type="presOf" srcId="{D16D92FB-D664-44DA-BB19-3B236111ED62}" destId="{E9636F03-A25B-40EC-B69E-BFE63A0FD9A3}" srcOrd="0" destOrd="0" presId="urn:microsoft.com/office/officeart/2005/8/layout/orgChart1"/>
    <dgm:cxn modelId="{BA4C4244-C5C5-43C4-A310-C2D024B84BBC}" type="presOf" srcId="{D06FB2EE-6926-4C73-862E-202039F9E032}" destId="{0EB4B8CB-C596-439E-9B3A-D36D50628A5C}" srcOrd="0" destOrd="0" presId="urn:microsoft.com/office/officeart/2005/8/layout/orgChart1"/>
    <dgm:cxn modelId="{E8E02AC8-7074-447E-BA82-C609DA461394}" srcId="{F6FDEB71-7457-419F-BCDE-E89E6ABB6E56}" destId="{D16D92FB-D664-44DA-BB19-3B236111ED62}" srcOrd="0" destOrd="0" parTransId="{EA65496B-D8D0-4873-B1E3-DC91EE9893BD}" sibTransId="{8B76EDF3-A531-477F-8ECD-6F75773E1515}"/>
    <dgm:cxn modelId="{276148C6-A194-4E19-B8E0-F3400F9A75A2}" srcId="{F6FDEB71-7457-419F-BCDE-E89E6ABB6E56}" destId="{D06FB2EE-6926-4C73-862E-202039F9E032}" srcOrd="1" destOrd="0" parTransId="{05B1F3B7-8AA2-4154-8F96-05E134A98B0C}" sibTransId="{6C1A3B22-B6D3-4B8A-9DB8-D6D12C74566B}"/>
    <dgm:cxn modelId="{0337E47E-DEB6-4390-8A5C-FECC2DF4D8B4}" type="presOf" srcId="{E7AA50AB-36D3-4CEA-988C-550B5C216D68}" destId="{5B4FEB6F-9022-4382-8529-99C4483149DF}" srcOrd="0" destOrd="0" presId="urn:microsoft.com/office/officeart/2005/8/layout/orgChart1"/>
    <dgm:cxn modelId="{2D7A93BC-483E-4B82-9F6B-CFB3383F8E2D}" type="presOf" srcId="{5F7EAFFB-E6DD-4ADC-8A15-7696936FAD73}" destId="{01FF0925-56A1-4523-A24F-93737723211F}" srcOrd="0" destOrd="0" presId="urn:microsoft.com/office/officeart/2005/8/layout/orgChart1"/>
    <dgm:cxn modelId="{7A1AE150-ACE9-4D42-B4EE-31C14CE45FA9}" type="presOf" srcId="{37F4FF33-05AE-415E-A42E-060FD3EB663F}" destId="{326CE26C-2407-4DCC-B485-D190F56D37DC}" srcOrd="1" destOrd="0" presId="urn:microsoft.com/office/officeart/2005/8/layout/orgChart1"/>
    <dgm:cxn modelId="{D51336B7-4278-4F3A-967B-3B8F791D7A65}" type="presOf" srcId="{05B1F3B7-8AA2-4154-8F96-05E134A98B0C}" destId="{7C2A363E-1D3C-4B6B-9D41-995D242EA0FB}" srcOrd="0" destOrd="0" presId="urn:microsoft.com/office/officeart/2005/8/layout/orgChart1"/>
    <dgm:cxn modelId="{931F8C0C-E2C2-4F3D-82C7-9F60D7A79823}" type="presOf" srcId="{D06FB2EE-6926-4C73-862E-202039F9E032}" destId="{EBAD1673-BF69-4377-88FE-26CD433B2134}" srcOrd="1" destOrd="0" presId="urn:microsoft.com/office/officeart/2005/8/layout/orgChart1"/>
    <dgm:cxn modelId="{F812BF60-6E25-47EC-B39F-9E91589A5860}" type="presOf" srcId="{8BA8092A-A713-4F0D-9B04-09B1E35460D6}" destId="{463A53A2-F58B-4445-AAC4-B4AF23445AB5}" srcOrd="1" destOrd="0" presId="urn:microsoft.com/office/officeart/2005/8/layout/orgChart1"/>
    <dgm:cxn modelId="{A6F711F7-BA20-47B3-B1F3-A4EE2F298A7C}" type="presOf" srcId="{37F4FF33-05AE-415E-A42E-060FD3EB663F}" destId="{492F8DFE-9DBF-4858-8EB6-629ADED19AFF}" srcOrd="0" destOrd="0" presId="urn:microsoft.com/office/officeart/2005/8/layout/orgChart1"/>
    <dgm:cxn modelId="{452FC931-BD46-4C39-9FC9-8960B0159D3B}" srcId="{D16D92FB-D664-44DA-BB19-3B236111ED62}" destId="{37F4FF33-05AE-415E-A42E-060FD3EB663F}" srcOrd="1" destOrd="0" parTransId="{E7AA50AB-36D3-4CEA-988C-550B5C216D68}" sibTransId="{E638C735-162F-4F41-AA9A-4F07CE02C6DB}"/>
    <dgm:cxn modelId="{DEEA88E3-EA7A-47E9-9A24-308C2A1CE972}" type="presOf" srcId="{EDEEF67F-A3AD-48F8-B6C1-36A437D4E7A3}" destId="{A111E68D-A900-4767-9A4F-D004D744B2AE}" srcOrd="0" destOrd="0" presId="urn:microsoft.com/office/officeart/2005/8/layout/orgChart1"/>
    <dgm:cxn modelId="{33E3E69A-C37A-4656-A7BA-D777EFACA2A0}" srcId="{D06FB2EE-6926-4C73-862E-202039F9E032}" destId="{8BA8092A-A713-4F0D-9B04-09B1E35460D6}" srcOrd="0" destOrd="0" parTransId="{EDEEF67F-A3AD-48F8-B6C1-36A437D4E7A3}" sibTransId="{672735D4-F134-44F0-BA09-01188A3C0441}"/>
    <dgm:cxn modelId="{53F1A795-0780-458F-8B79-9CB293252094}" type="presOf" srcId="{CF4846F2-3A89-4342-83A2-69674B381AD2}" destId="{4425865D-EF7B-4325-B37F-6544306DB741}" srcOrd="0" destOrd="0" presId="urn:microsoft.com/office/officeart/2005/8/layout/orgChart1"/>
    <dgm:cxn modelId="{57173B8D-63D3-4812-98FD-49928307B62F}" srcId="{CF4846F2-3A89-4342-83A2-69674B381AD2}" destId="{F6FDEB71-7457-419F-BCDE-E89E6ABB6E56}" srcOrd="0" destOrd="0" parTransId="{ACC6A4F2-A195-4396-B790-ADAED9E06F92}" sibTransId="{B9B7DAE5-8B4B-4725-9CEB-E73BDA933379}"/>
    <dgm:cxn modelId="{CF9641B9-B803-459B-A9BA-BF6FB86DC713}" type="presOf" srcId="{F6FDEB71-7457-419F-BCDE-E89E6ABB6E56}" destId="{41409CC5-F599-4CEA-98E9-FE25FE4834A5}" srcOrd="0" destOrd="0" presId="urn:microsoft.com/office/officeart/2005/8/layout/orgChart1"/>
    <dgm:cxn modelId="{9AEA314B-B6AC-47BA-933C-BB60D57C1006}" type="presOf" srcId="{EA65496B-D8D0-4873-B1E3-DC91EE9893BD}" destId="{9FCF930F-CDC1-41F7-981B-84883515CD5C}" srcOrd="0" destOrd="0" presId="urn:microsoft.com/office/officeart/2005/8/layout/orgChart1"/>
    <dgm:cxn modelId="{8EF45A16-0AAB-410C-83A0-0444F483E410}" srcId="{D16D92FB-D664-44DA-BB19-3B236111ED62}" destId="{40C39A78-8DB7-4DD7-BFDF-98580AFFDA2F}" srcOrd="0" destOrd="0" parTransId="{5F7EAFFB-E6DD-4ADC-8A15-7696936FAD73}" sibTransId="{5D157FF8-2C1A-4A06-8C9C-281087AD833E}"/>
    <dgm:cxn modelId="{87D8B90C-0BBF-4D3C-89FE-8F9BE6505832}" type="presOf" srcId="{F6FDEB71-7457-419F-BCDE-E89E6ABB6E56}" destId="{4D5AF33C-CC93-4AC2-8626-6F65060FD82C}" srcOrd="1" destOrd="0" presId="urn:microsoft.com/office/officeart/2005/8/layout/orgChart1"/>
    <dgm:cxn modelId="{495D7BF8-6FFC-44DC-AFFB-3A8D32359532}" type="presOf" srcId="{8BA8092A-A713-4F0D-9B04-09B1E35460D6}" destId="{BCF4AC84-B2FF-4E81-9CB8-25685B40038E}" srcOrd="0" destOrd="0" presId="urn:microsoft.com/office/officeart/2005/8/layout/orgChart1"/>
    <dgm:cxn modelId="{7CF5D012-2ED1-427F-AF3E-E6DFC5BE6860}" type="presOf" srcId="{D16D92FB-D664-44DA-BB19-3B236111ED62}" destId="{326E27BC-5959-4F18-83E0-0F1DC6A8F711}" srcOrd="1" destOrd="0" presId="urn:microsoft.com/office/officeart/2005/8/layout/orgChart1"/>
    <dgm:cxn modelId="{376EB923-022B-4CB8-9E04-E82CE88B710B}" type="presOf" srcId="{40C39A78-8DB7-4DD7-BFDF-98580AFFDA2F}" destId="{9B09029E-E44A-49F9-9AB8-2552D2D76BE1}" srcOrd="0" destOrd="0" presId="urn:microsoft.com/office/officeart/2005/8/layout/orgChart1"/>
    <dgm:cxn modelId="{4149CCE2-6F18-4765-9627-7D2C99016330}" type="presOf" srcId="{40C39A78-8DB7-4DD7-BFDF-98580AFFDA2F}" destId="{CBF053DD-83B8-4623-B44E-B249D1EA898F}" srcOrd="1" destOrd="0" presId="urn:microsoft.com/office/officeart/2005/8/layout/orgChart1"/>
    <dgm:cxn modelId="{CFED6905-2BEB-4D2D-A17D-C55003911E39}" type="presParOf" srcId="{4425865D-EF7B-4325-B37F-6544306DB741}" destId="{B0704649-F2A0-45F7-8B1C-628499A5525E}" srcOrd="0" destOrd="0" presId="urn:microsoft.com/office/officeart/2005/8/layout/orgChart1"/>
    <dgm:cxn modelId="{64A90D1D-04B8-49CE-A5F5-4BD3546FB11E}" type="presParOf" srcId="{B0704649-F2A0-45F7-8B1C-628499A5525E}" destId="{132575CF-6863-4F9D-855F-CA5CE07F97F3}" srcOrd="0" destOrd="0" presId="urn:microsoft.com/office/officeart/2005/8/layout/orgChart1"/>
    <dgm:cxn modelId="{29AE2BBD-0A6B-45E7-A510-1ABDFA6F351F}" type="presParOf" srcId="{132575CF-6863-4F9D-855F-CA5CE07F97F3}" destId="{41409CC5-F599-4CEA-98E9-FE25FE4834A5}" srcOrd="0" destOrd="0" presId="urn:microsoft.com/office/officeart/2005/8/layout/orgChart1"/>
    <dgm:cxn modelId="{7A33C9B7-197F-4344-9812-35B12D56191D}" type="presParOf" srcId="{132575CF-6863-4F9D-855F-CA5CE07F97F3}" destId="{4D5AF33C-CC93-4AC2-8626-6F65060FD82C}" srcOrd="1" destOrd="0" presId="urn:microsoft.com/office/officeart/2005/8/layout/orgChart1"/>
    <dgm:cxn modelId="{4EE7D721-C55E-493E-9553-1A6463A16D09}" type="presParOf" srcId="{B0704649-F2A0-45F7-8B1C-628499A5525E}" destId="{D1D2149E-567D-4930-938E-33AA4A461B95}" srcOrd="1" destOrd="0" presId="urn:microsoft.com/office/officeart/2005/8/layout/orgChart1"/>
    <dgm:cxn modelId="{50E4535B-7889-4A24-B643-25530BD20D87}" type="presParOf" srcId="{D1D2149E-567D-4930-938E-33AA4A461B95}" destId="{9FCF930F-CDC1-41F7-981B-84883515CD5C}" srcOrd="0" destOrd="0" presId="urn:microsoft.com/office/officeart/2005/8/layout/orgChart1"/>
    <dgm:cxn modelId="{B512CE4E-D3E3-4580-80CF-B510B603DCA9}" type="presParOf" srcId="{D1D2149E-567D-4930-938E-33AA4A461B95}" destId="{4A8E418C-B05F-4216-A1E1-F1ED5643FF9B}" srcOrd="1" destOrd="0" presId="urn:microsoft.com/office/officeart/2005/8/layout/orgChart1"/>
    <dgm:cxn modelId="{5765920F-8185-4410-8B70-57A53738133C}" type="presParOf" srcId="{4A8E418C-B05F-4216-A1E1-F1ED5643FF9B}" destId="{827BC9B0-472B-4F5A-988C-C02D5D685665}" srcOrd="0" destOrd="0" presId="urn:microsoft.com/office/officeart/2005/8/layout/orgChart1"/>
    <dgm:cxn modelId="{D28A52F4-066F-4A9B-9021-396EDF9D4468}" type="presParOf" srcId="{827BC9B0-472B-4F5A-988C-C02D5D685665}" destId="{E9636F03-A25B-40EC-B69E-BFE63A0FD9A3}" srcOrd="0" destOrd="0" presId="urn:microsoft.com/office/officeart/2005/8/layout/orgChart1"/>
    <dgm:cxn modelId="{ED564FEF-A115-4B91-A0C6-B4B8621FA45F}" type="presParOf" srcId="{827BC9B0-472B-4F5A-988C-C02D5D685665}" destId="{326E27BC-5959-4F18-83E0-0F1DC6A8F711}" srcOrd="1" destOrd="0" presId="urn:microsoft.com/office/officeart/2005/8/layout/orgChart1"/>
    <dgm:cxn modelId="{4144520B-22C0-4730-B0C3-27F0F2FC5F4C}" type="presParOf" srcId="{4A8E418C-B05F-4216-A1E1-F1ED5643FF9B}" destId="{2A05BA25-9277-47F4-A3C4-4D8783B7D568}" srcOrd="1" destOrd="0" presId="urn:microsoft.com/office/officeart/2005/8/layout/orgChart1"/>
    <dgm:cxn modelId="{4C26D34F-58FE-447E-BD7C-9F63F7FD7AB9}" type="presParOf" srcId="{2A05BA25-9277-47F4-A3C4-4D8783B7D568}" destId="{01FF0925-56A1-4523-A24F-93737723211F}" srcOrd="0" destOrd="0" presId="urn:microsoft.com/office/officeart/2005/8/layout/orgChart1"/>
    <dgm:cxn modelId="{1C23D16E-0ED7-4F9C-86AD-E49048B5907B}" type="presParOf" srcId="{2A05BA25-9277-47F4-A3C4-4D8783B7D568}" destId="{5D322C9F-8959-4B18-AC0D-B0984781074A}" srcOrd="1" destOrd="0" presId="urn:microsoft.com/office/officeart/2005/8/layout/orgChart1"/>
    <dgm:cxn modelId="{CC380A16-AEEE-4E4D-9395-141AFD9319B5}" type="presParOf" srcId="{5D322C9F-8959-4B18-AC0D-B0984781074A}" destId="{5EB4E2AC-78C1-4831-A092-F839CC783D8C}" srcOrd="0" destOrd="0" presId="urn:microsoft.com/office/officeart/2005/8/layout/orgChart1"/>
    <dgm:cxn modelId="{9EF9BEAB-F825-428D-83C5-A455E0AF7B2D}" type="presParOf" srcId="{5EB4E2AC-78C1-4831-A092-F839CC783D8C}" destId="{9B09029E-E44A-49F9-9AB8-2552D2D76BE1}" srcOrd="0" destOrd="0" presId="urn:microsoft.com/office/officeart/2005/8/layout/orgChart1"/>
    <dgm:cxn modelId="{1B66267C-0DFB-4E41-BD25-F9AC7B931E79}" type="presParOf" srcId="{5EB4E2AC-78C1-4831-A092-F839CC783D8C}" destId="{CBF053DD-83B8-4623-B44E-B249D1EA898F}" srcOrd="1" destOrd="0" presId="urn:microsoft.com/office/officeart/2005/8/layout/orgChart1"/>
    <dgm:cxn modelId="{BCDD83D5-B454-4FB8-89DD-A68502FFB128}" type="presParOf" srcId="{5D322C9F-8959-4B18-AC0D-B0984781074A}" destId="{AE235077-CD17-4632-AA33-6D53376AEE97}" srcOrd="1" destOrd="0" presId="urn:microsoft.com/office/officeart/2005/8/layout/orgChart1"/>
    <dgm:cxn modelId="{67F79638-78A7-4773-A875-06D62F0A8FEA}" type="presParOf" srcId="{5D322C9F-8959-4B18-AC0D-B0984781074A}" destId="{EA616EB5-378B-439A-A077-417640AEF412}" srcOrd="2" destOrd="0" presId="urn:microsoft.com/office/officeart/2005/8/layout/orgChart1"/>
    <dgm:cxn modelId="{3EABA2A2-FF2E-4E66-B3DE-C6AE1FFE1155}" type="presParOf" srcId="{2A05BA25-9277-47F4-A3C4-4D8783B7D568}" destId="{5B4FEB6F-9022-4382-8529-99C4483149DF}" srcOrd="2" destOrd="0" presId="urn:microsoft.com/office/officeart/2005/8/layout/orgChart1"/>
    <dgm:cxn modelId="{EBD4F6C4-EDF1-4F62-BA2B-EDB2B51A3FC9}" type="presParOf" srcId="{2A05BA25-9277-47F4-A3C4-4D8783B7D568}" destId="{FA631CB2-68E2-4A92-88A9-43BCE670EBF6}" srcOrd="3" destOrd="0" presId="urn:microsoft.com/office/officeart/2005/8/layout/orgChart1"/>
    <dgm:cxn modelId="{6F1E986A-E53C-4DF2-A6DB-F21A91B7DCDB}" type="presParOf" srcId="{FA631CB2-68E2-4A92-88A9-43BCE670EBF6}" destId="{FCC662EA-7DAD-48C8-9A55-F51413CFB526}" srcOrd="0" destOrd="0" presId="urn:microsoft.com/office/officeart/2005/8/layout/orgChart1"/>
    <dgm:cxn modelId="{F8F72FFD-98F0-473A-A9D2-126DBCBE5B60}" type="presParOf" srcId="{FCC662EA-7DAD-48C8-9A55-F51413CFB526}" destId="{492F8DFE-9DBF-4858-8EB6-629ADED19AFF}" srcOrd="0" destOrd="0" presId="urn:microsoft.com/office/officeart/2005/8/layout/orgChart1"/>
    <dgm:cxn modelId="{4C5A164A-78A9-4167-B1CD-DF3E2D9A5E51}" type="presParOf" srcId="{FCC662EA-7DAD-48C8-9A55-F51413CFB526}" destId="{326CE26C-2407-4DCC-B485-D190F56D37DC}" srcOrd="1" destOrd="0" presId="urn:microsoft.com/office/officeart/2005/8/layout/orgChart1"/>
    <dgm:cxn modelId="{5FF356ED-853C-41C7-A278-ACEA2FF9124C}" type="presParOf" srcId="{FA631CB2-68E2-4A92-88A9-43BCE670EBF6}" destId="{0016567C-472C-4444-9DF3-915297665195}" srcOrd="1" destOrd="0" presId="urn:microsoft.com/office/officeart/2005/8/layout/orgChart1"/>
    <dgm:cxn modelId="{99EBEBCC-BC74-4759-AA29-A0C71386D293}" type="presParOf" srcId="{FA631CB2-68E2-4A92-88A9-43BCE670EBF6}" destId="{D306978C-0381-4EAC-836B-10D150DBB8B2}" srcOrd="2" destOrd="0" presId="urn:microsoft.com/office/officeart/2005/8/layout/orgChart1"/>
    <dgm:cxn modelId="{3C3E794A-C895-4712-A86E-81676D3C6316}" type="presParOf" srcId="{4A8E418C-B05F-4216-A1E1-F1ED5643FF9B}" destId="{BBF246AB-042E-4F0D-84AB-E5A27B61CB84}" srcOrd="2" destOrd="0" presId="urn:microsoft.com/office/officeart/2005/8/layout/orgChart1"/>
    <dgm:cxn modelId="{9A0DBED0-EAF8-41BF-9FC1-5ABBA8FDD6E4}" type="presParOf" srcId="{D1D2149E-567D-4930-938E-33AA4A461B95}" destId="{7C2A363E-1D3C-4B6B-9D41-995D242EA0FB}" srcOrd="2" destOrd="0" presId="urn:microsoft.com/office/officeart/2005/8/layout/orgChart1"/>
    <dgm:cxn modelId="{6C507971-796A-411D-84E8-8B683A7B8E2D}" type="presParOf" srcId="{D1D2149E-567D-4930-938E-33AA4A461B95}" destId="{A135CAE2-F643-4B41-9DDB-8A54F7215CFA}" srcOrd="3" destOrd="0" presId="urn:microsoft.com/office/officeart/2005/8/layout/orgChart1"/>
    <dgm:cxn modelId="{6D5212FE-E23A-4733-B559-BBF54DB57EB0}" type="presParOf" srcId="{A135CAE2-F643-4B41-9DDB-8A54F7215CFA}" destId="{3DA031F3-F393-4B32-90F7-73713A8D4CBC}" srcOrd="0" destOrd="0" presId="urn:microsoft.com/office/officeart/2005/8/layout/orgChart1"/>
    <dgm:cxn modelId="{719628C9-5B43-4AAB-B49E-B8A4D4DD3DCC}" type="presParOf" srcId="{3DA031F3-F393-4B32-90F7-73713A8D4CBC}" destId="{0EB4B8CB-C596-439E-9B3A-D36D50628A5C}" srcOrd="0" destOrd="0" presId="urn:microsoft.com/office/officeart/2005/8/layout/orgChart1"/>
    <dgm:cxn modelId="{83F54DD7-4BA4-4C8B-844A-C066F66CFDFF}" type="presParOf" srcId="{3DA031F3-F393-4B32-90F7-73713A8D4CBC}" destId="{EBAD1673-BF69-4377-88FE-26CD433B2134}" srcOrd="1" destOrd="0" presId="urn:microsoft.com/office/officeart/2005/8/layout/orgChart1"/>
    <dgm:cxn modelId="{1522BCF7-AA73-4669-8F71-2A7B2F64C2F2}" type="presParOf" srcId="{A135CAE2-F643-4B41-9DDB-8A54F7215CFA}" destId="{E9802B33-F9E5-4DD2-ACCF-BE9B66F1701B}" srcOrd="1" destOrd="0" presId="urn:microsoft.com/office/officeart/2005/8/layout/orgChart1"/>
    <dgm:cxn modelId="{859BF03B-D3A9-43E6-A67B-6A8723C1B4A8}" type="presParOf" srcId="{E9802B33-F9E5-4DD2-ACCF-BE9B66F1701B}" destId="{A111E68D-A900-4767-9A4F-D004D744B2AE}" srcOrd="0" destOrd="0" presId="urn:microsoft.com/office/officeart/2005/8/layout/orgChart1"/>
    <dgm:cxn modelId="{086BF533-9019-4432-B21A-CFBCC8723740}" type="presParOf" srcId="{E9802B33-F9E5-4DD2-ACCF-BE9B66F1701B}" destId="{3FC5B8E7-4AB0-4C68-99DB-A14FBD41AD8F}" srcOrd="1" destOrd="0" presId="urn:microsoft.com/office/officeart/2005/8/layout/orgChart1"/>
    <dgm:cxn modelId="{56F92221-FB0A-4573-A093-AD9012E12A5F}" type="presParOf" srcId="{3FC5B8E7-4AB0-4C68-99DB-A14FBD41AD8F}" destId="{98942726-28BA-456A-AAC6-4B314B931E5E}" srcOrd="0" destOrd="0" presId="urn:microsoft.com/office/officeart/2005/8/layout/orgChart1"/>
    <dgm:cxn modelId="{148BCB2D-FAF7-4949-8148-498EB68E29FA}" type="presParOf" srcId="{98942726-28BA-456A-AAC6-4B314B931E5E}" destId="{BCF4AC84-B2FF-4E81-9CB8-25685B40038E}" srcOrd="0" destOrd="0" presId="urn:microsoft.com/office/officeart/2005/8/layout/orgChart1"/>
    <dgm:cxn modelId="{1EA2C9D2-4959-4F49-BB04-F9EE66E3BF7D}" type="presParOf" srcId="{98942726-28BA-456A-AAC6-4B314B931E5E}" destId="{463A53A2-F58B-4445-AAC4-B4AF23445AB5}" srcOrd="1" destOrd="0" presId="urn:microsoft.com/office/officeart/2005/8/layout/orgChart1"/>
    <dgm:cxn modelId="{17B984F9-AEB4-4093-9B09-9F7950E94D03}" type="presParOf" srcId="{3FC5B8E7-4AB0-4C68-99DB-A14FBD41AD8F}" destId="{EA1A0EDA-CC30-4341-88E7-F636591AC079}" srcOrd="1" destOrd="0" presId="urn:microsoft.com/office/officeart/2005/8/layout/orgChart1"/>
    <dgm:cxn modelId="{461100C4-06E5-4F53-AE03-5C30B20E2326}" type="presParOf" srcId="{3FC5B8E7-4AB0-4C68-99DB-A14FBD41AD8F}" destId="{D90DB2B0-6B9A-437C-BF24-4F437BCFF177}" srcOrd="2" destOrd="0" presId="urn:microsoft.com/office/officeart/2005/8/layout/orgChart1"/>
    <dgm:cxn modelId="{85C79BB6-0442-47C2-977D-5F13AB42B7B5}" type="presParOf" srcId="{A135CAE2-F643-4B41-9DDB-8A54F7215CFA}" destId="{68A31218-E8B7-4C35-9301-791F5A951AD0}" srcOrd="2" destOrd="0" presId="urn:microsoft.com/office/officeart/2005/8/layout/orgChart1"/>
    <dgm:cxn modelId="{CBE56AD0-B1AE-4AF0-AE43-7B9EDEA96120}" type="presParOf" srcId="{B0704649-F2A0-45F7-8B1C-628499A5525E}" destId="{FD134684-EE6E-4A93-B843-40F96A9B49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4B1D86-0D59-47C8-8A86-95B44983C7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BABB056-2DF9-4994-83B8-886DF8657820}">
      <dgm:prSet custT="1"/>
      <dgm:spPr/>
      <dgm:t>
        <a:bodyPr/>
        <a:lstStyle/>
        <a:p>
          <a:r>
            <a:rPr lang="bg-BG" sz="5400" dirty="0"/>
            <a:t>Водите се </a:t>
          </a:r>
          <a:r>
            <a:rPr lang="bg-BG" sz="5400" dirty="0" smtClean="0"/>
            <a:t>подхранват</a:t>
          </a:r>
          <a:endParaRPr lang="bg-BG" sz="5400" dirty="0"/>
        </a:p>
      </dgm:t>
    </dgm:pt>
    <dgm:pt modelId="{35249C28-F413-4BEC-A3CE-296250C0019D}" type="parTrans" cxnId="{3E48CF8D-61D6-4A37-8701-69E4D5B32E1F}">
      <dgm:prSet/>
      <dgm:spPr/>
      <dgm:t>
        <a:bodyPr/>
        <a:lstStyle/>
        <a:p>
          <a:endParaRPr lang="bg-BG"/>
        </a:p>
      </dgm:t>
    </dgm:pt>
    <dgm:pt modelId="{14F0A056-FB27-49B1-BD9A-50ECE8939665}" type="sibTrans" cxnId="{3E48CF8D-61D6-4A37-8701-69E4D5B32E1F}">
      <dgm:prSet/>
      <dgm:spPr/>
      <dgm:t>
        <a:bodyPr/>
        <a:lstStyle/>
        <a:p>
          <a:endParaRPr lang="bg-BG"/>
        </a:p>
      </dgm:t>
    </dgm:pt>
    <dgm:pt modelId="{F40A4D1E-43A7-4124-80F0-1DD99D15C6E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3200" dirty="0" smtClean="0"/>
            <a:t> главно от дъждовете в </a:t>
          </a:r>
        </a:p>
        <a:p>
          <a:pPr marL="0" indent="285750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bg-BG" sz="3200" dirty="0" smtClean="0"/>
            <a:t>Западна </a:t>
          </a:r>
          <a:r>
            <a:rPr lang="bg-BG" sz="3200" dirty="0"/>
            <a:t>и Южна </a:t>
          </a:r>
          <a:r>
            <a:rPr lang="bg-BG" sz="3200" dirty="0" smtClean="0"/>
            <a:t>Европа;</a:t>
          </a:r>
          <a:endParaRPr lang="bg-BG" sz="3200" dirty="0"/>
        </a:p>
      </dgm:t>
    </dgm:pt>
    <dgm:pt modelId="{72B4975A-F5BB-4AB3-AD67-9DCC164DECEA}" type="parTrans" cxnId="{ACB84746-E517-4B1B-B198-C8D88F86B003}">
      <dgm:prSet/>
      <dgm:spPr/>
      <dgm:t>
        <a:bodyPr/>
        <a:lstStyle/>
        <a:p>
          <a:endParaRPr lang="bg-BG"/>
        </a:p>
      </dgm:t>
    </dgm:pt>
    <dgm:pt modelId="{4520344B-CEEE-4C7F-9835-4A62663E92FD}" type="sibTrans" cxnId="{ACB84746-E517-4B1B-B198-C8D88F86B003}">
      <dgm:prSet/>
      <dgm:spPr/>
      <dgm:t>
        <a:bodyPr/>
        <a:lstStyle/>
        <a:p>
          <a:endParaRPr lang="bg-BG"/>
        </a:p>
      </dgm:t>
    </dgm:pt>
    <dgm:pt modelId="{0963970D-95B0-4D47-A992-C99A1433A6A5}">
      <dgm:prSet custT="1"/>
      <dgm:spPr/>
      <dgm:t>
        <a:bodyPr/>
        <a:lstStyle/>
        <a:p>
          <a:pPr marL="0" indent="0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bg-BG" sz="3200" dirty="0" smtClean="0"/>
            <a:t> от дъждовете и топящите се снегове в Северна</a:t>
          </a:r>
          <a:r>
            <a:rPr lang="bg-BG" sz="3200" dirty="0"/>
            <a:t>, Средна и Източна </a:t>
          </a:r>
          <a:r>
            <a:rPr lang="bg-BG" sz="3200" dirty="0" smtClean="0"/>
            <a:t>Европа.</a:t>
          </a:r>
          <a:endParaRPr lang="bg-BG" sz="3200" dirty="0"/>
        </a:p>
      </dgm:t>
    </dgm:pt>
    <dgm:pt modelId="{9066363D-FD3D-4EDB-A45D-AA085FBC7886}" type="parTrans" cxnId="{D6A4FD19-7B8A-4FDD-AC02-F07FE5A3029B}">
      <dgm:prSet/>
      <dgm:spPr/>
      <dgm:t>
        <a:bodyPr/>
        <a:lstStyle/>
        <a:p>
          <a:endParaRPr lang="bg-BG"/>
        </a:p>
      </dgm:t>
    </dgm:pt>
    <dgm:pt modelId="{3A97077E-66AC-410B-90C7-A38BD08296F9}" type="sibTrans" cxnId="{D6A4FD19-7B8A-4FDD-AC02-F07FE5A3029B}">
      <dgm:prSet/>
      <dgm:spPr/>
      <dgm:t>
        <a:bodyPr/>
        <a:lstStyle/>
        <a:p>
          <a:endParaRPr lang="bg-BG"/>
        </a:p>
      </dgm:t>
    </dgm:pt>
    <dgm:pt modelId="{007C4A57-662C-4258-BC23-4EBB6DA3373C}" type="pres">
      <dgm:prSet presAssocID="{974B1D86-0D59-47C8-8A86-95B44983C7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6FBCD6B-F317-48A3-8F7C-AEDE72CB4669}" type="pres">
      <dgm:prSet presAssocID="{FBABB056-2DF9-4994-83B8-886DF8657820}" presName="linNode" presStyleCnt="0"/>
      <dgm:spPr/>
    </dgm:pt>
    <dgm:pt modelId="{3F037AE7-B557-44BE-8802-7273E5CD77D5}" type="pres">
      <dgm:prSet presAssocID="{FBABB056-2DF9-4994-83B8-886DF8657820}" presName="parentText" presStyleLbl="node1" presStyleIdx="0" presStyleCnt="1" custScaleX="122172" custScaleY="7370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B5440BE-E34E-4708-ADF0-84BD8799ACA2}" type="pres">
      <dgm:prSet presAssocID="{FBABB056-2DF9-4994-83B8-886DF865782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E48CF8D-61D6-4A37-8701-69E4D5B32E1F}" srcId="{974B1D86-0D59-47C8-8A86-95B44983C733}" destId="{FBABB056-2DF9-4994-83B8-886DF8657820}" srcOrd="0" destOrd="0" parTransId="{35249C28-F413-4BEC-A3CE-296250C0019D}" sibTransId="{14F0A056-FB27-49B1-BD9A-50ECE8939665}"/>
    <dgm:cxn modelId="{D6A4FD19-7B8A-4FDD-AC02-F07FE5A3029B}" srcId="{FBABB056-2DF9-4994-83B8-886DF8657820}" destId="{0963970D-95B0-4D47-A992-C99A1433A6A5}" srcOrd="1" destOrd="0" parTransId="{9066363D-FD3D-4EDB-A45D-AA085FBC7886}" sibTransId="{3A97077E-66AC-410B-90C7-A38BD08296F9}"/>
    <dgm:cxn modelId="{7A6ECCDC-A5C7-4B4A-B7D6-5F5EF67D369A}" type="presOf" srcId="{F40A4D1E-43A7-4124-80F0-1DD99D15C6E1}" destId="{BB5440BE-E34E-4708-ADF0-84BD8799ACA2}" srcOrd="0" destOrd="0" presId="urn:microsoft.com/office/officeart/2005/8/layout/vList5"/>
    <dgm:cxn modelId="{ACB84746-E517-4B1B-B198-C8D88F86B003}" srcId="{FBABB056-2DF9-4994-83B8-886DF8657820}" destId="{F40A4D1E-43A7-4124-80F0-1DD99D15C6E1}" srcOrd="0" destOrd="0" parTransId="{72B4975A-F5BB-4AB3-AD67-9DCC164DECEA}" sibTransId="{4520344B-CEEE-4C7F-9835-4A62663E92FD}"/>
    <dgm:cxn modelId="{E3682CAC-D1FF-4C3A-8EBB-77E77410371A}" type="presOf" srcId="{0963970D-95B0-4D47-A992-C99A1433A6A5}" destId="{BB5440BE-E34E-4708-ADF0-84BD8799ACA2}" srcOrd="0" destOrd="1" presId="urn:microsoft.com/office/officeart/2005/8/layout/vList5"/>
    <dgm:cxn modelId="{39480BED-5D58-4BCB-B6C9-3E45C9E1521B}" type="presOf" srcId="{974B1D86-0D59-47C8-8A86-95B44983C733}" destId="{007C4A57-662C-4258-BC23-4EBB6DA3373C}" srcOrd="0" destOrd="0" presId="urn:microsoft.com/office/officeart/2005/8/layout/vList5"/>
    <dgm:cxn modelId="{2E118E1D-7581-4619-9F11-1806884C42DB}" type="presOf" srcId="{FBABB056-2DF9-4994-83B8-886DF8657820}" destId="{3F037AE7-B557-44BE-8802-7273E5CD77D5}" srcOrd="0" destOrd="0" presId="urn:microsoft.com/office/officeart/2005/8/layout/vList5"/>
    <dgm:cxn modelId="{5ECBB902-987C-4250-92BB-9313DE24212F}" type="presParOf" srcId="{007C4A57-662C-4258-BC23-4EBB6DA3373C}" destId="{E6FBCD6B-F317-48A3-8F7C-AEDE72CB4669}" srcOrd="0" destOrd="0" presId="urn:microsoft.com/office/officeart/2005/8/layout/vList5"/>
    <dgm:cxn modelId="{371060DB-237C-49FC-96BF-30152649DCB0}" type="presParOf" srcId="{E6FBCD6B-F317-48A3-8F7C-AEDE72CB4669}" destId="{3F037AE7-B557-44BE-8802-7273E5CD77D5}" srcOrd="0" destOrd="0" presId="urn:microsoft.com/office/officeart/2005/8/layout/vList5"/>
    <dgm:cxn modelId="{DDEE2634-F4BF-492D-A3BF-9B9A2B406A38}" type="presParOf" srcId="{E6FBCD6B-F317-48A3-8F7C-AEDE72CB4669}" destId="{BB5440BE-E34E-4708-ADF0-84BD8799AC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530C1-4A0C-4ADA-9429-BBF51EA490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899D98E-7DAC-48F5-AB53-79B852470E18}">
      <dgm:prSet custT="1"/>
      <dgm:spPr/>
      <dgm:t>
        <a:bodyPr/>
        <a:lstStyle/>
        <a:p>
          <a:r>
            <a:rPr lang="bg-BG" sz="3600" dirty="0"/>
            <a:t>Волга</a:t>
          </a:r>
        </a:p>
      </dgm:t>
    </dgm:pt>
    <dgm:pt modelId="{73A5D0CA-AC11-484A-AD23-FBCA912C7ACD}" type="parTrans" cxnId="{789197E2-D6F2-4663-B0F6-948369D61DD0}">
      <dgm:prSet/>
      <dgm:spPr/>
      <dgm:t>
        <a:bodyPr/>
        <a:lstStyle/>
        <a:p>
          <a:endParaRPr lang="bg-BG"/>
        </a:p>
      </dgm:t>
    </dgm:pt>
    <dgm:pt modelId="{94330778-D8E7-4C29-965D-265E43C0C273}" type="sibTrans" cxnId="{789197E2-D6F2-4663-B0F6-948369D61DD0}">
      <dgm:prSet/>
      <dgm:spPr/>
      <dgm:t>
        <a:bodyPr/>
        <a:lstStyle/>
        <a:p>
          <a:endParaRPr lang="bg-BG"/>
        </a:p>
      </dgm:t>
    </dgm:pt>
    <dgm:pt modelId="{FC654C1C-1F30-453F-9EE2-1D38E68319B8}">
      <dgm:prSet custT="1"/>
      <dgm:spPr/>
      <dgm:t>
        <a:bodyPr/>
        <a:lstStyle/>
        <a:p>
          <a:r>
            <a:rPr lang="bg-BG" sz="2400" dirty="0" smtClean="0"/>
            <a:t>3530 км</a:t>
          </a:r>
          <a:r>
            <a:rPr lang="en-US" sz="2400" dirty="0" smtClean="0"/>
            <a:t>, </a:t>
          </a:r>
          <a:r>
            <a:rPr lang="bg-BG" sz="2400" dirty="0" smtClean="0"/>
            <a:t>най- пълноводната </a:t>
          </a:r>
          <a:r>
            <a:rPr lang="bg-BG" sz="2400" dirty="0"/>
            <a:t>река в Европа</a:t>
          </a:r>
        </a:p>
      </dgm:t>
    </dgm:pt>
    <dgm:pt modelId="{EDFFD7A2-8B85-42CE-B18F-E76E92AE8916}" type="parTrans" cxnId="{CDA67167-3148-4559-9262-5A5E2F15143B}">
      <dgm:prSet/>
      <dgm:spPr/>
      <dgm:t>
        <a:bodyPr/>
        <a:lstStyle/>
        <a:p>
          <a:endParaRPr lang="bg-BG"/>
        </a:p>
      </dgm:t>
    </dgm:pt>
    <dgm:pt modelId="{262BF524-5C49-4151-B441-7263D804BB76}" type="sibTrans" cxnId="{CDA67167-3148-4559-9262-5A5E2F15143B}">
      <dgm:prSet/>
      <dgm:spPr/>
      <dgm:t>
        <a:bodyPr/>
        <a:lstStyle/>
        <a:p>
          <a:endParaRPr lang="bg-BG"/>
        </a:p>
      </dgm:t>
    </dgm:pt>
    <dgm:pt modelId="{59B4EEE4-5455-4A4A-BAA4-678CC4E4C691}">
      <dgm:prSet custT="1"/>
      <dgm:spPr/>
      <dgm:t>
        <a:bodyPr/>
        <a:lstStyle/>
        <a:p>
          <a:r>
            <a:rPr lang="bg-BG" sz="3600" dirty="0"/>
            <a:t>Дунав </a:t>
          </a:r>
        </a:p>
      </dgm:t>
    </dgm:pt>
    <dgm:pt modelId="{F150F353-BB4B-4803-9A5B-0885C398394F}" type="parTrans" cxnId="{40D16D31-F36D-4BDB-8A55-311C6D29CB90}">
      <dgm:prSet/>
      <dgm:spPr/>
      <dgm:t>
        <a:bodyPr/>
        <a:lstStyle/>
        <a:p>
          <a:endParaRPr lang="bg-BG"/>
        </a:p>
      </dgm:t>
    </dgm:pt>
    <dgm:pt modelId="{A612284F-A027-4631-8726-DB2B365738FD}" type="sibTrans" cxnId="{40D16D31-F36D-4BDB-8A55-311C6D29CB90}">
      <dgm:prSet/>
      <dgm:spPr/>
      <dgm:t>
        <a:bodyPr/>
        <a:lstStyle/>
        <a:p>
          <a:endParaRPr lang="bg-BG"/>
        </a:p>
      </dgm:t>
    </dgm:pt>
    <dgm:pt modelId="{E40F1413-DB01-493D-B119-25D44D63C33F}">
      <dgm:prSet custT="1"/>
      <dgm:spPr/>
      <dgm:t>
        <a:bodyPr/>
        <a:lstStyle/>
        <a:p>
          <a:r>
            <a:rPr lang="bg-BG" sz="2400" dirty="0" smtClean="0"/>
            <a:t>28</a:t>
          </a:r>
          <a:r>
            <a:rPr lang="en-US" sz="2400" dirty="0" smtClean="0"/>
            <a:t>6</a:t>
          </a:r>
          <a:r>
            <a:rPr lang="bg-BG" sz="2400" dirty="0" smtClean="0"/>
            <a:t>0 </a:t>
          </a:r>
          <a:r>
            <a:rPr lang="bg-BG" sz="2400" dirty="0"/>
            <a:t>км</a:t>
          </a:r>
        </a:p>
      </dgm:t>
    </dgm:pt>
    <dgm:pt modelId="{AE3A6592-52A5-488C-974A-EFCCC8960F05}" type="parTrans" cxnId="{1C060AE3-C0EE-4793-911C-DC2E05F716F9}">
      <dgm:prSet/>
      <dgm:spPr/>
      <dgm:t>
        <a:bodyPr/>
        <a:lstStyle/>
        <a:p>
          <a:endParaRPr lang="bg-BG"/>
        </a:p>
      </dgm:t>
    </dgm:pt>
    <dgm:pt modelId="{43FEBDFC-9C20-44E7-AFE5-6818EC087C2F}" type="sibTrans" cxnId="{1C060AE3-C0EE-4793-911C-DC2E05F716F9}">
      <dgm:prSet/>
      <dgm:spPr/>
      <dgm:t>
        <a:bodyPr/>
        <a:lstStyle/>
        <a:p>
          <a:endParaRPr lang="bg-BG"/>
        </a:p>
      </dgm:t>
    </dgm:pt>
    <dgm:pt modelId="{09A8E692-288A-4B38-BFC2-E6C774FDD58E}">
      <dgm:prSet custT="1"/>
      <dgm:spPr/>
      <dgm:t>
        <a:bodyPr/>
        <a:lstStyle/>
        <a:p>
          <a:r>
            <a:rPr lang="bg-BG" sz="2400" dirty="0" smtClean="0"/>
            <a:t>Извира </a:t>
          </a:r>
          <a:r>
            <a:rPr lang="bg-BG" sz="2400" dirty="0"/>
            <a:t>от планината </a:t>
          </a:r>
          <a:r>
            <a:rPr lang="bg-BG" sz="2400" dirty="0" smtClean="0"/>
            <a:t>Шварцвалд, на 678 м надморска височина</a:t>
          </a:r>
          <a:endParaRPr lang="bg-BG" sz="2400" dirty="0"/>
        </a:p>
      </dgm:t>
    </dgm:pt>
    <dgm:pt modelId="{F41841B8-246E-41C0-A24C-58CB708A070E}" type="parTrans" cxnId="{CA71E1D7-11F0-4804-86FA-83B937758248}">
      <dgm:prSet/>
      <dgm:spPr/>
      <dgm:t>
        <a:bodyPr/>
        <a:lstStyle/>
        <a:p>
          <a:endParaRPr lang="bg-BG"/>
        </a:p>
      </dgm:t>
    </dgm:pt>
    <dgm:pt modelId="{1D896734-1437-4CB5-9009-9A4E7E3BC935}" type="sibTrans" cxnId="{CA71E1D7-11F0-4804-86FA-83B937758248}">
      <dgm:prSet/>
      <dgm:spPr/>
      <dgm:t>
        <a:bodyPr/>
        <a:lstStyle/>
        <a:p>
          <a:endParaRPr lang="bg-BG"/>
        </a:p>
      </dgm:t>
    </dgm:pt>
    <dgm:pt modelId="{C1C6D747-3A98-4BA1-9473-E6A483B0413F}">
      <dgm:prSet custT="1"/>
      <dgm:spPr/>
      <dgm:t>
        <a:bodyPr/>
        <a:lstStyle/>
        <a:p>
          <a:r>
            <a:rPr lang="bg-BG" sz="3600" dirty="0"/>
            <a:t>Рейн</a:t>
          </a:r>
        </a:p>
      </dgm:t>
    </dgm:pt>
    <dgm:pt modelId="{D4EF316B-C9E0-4F9B-8AE0-1AEFE6347F0E}" type="parTrans" cxnId="{B95CFAA5-E777-43CF-9C39-92C59037919D}">
      <dgm:prSet/>
      <dgm:spPr/>
      <dgm:t>
        <a:bodyPr/>
        <a:lstStyle/>
        <a:p>
          <a:endParaRPr lang="bg-BG"/>
        </a:p>
      </dgm:t>
    </dgm:pt>
    <dgm:pt modelId="{882C8FA3-0D15-4AA9-83C2-9F5E6E1E79C2}" type="sibTrans" cxnId="{B95CFAA5-E777-43CF-9C39-92C59037919D}">
      <dgm:prSet/>
      <dgm:spPr/>
      <dgm:t>
        <a:bodyPr/>
        <a:lstStyle/>
        <a:p>
          <a:endParaRPr lang="bg-BG"/>
        </a:p>
      </dgm:t>
    </dgm:pt>
    <dgm:pt modelId="{9CDA72A0-691B-4130-B043-DE3031F25E57}">
      <dgm:prSet custT="1"/>
      <dgm:spPr/>
      <dgm:t>
        <a:bodyPr/>
        <a:lstStyle/>
        <a:p>
          <a:r>
            <a:rPr lang="en-US" sz="2400" dirty="0" smtClean="0"/>
            <a:t>1233</a:t>
          </a:r>
          <a:r>
            <a:rPr lang="bg-BG" sz="2400" dirty="0" smtClean="0"/>
            <a:t> </a:t>
          </a:r>
          <a:r>
            <a:rPr lang="bg-BG" sz="2400" dirty="0"/>
            <a:t>км</a:t>
          </a:r>
        </a:p>
      </dgm:t>
    </dgm:pt>
    <dgm:pt modelId="{9E0E8F93-5D48-450D-A387-302B0A5C9035}" type="parTrans" cxnId="{5DF056FE-2107-4DE5-9EC1-F54C8C3063D6}">
      <dgm:prSet/>
      <dgm:spPr/>
      <dgm:t>
        <a:bodyPr/>
        <a:lstStyle/>
        <a:p>
          <a:endParaRPr lang="bg-BG"/>
        </a:p>
      </dgm:t>
    </dgm:pt>
    <dgm:pt modelId="{0B6A61B9-7E35-4081-AA7C-F5DAB93E808A}" type="sibTrans" cxnId="{5DF056FE-2107-4DE5-9EC1-F54C8C3063D6}">
      <dgm:prSet/>
      <dgm:spPr/>
      <dgm:t>
        <a:bodyPr/>
        <a:lstStyle/>
        <a:p>
          <a:endParaRPr lang="bg-BG"/>
        </a:p>
      </dgm:t>
    </dgm:pt>
    <dgm:pt modelId="{694490A9-D68A-45C5-A6FE-BC1BC3CF171A}">
      <dgm:prSet custT="1"/>
      <dgm:spPr/>
      <dgm:t>
        <a:bodyPr/>
        <a:lstStyle/>
        <a:p>
          <a:r>
            <a:rPr lang="bg-BG" sz="2400" dirty="0"/>
            <a:t>Води началото си от ледник в  </a:t>
          </a:r>
          <a:r>
            <a:rPr lang="bg-BG" sz="2400" dirty="0" smtClean="0"/>
            <a:t>Алпите.</a:t>
          </a:r>
          <a:endParaRPr lang="bg-BG" sz="2400" dirty="0"/>
        </a:p>
      </dgm:t>
    </dgm:pt>
    <dgm:pt modelId="{20210ADF-EF01-4485-9828-56B23E09AFD8}" type="parTrans" cxnId="{EAC4AEBB-5F71-4958-A622-4129D69CB61E}">
      <dgm:prSet/>
      <dgm:spPr/>
      <dgm:t>
        <a:bodyPr/>
        <a:lstStyle/>
        <a:p>
          <a:endParaRPr lang="bg-BG"/>
        </a:p>
      </dgm:t>
    </dgm:pt>
    <dgm:pt modelId="{0341CBD5-D71C-4C66-AE8D-BD04F98FCB2A}" type="sibTrans" cxnId="{EAC4AEBB-5F71-4958-A622-4129D69CB61E}">
      <dgm:prSet/>
      <dgm:spPr/>
      <dgm:t>
        <a:bodyPr/>
        <a:lstStyle/>
        <a:p>
          <a:endParaRPr lang="bg-BG"/>
        </a:p>
      </dgm:t>
    </dgm:pt>
    <dgm:pt modelId="{E27B55D8-EEEF-4278-8FE2-2021A5845A40}">
      <dgm:prSet custT="1"/>
      <dgm:spPr/>
      <dgm:t>
        <a:bodyPr/>
        <a:lstStyle/>
        <a:p>
          <a:r>
            <a:rPr lang="bg-BG" sz="2400" dirty="0" smtClean="0"/>
            <a:t>Изворът ѝ е на </a:t>
          </a:r>
          <a:br>
            <a:rPr lang="bg-BG" sz="2400" dirty="0" smtClean="0"/>
          </a:br>
          <a:r>
            <a:rPr lang="bg-BG" sz="2400" dirty="0" smtClean="0"/>
            <a:t>220 м надморска височина.</a:t>
          </a:r>
          <a:endParaRPr lang="bg-BG" sz="2400" dirty="0"/>
        </a:p>
      </dgm:t>
    </dgm:pt>
    <dgm:pt modelId="{C0AD74AC-4E05-4684-BD72-CA040D6AEF72}" type="sibTrans" cxnId="{731AF75E-6995-4386-9D65-38C90AE6560F}">
      <dgm:prSet/>
      <dgm:spPr/>
      <dgm:t>
        <a:bodyPr/>
        <a:lstStyle/>
        <a:p>
          <a:endParaRPr lang="bg-BG"/>
        </a:p>
      </dgm:t>
    </dgm:pt>
    <dgm:pt modelId="{163B02BD-89B9-4AB1-803E-1E134480D423}" type="parTrans" cxnId="{731AF75E-6995-4386-9D65-38C90AE6560F}">
      <dgm:prSet/>
      <dgm:spPr/>
      <dgm:t>
        <a:bodyPr/>
        <a:lstStyle/>
        <a:p>
          <a:endParaRPr lang="bg-BG"/>
        </a:p>
      </dgm:t>
    </dgm:pt>
    <dgm:pt modelId="{D17C1F90-E378-4C99-B42B-37DDE21473C1}" type="pres">
      <dgm:prSet presAssocID="{5C6530C1-4A0C-4ADA-9429-BBF51EA490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891F8FD-5A81-428B-925F-94C3AF8ECA79}" type="pres">
      <dgm:prSet presAssocID="{6899D98E-7DAC-48F5-AB53-79B852470E18}" presName="composite" presStyleCnt="0"/>
      <dgm:spPr/>
    </dgm:pt>
    <dgm:pt modelId="{266F46A0-2505-43C2-BB54-1CFF102F651C}" type="pres">
      <dgm:prSet presAssocID="{6899D98E-7DAC-48F5-AB53-79B852470E18}" presName="parTx" presStyleLbl="alignNode1" presStyleIdx="0" presStyleCnt="3" custScaleY="69081" custLinFactNeighborX="-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0E5752-B4EA-45FA-9AC0-6077C4327298}" type="pres">
      <dgm:prSet presAssocID="{6899D98E-7DAC-48F5-AB53-79B852470E18}" presName="desTx" presStyleLbl="alignAccFollowNode1" presStyleIdx="0" presStyleCnt="3" custScaleX="104117" custLinFactY="200000" custLinFactNeighborY="2549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04230AF-5BA8-4FDD-906A-46DE2536CC79}" type="pres">
      <dgm:prSet presAssocID="{94330778-D8E7-4C29-965D-265E43C0C273}" presName="space" presStyleCnt="0"/>
      <dgm:spPr/>
    </dgm:pt>
    <dgm:pt modelId="{8E93BF0F-E7E0-49D5-8F88-9C98A638AE5A}" type="pres">
      <dgm:prSet presAssocID="{59B4EEE4-5455-4A4A-BAA4-678CC4E4C691}" presName="composite" presStyleCnt="0"/>
      <dgm:spPr/>
    </dgm:pt>
    <dgm:pt modelId="{1BD69B3B-2D11-48EB-AD3F-4C74F136FEC4}" type="pres">
      <dgm:prSet presAssocID="{59B4EEE4-5455-4A4A-BAA4-678CC4E4C691}" presName="parTx" presStyleLbl="alignNode1" presStyleIdx="1" presStyleCnt="3" custScaleY="69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798FE6-6427-4AE3-9087-94AED5931652}" type="pres">
      <dgm:prSet presAssocID="{59B4EEE4-5455-4A4A-BAA4-678CC4E4C691}" presName="desTx" presStyleLbl="alignAccFollowNode1" presStyleIdx="1" presStyleCnt="3" custLinFactY="200000" custLinFactNeighborY="2549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818B169-BDDA-44B0-8980-A98C2D4C9BF2}" type="pres">
      <dgm:prSet presAssocID="{A612284F-A027-4631-8726-DB2B365738FD}" presName="space" presStyleCnt="0"/>
      <dgm:spPr/>
    </dgm:pt>
    <dgm:pt modelId="{B4A13D32-5BAD-440C-BBC7-AF82E9126891}" type="pres">
      <dgm:prSet presAssocID="{C1C6D747-3A98-4BA1-9473-E6A483B0413F}" presName="composite" presStyleCnt="0"/>
      <dgm:spPr/>
    </dgm:pt>
    <dgm:pt modelId="{D257B321-5D9C-42E8-A6F8-32B52B89D8B6}" type="pres">
      <dgm:prSet presAssocID="{C1C6D747-3A98-4BA1-9473-E6A483B0413F}" presName="parTx" presStyleLbl="alignNode1" presStyleIdx="2" presStyleCnt="3" custScaleY="69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5D03071-A998-4222-ABAC-FE6689712C33}" type="pres">
      <dgm:prSet presAssocID="{C1C6D747-3A98-4BA1-9473-E6A483B0413F}" presName="desTx" presStyleLbl="alignAccFollowNode1" presStyleIdx="2" presStyleCnt="3" custLinFactNeighborX="-1812" custLinFactNeighborY="1740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3469C2F-130F-4DE4-8D3E-53C1AEE40276}" type="presOf" srcId="{FC654C1C-1F30-453F-9EE2-1D38E68319B8}" destId="{3A0E5752-B4EA-45FA-9AC0-6077C4327298}" srcOrd="0" destOrd="0" presId="urn:microsoft.com/office/officeart/2005/8/layout/hList1"/>
    <dgm:cxn modelId="{1C4AF249-28E6-43D4-AD1B-962663EF1AAB}" type="presOf" srcId="{694490A9-D68A-45C5-A6FE-BC1BC3CF171A}" destId="{65D03071-A998-4222-ABAC-FE6689712C33}" srcOrd="0" destOrd="1" presId="urn:microsoft.com/office/officeart/2005/8/layout/hList1"/>
    <dgm:cxn modelId="{E91E3384-3354-4004-8D7D-F6409B503A02}" type="presOf" srcId="{6899D98E-7DAC-48F5-AB53-79B852470E18}" destId="{266F46A0-2505-43C2-BB54-1CFF102F651C}" srcOrd="0" destOrd="0" presId="urn:microsoft.com/office/officeart/2005/8/layout/hList1"/>
    <dgm:cxn modelId="{1C060AE3-C0EE-4793-911C-DC2E05F716F9}" srcId="{59B4EEE4-5455-4A4A-BAA4-678CC4E4C691}" destId="{E40F1413-DB01-493D-B119-25D44D63C33F}" srcOrd="0" destOrd="0" parTransId="{AE3A6592-52A5-488C-974A-EFCCC8960F05}" sibTransId="{43FEBDFC-9C20-44E7-AFE5-6818EC087C2F}"/>
    <dgm:cxn modelId="{41372FBC-2939-403A-B6BE-E4FEA308686B}" type="presOf" srcId="{09A8E692-288A-4B38-BFC2-E6C774FDD58E}" destId="{CE798FE6-6427-4AE3-9087-94AED5931652}" srcOrd="0" destOrd="1" presId="urn:microsoft.com/office/officeart/2005/8/layout/hList1"/>
    <dgm:cxn modelId="{90F289FD-8A6B-4779-8C5D-0D8EB702D318}" type="presOf" srcId="{5C6530C1-4A0C-4ADA-9429-BBF51EA4908F}" destId="{D17C1F90-E378-4C99-B42B-37DDE21473C1}" srcOrd="0" destOrd="0" presId="urn:microsoft.com/office/officeart/2005/8/layout/hList1"/>
    <dgm:cxn modelId="{B95CFAA5-E777-43CF-9C39-92C59037919D}" srcId="{5C6530C1-4A0C-4ADA-9429-BBF51EA4908F}" destId="{C1C6D747-3A98-4BA1-9473-E6A483B0413F}" srcOrd="2" destOrd="0" parTransId="{D4EF316B-C9E0-4F9B-8AE0-1AEFE6347F0E}" sibTransId="{882C8FA3-0D15-4AA9-83C2-9F5E6E1E79C2}"/>
    <dgm:cxn modelId="{789197E2-D6F2-4663-B0F6-948369D61DD0}" srcId="{5C6530C1-4A0C-4ADA-9429-BBF51EA4908F}" destId="{6899D98E-7DAC-48F5-AB53-79B852470E18}" srcOrd="0" destOrd="0" parTransId="{73A5D0CA-AC11-484A-AD23-FBCA912C7ACD}" sibTransId="{94330778-D8E7-4C29-965D-265E43C0C273}"/>
    <dgm:cxn modelId="{CDA67167-3148-4559-9262-5A5E2F15143B}" srcId="{6899D98E-7DAC-48F5-AB53-79B852470E18}" destId="{FC654C1C-1F30-453F-9EE2-1D38E68319B8}" srcOrd="0" destOrd="0" parTransId="{EDFFD7A2-8B85-42CE-B18F-E76E92AE8916}" sibTransId="{262BF524-5C49-4151-B441-7263D804BB76}"/>
    <dgm:cxn modelId="{CA71E1D7-11F0-4804-86FA-83B937758248}" srcId="{59B4EEE4-5455-4A4A-BAA4-678CC4E4C691}" destId="{09A8E692-288A-4B38-BFC2-E6C774FDD58E}" srcOrd="1" destOrd="0" parTransId="{F41841B8-246E-41C0-A24C-58CB708A070E}" sibTransId="{1D896734-1437-4CB5-9009-9A4E7E3BC935}"/>
    <dgm:cxn modelId="{9EAD2848-A5E2-4A5E-9E1D-28113DCB7D46}" type="presOf" srcId="{59B4EEE4-5455-4A4A-BAA4-678CC4E4C691}" destId="{1BD69B3B-2D11-48EB-AD3F-4C74F136FEC4}" srcOrd="0" destOrd="0" presId="urn:microsoft.com/office/officeart/2005/8/layout/hList1"/>
    <dgm:cxn modelId="{A218C498-BB75-4D5D-955A-BEC1EA4AAB66}" type="presOf" srcId="{9CDA72A0-691B-4130-B043-DE3031F25E57}" destId="{65D03071-A998-4222-ABAC-FE6689712C33}" srcOrd="0" destOrd="0" presId="urn:microsoft.com/office/officeart/2005/8/layout/hList1"/>
    <dgm:cxn modelId="{7F467733-1F1B-40B6-ADA1-7677A8E574E0}" type="presOf" srcId="{E27B55D8-EEEF-4278-8FE2-2021A5845A40}" destId="{3A0E5752-B4EA-45FA-9AC0-6077C4327298}" srcOrd="0" destOrd="1" presId="urn:microsoft.com/office/officeart/2005/8/layout/hList1"/>
    <dgm:cxn modelId="{40D16D31-F36D-4BDB-8A55-311C6D29CB90}" srcId="{5C6530C1-4A0C-4ADA-9429-BBF51EA4908F}" destId="{59B4EEE4-5455-4A4A-BAA4-678CC4E4C691}" srcOrd="1" destOrd="0" parTransId="{F150F353-BB4B-4803-9A5B-0885C398394F}" sibTransId="{A612284F-A027-4631-8726-DB2B365738FD}"/>
    <dgm:cxn modelId="{8B2C0EAD-E24A-46F1-8806-90B10FCA7A09}" type="presOf" srcId="{C1C6D747-3A98-4BA1-9473-E6A483B0413F}" destId="{D257B321-5D9C-42E8-A6F8-32B52B89D8B6}" srcOrd="0" destOrd="0" presId="urn:microsoft.com/office/officeart/2005/8/layout/hList1"/>
    <dgm:cxn modelId="{731AF75E-6995-4386-9D65-38C90AE6560F}" srcId="{6899D98E-7DAC-48F5-AB53-79B852470E18}" destId="{E27B55D8-EEEF-4278-8FE2-2021A5845A40}" srcOrd="1" destOrd="0" parTransId="{163B02BD-89B9-4AB1-803E-1E134480D423}" sibTransId="{C0AD74AC-4E05-4684-BD72-CA040D6AEF72}"/>
    <dgm:cxn modelId="{8D3AD61B-77EE-42E0-9539-5026B43F3241}" type="presOf" srcId="{E40F1413-DB01-493D-B119-25D44D63C33F}" destId="{CE798FE6-6427-4AE3-9087-94AED5931652}" srcOrd="0" destOrd="0" presId="urn:microsoft.com/office/officeart/2005/8/layout/hList1"/>
    <dgm:cxn modelId="{5DF056FE-2107-4DE5-9EC1-F54C8C3063D6}" srcId="{C1C6D747-3A98-4BA1-9473-E6A483B0413F}" destId="{9CDA72A0-691B-4130-B043-DE3031F25E57}" srcOrd="0" destOrd="0" parTransId="{9E0E8F93-5D48-450D-A387-302B0A5C9035}" sibTransId="{0B6A61B9-7E35-4081-AA7C-F5DAB93E808A}"/>
    <dgm:cxn modelId="{EAC4AEBB-5F71-4958-A622-4129D69CB61E}" srcId="{C1C6D747-3A98-4BA1-9473-E6A483B0413F}" destId="{694490A9-D68A-45C5-A6FE-BC1BC3CF171A}" srcOrd="1" destOrd="0" parTransId="{20210ADF-EF01-4485-9828-56B23E09AFD8}" sibTransId="{0341CBD5-D71C-4C66-AE8D-BD04F98FCB2A}"/>
    <dgm:cxn modelId="{019211E6-EFF2-4F32-8198-A9E46C415D73}" type="presParOf" srcId="{D17C1F90-E378-4C99-B42B-37DDE21473C1}" destId="{B891F8FD-5A81-428B-925F-94C3AF8ECA79}" srcOrd="0" destOrd="0" presId="urn:microsoft.com/office/officeart/2005/8/layout/hList1"/>
    <dgm:cxn modelId="{11FF72D0-4D1D-4B00-82B7-15C9FC93BA21}" type="presParOf" srcId="{B891F8FD-5A81-428B-925F-94C3AF8ECA79}" destId="{266F46A0-2505-43C2-BB54-1CFF102F651C}" srcOrd="0" destOrd="0" presId="urn:microsoft.com/office/officeart/2005/8/layout/hList1"/>
    <dgm:cxn modelId="{3D31D9D5-0F9C-4399-85DF-685F69B91006}" type="presParOf" srcId="{B891F8FD-5A81-428B-925F-94C3AF8ECA79}" destId="{3A0E5752-B4EA-45FA-9AC0-6077C4327298}" srcOrd="1" destOrd="0" presId="urn:microsoft.com/office/officeart/2005/8/layout/hList1"/>
    <dgm:cxn modelId="{2EACAFD1-ED23-4884-8813-50BF95E038BE}" type="presParOf" srcId="{D17C1F90-E378-4C99-B42B-37DDE21473C1}" destId="{D04230AF-5BA8-4FDD-906A-46DE2536CC79}" srcOrd="1" destOrd="0" presId="urn:microsoft.com/office/officeart/2005/8/layout/hList1"/>
    <dgm:cxn modelId="{7160AB96-FDC8-4B8A-847E-CF314B8BD9A2}" type="presParOf" srcId="{D17C1F90-E378-4C99-B42B-37DDE21473C1}" destId="{8E93BF0F-E7E0-49D5-8F88-9C98A638AE5A}" srcOrd="2" destOrd="0" presId="urn:microsoft.com/office/officeart/2005/8/layout/hList1"/>
    <dgm:cxn modelId="{DF15F4F8-4CCC-4234-B822-C9996BE67D44}" type="presParOf" srcId="{8E93BF0F-E7E0-49D5-8F88-9C98A638AE5A}" destId="{1BD69B3B-2D11-48EB-AD3F-4C74F136FEC4}" srcOrd="0" destOrd="0" presId="urn:microsoft.com/office/officeart/2005/8/layout/hList1"/>
    <dgm:cxn modelId="{AD638361-A1C2-4CB7-9AAE-1CD9F802CB39}" type="presParOf" srcId="{8E93BF0F-E7E0-49D5-8F88-9C98A638AE5A}" destId="{CE798FE6-6427-4AE3-9087-94AED5931652}" srcOrd="1" destOrd="0" presId="urn:microsoft.com/office/officeart/2005/8/layout/hList1"/>
    <dgm:cxn modelId="{410B6E16-7F23-4487-9863-5CF98AAAE9C7}" type="presParOf" srcId="{D17C1F90-E378-4C99-B42B-37DDE21473C1}" destId="{E818B169-BDDA-44B0-8980-A98C2D4C9BF2}" srcOrd="3" destOrd="0" presId="urn:microsoft.com/office/officeart/2005/8/layout/hList1"/>
    <dgm:cxn modelId="{5683D2FB-356B-4A9F-9A71-E042FF3EB3C8}" type="presParOf" srcId="{D17C1F90-E378-4C99-B42B-37DDE21473C1}" destId="{B4A13D32-5BAD-440C-BBC7-AF82E9126891}" srcOrd="4" destOrd="0" presId="urn:microsoft.com/office/officeart/2005/8/layout/hList1"/>
    <dgm:cxn modelId="{EB3135CD-9C4A-45B0-903E-EF27D9E7D1C0}" type="presParOf" srcId="{B4A13D32-5BAD-440C-BBC7-AF82E9126891}" destId="{D257B321-5D9C-42E8-A6F8-32B52B89D8B6}" srcOrd="0" destOrd="0" presId="urn:microsoft.com/office/officeart/2005/8/layout/hList1"/>
    <dgm:cxn modelId="{51EBD771-7617-4361-857A-408DAA22BC11}" type="presParOf" srcId="{B4A13D32-5BAD-440C-BBC7-AF82E9126891}" destId="{65D03071-A998-4222-ABAC-FE6689712C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914AD8-8313-4778-A8A1-5B39DAE3F0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318D820-2A7F-48F2-9B0C-BC240A73EE01}">
      <dgm:prSet custT="1"/>
      <dgm:spPr/>
      <dgm:t>
        <a:bodyPr/>
        <a:lstStyle/>
        <a:p>
          <a:r>
            <a:rPr lang="bg-BG" sz="2800" dirty="0">
              <a:solidFill>
                <a:schemeClr val="accent1">
                  <a:lumMod val="20000"/>
                  <a:lumOff val="80000"/>
                </a:schemeClr>
              </a:solidFill>
            </a:rPr>
            <a:t>Ладожкото </a:t>
          </a:r>
          <a:r>
            <a:rPr lang="bg-BG" sz="28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езеро </a:t>
          </a:r>
          <a:r>
            <a:rPr lang="bg-BG" sz="2300" dirty="0" smtClean="0"/>
            <a:t>– </a:t>
          </a:r>
          <a:r>
            <a:rPr lang="bg-BG" sz="2300" dirty="0"/>
            <a:t>най-голямото по </a:t>
          </a:r>
          <a:r>
            <a:rPr lang="bg-BG" sz="2300" dirty="0" smtClean="0"/>
            <a:t>площ</a:t>
          </a:r>
          <a:endParaRPr lang="bg-BG" sz="2300" dirty="0"/>
        </a:p>
      </dgm:t>
    </dgm:pt>
    <dgm:pt modelId="{3591AD4D-BB4E-44C2-BAAC-EDA67728E8B6}" type="parTrans" cxnId="{2DAD7A03-BE0B-4013-902D-98008570694D}">
      <dgm:prSet/>
      <dgm:spPr/>
      <dgm:t>
        <a:bodyPr/>
        <a:lstStyle/>
        <a:p>
          <a:endParaRPr lang="bg-BG"/>
        </a:p>
      </dgm:t>
    </dgm:pt>
    <dgm:pt modelId="{545FD7CB-24C9-4828-AAE0-92AE3F9F5811}" type="sibTrans" cxnId="{2DAD7A03-BE0B-4013-902D-98008570694D}">
      <dgm:prSet/>
      <dgm:spPr/>
      <dgm:t>
        <a:bodyPr/>
        <a:lstStyle/>
        <a:p>
          <a:endParaRPr lang="bg-BG"/>
        </a:p>
      </dgm:t>
    </dgm:pt>
    <dgm:pt modelId="{8D60DF86-CC1C-436B-A757-82DD5A5A00E9}">
      <dgm:prSet custT="1"/>
      <dgm:spPr/>
      <dgm:t>
        <a:bodyPr/>
        <a:lstStyle/>
        <a:p>
          <a:r>
            <a:rPr lang="bg-BG" sz="2800" dirty="0">
              <a:solidFill>
                <a:schemeClr val="accent1">
                  <a:lumMod val="20000"/>
                  <a:lumOff val="80000"/>
                </a:schemeClr>
              </a:solidFill>
            </a:rPr>
            <a:t>Женевското</a:t>
          </a:r>
          <a:r>
            <a:rPr lang="bg-BG" sz="3200" dirty="0">
              <a:solidFill>
                <a:schemeClr val="accent1">
                  <a:lumMod val="20000"/>
                  <a:lumOff val="80000"/>
                </a:schemeClr>
              </a:solidFill>
            </a:rPr>
            <a:t> езеро </a:t>
          </a:r>
          <a:r>
            <a:rPr lang="bg-BG" sz="2800" dirty="0"/>
            <a:t>–</a:t>
          </a:r>
          <a:r>
            <a:rPr lang="bg-BG" sz="3200" dirty="0"/>
            <a:t> </a:t>
          </a:r>
          <a:r>
            <a:rPr lang="bg-BG" sz="2300" dirty="0"/>
            <a:t>най-голямото в Алпите</a:t>
          </a:r>
        </a:p>
      </dgm:t>
    </dgm:pt>
    <dgm:pt modelId="{B1F269F5-BD6A-4132-947F-DCC1F28577E9}" type="parTrans" cxnId="{39E87D96-0ECE-4453-85AB-E0523B2C778D}">
      <dgm:prSet/>
      <dgm:spPr/>
      <dgm:t>
        <a:bodyPr/>
        <a:lstStyle/>
        <a:p>
          <a:endParaRPr lang="bg-BG"/>
        </a:p>
      </dgm:t>
    </dgm:pt>
    <dgm:pt modelId="{1FF97373-36EF-4CAF-8C2F-4CE798A2860C}" type="sibTrans" cxnId="{39E87D96-0ECE-4453-85AB-E0523B2C778D}">
      <dgm:prSet/>
      <dgm:spPr/>
      <dgm:t>
        <a:bodyPr/>
        <a:lstStyle/>
        <a:p>
          <a:endParaRPr lang="bg-BG"/>
        </a:p>
      </dgm:t>
    </dgm:pt>
    <dgm:pt modelId="{CAF0E7EC-E8A2-4946-84E1-11F5C516CB2F}">
      <dgm:prSet custT="1"/>
      <dgm:spPr/>
      <dgm:t>
        <a:bodyPr/>
        <a:lstStyle/>
        <a:p>
          <a:r>
            <a:rPr lang="bg-BG" sz="28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Балатон – </a:t>
          </a:r>
          <a:r>
            <a:rPr lang="bg-BG" sz="2300" dirty="0" smtClean="0"/>
            <a:t>най-голямото </a:t>
          </a:r>
          <a:r>
            <a:rPr lang="bg-BG" sz="2300" dirty="0"/>
            <a:t>в Среднодунавската низина </a:t>
          </a:r>
        </a:p>
      </dgm:t>
    </dgm:pt>
    <dgm:pt modelId="{C8844F32-69F7-4EEA-84BB-75D7D9CFD78A}" type="parTrans" cxnId="{202B0BBB-BCA6-4D16-8981-15E66DB0F369}">
      <dgm:prSet/>
      <dgm:spPr/>
      <dgm:t>
        <a:bodyPr/>
        <a:lstStyle/>
        <a:p>
          <a:endParaRPr lang="bg-BG"/>
        </a:p>
      </dgm:t>
    </dgm:pt>
    <dgm:pt modelId="{2AF339C5-969D-4BAD-B6D8-061BAD3CAB67}" type="sibTrans" cxnId="{202B0BBB-BCA6-4D16-8981-15E66DB0F369}">
      <dgm:prSet/>
      <dgm:spPr/>
      <dgm:t>
        <a:bodyPr/>
        <a:lstStyle/>
        <a:p>
          <a:endParaRPr lang="bg-BG"/>
        </a:p>
      </dgm:t>
    </dgm:pt>
    <dgm:pt modelId="{2FAA62E1-CABE-4BCF-B08D-0DEC6D08EBF1}" type="pres">
      <dgm:prSet presAssocID="{54914AD8-8313-4778-A8A1-5B39DAE3F0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E77F674-38A3-4F8E-AD61-E09B73BE1BB7}" type="pres">
      <dgm:prSet presAssocID="{E318D820-2A7F-48F2-9B0C-BC240A73EE01}" presName="hierRoot1" presStyleCnt="0">
        <dgm:presLayoutVars>
          <dgm:hierBranch val="init"/>
        </dgm:presLayoutVars>
      </dgm:prSet>
      <dgm:spPr/>
    </dgm:pt>
    <dgm:pt modelId="{34723126-E886-4F48-AF63-3A826A42B4C2}" type="pres">
      <dgm:prSet presAssocID="{E318D820-2A7F-48F2-9B0C-BC240A73EE01}" presName="rootComposite1" presStyleCnt="0"/>
      <dgm:spPr/>
    </dgm:pt>
    <dgm:pt modelId="{36C7BE87-D885-46EE-9EEB-8EAC362FDA64}" type="pres">
      <dgm:prSet presAssocID="{E318D820-2A7F-48F2-9B0C-BC240A73EE01}" presName="rootText1" presStyleLbl="node0" presStyleIdx="0" presStyleCnt="3" custScaleX="167128" custScaleY="9673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80D2D812-9785-484D-867E-13113D007297}" type="pres">
      <dgm:prSet presAssocID="{E318D820-2A7F-48F2-9B0C-BC240A73EE01}" presName="rootConnector1" presStyleLbl="node1" presStyleIdx="0" presStyleCnt="0"/>
      <dgm:spPr/>
      <dgm:t>
        <a:bodyPr/>
        <a:lstStyle/>
        <a:p>
          <a:endParaRPr lang="bg-BG"/>
        </a:p>
      </dgm:t>
    </dgm:pt>
    <dgm:pt modelId="{BF3E2189-7118-413E-9BFD-5098A7425468}" type="pres">
      <dgm:prSet presAssocID="{E318D820-2A7F-48F2-9B0C-BC240A73EE01}" presName="hierChild2" presStyleCnt="0"/>
      <dgm:spPr/>
    </dgm:pt>
    <dgm:pt modelId="{79B2128D-3925-4A89-A0AF-2EC537B9490D}" type="pres">
      <dgm:prSet presAssocID="{E318D820-2A7F-48F2-9B0C-BC240A73EE01}" presName="hierChild3" presStyleCnt="0"/>
      <dgm:spPr/>
    </dgm:pt>
    <dgm:pt modelId="{9B074318-2185-4799-89DA-8DDCE2637735}" type="pres">
      <dgm:prSet presAssocID="{8D60DF86-CC1C-436B-A757-82DD5A5A00E9}" presName="hierRoot1" presStyleCnt="0">
        <dgm:presLayoutVars>
          <dgm:hierBranch val="init"/>
        </dgm:presLayoutVars>
      </dgm:prSet>
      <dgm:spPr/>
    </dgm:pt>
    <dgm:pt modelId="{4AD129AB-B519-4557-A158-3E9AF397F76B}" type="pres">
      <dgm:prSet presAssocID="{8D60DF86-CC1C-436B-A757-82DD5A5A00E9}" presName="rootComposite1" presStyleCnt="0"/>
      <dgm:spPr/>
    </dgm:pt>
    <dgm:pt modelId="{F6C3C3FB-CCD3-49AC-A23A-E65721F14E78}" type="pres">
      <dgm:prSet presAssocID="{8D60DF86-CC1C-436B-A757-82DD5A5A00E9}" presName="rootText1" presStyleLbl="node0" presStyleIdx="1" presStyleCnt="3" custScaleX="174999" custScaleY="9954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A8625305-C344-4DFF-9D9A-E2399C4E4812}" type="pres">
      <dgm:prSet presAssocID="{8D60DF86-CC1C-436B-A757-82DD5A5A00E9}" presName="rootConnector1" presStyleLbl="node1" presStyleIdx="0" presStyleCnt="0"/>
      <dgm:spPr/>
      <dgm:t>
        <a:bodyPr/>
        <a:lstStyle/>
        <a:p>
          <a:endParaRPr lang="bg-BG"/>
        </a:p>
      </dgm:t>
    </dgm:pt>
    <dgm:pt modelId="{4BDDA7B6-74F6-4DD4-B76D-EC0549C223AD}" type="pres">
      <dgm:prSet presAssocID="{8D60DF86-CC1C-436B-A757-82DD5A5A00E9}" presName="hierChild2" presStyleCnt="0"/>
      <dgm:spPr/>
    </dgm:pt>
    <dgm:pt modelId="{502A1494-1F88-42DA-AAFF-672DDD2032B9}" type="pres">
      <dgm:prSet presAssocID="{8D60DF86-CC1C-436B-A757-82DD5A5A00E9}" presName="hierChild3" presStyleCnt="0"/>
      <dgm:spPr/>
    </dgm:pt>
    <dgm:pt modelId="{46192CDA-B2A4-40BD-8069-B2ADBD12B5FF}" type="pres">
      <dgm:prSet presAssocID="{CAF0E7EC-E8A2-4946-84E1-11F5C516CB2F}" presName="hierRoot1" presStyleCnt="0">
        <dgm:presLayoutVars>
          <dgm:hierBranch val="init"/>
        </dgm:presLayoutVars>
      </dgm:prSet>
      <dgm:spPr/>
    </dgm:pt>
    <dgm:pt modelId="{22425BA4-D55F-494D-8B4C-BDD31EF71CF5}" type="pres">
      <dgm:prSet presAssocID="{CAF0E7EC-E8A2-4946-84E1-11F5C516CB2F}" presName="rootComposite1" presStyleCnt="0"/>
      <dgm:spPr/>
    </dgm:pt>
    <dgm:pt modelId="{F4818D94-8F69-4A76-AD50-703005E691EF}" type="pres">
      <dgm:prSet presAssocID="{CAF0E7EC-E8A2-4946-84E1-11F5C516CB2F}" presName="rootText1" presStyleLbl="node0" presStyleIdx="2" presStyleCnt="3" custScaleX="181397" custScaleY="10418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B67DEBA-7492-46F0-906C-2D5C886AF71C}" type="pres">
      <dgm:prSet presAssocID="{CAF0E7EC-E8A2-4946-84E1-11F5C516CB2F}" presName="rootConnector1" presStyleLbl="node1" presStyleIdx="0" presStyleCnt="0"/>
      <dgm:spPr/>
      <dgm:t>
        <a:bodyPr/>
        <a:lstStyle/>
        <a:p>
          <a:endParaRPr lang="bg-BG"/>
        </a:p>
      </dgm:t>
    </dgm:pt>
    <dgm:pt modelId="{0B6440C9-C1EF-4B53-AFB8-BDC13B18EAE6}" type="pres">
      <dgm:prSet presAssocID="{CAF0E7EC-E8A2-4946-84E1-11F5C516CB2F}" presName="hierChild2" presStyleCnt="0"/>
      <dgm:spPr/>
    </dgm:pt>
    <dgm:pt modelId="{D1D5D086-5C82-424C-8E03-6145676B5C93}" type="pres">
      <dgm:prSet presAssocID="{CAF0E7EC-E8A2-4946-84E1-11F5C516CB2F}" presName="hierChild3" presStyleCnt="0"/>
      <dgm:spPr/>
    </dgm:pt>
  </dgm:ptLst>
  <dgm:cxnLst>
    <dgm:cxn modelId="{39E87D96-0ECE-4453-85AB-E0523B2C778D}" srcId="{54914AD8-8313-4778-A8A1-5B39DAE3F07E}" destId="{8D60DF86-CC1C-436B-A757-82DD5A5A00E9}" srcOrd="1" destOrd="0" parTransId="{B1F269F5-BD6A-4132-947F-DCC1F28577E9}" sibTransId="{1FF97373-36EF-4CAF-8C2F-4CE798A2860C}"/>
    <dgm:cxn modelId="{B1AB4D51-F488-49DD-B74E-BC635013347A}" type="presOf" srcId="{54914AD8-8313-4778-A8A1-5B39DAE3F07E}" destId="{2FAA62E1-CABE-4BCF-B08D-0DEC6D08EBF1}" srcOrd="0" destOrd="0" presId="urn:microsoft.com/office/officeart/2005/8/layout/orgChart1"/>
    <dgm:cxn modelId="{4EBE84A6-6C7A-4881-B8F1-D5D6E02DFC98}" type="presOf" srcId="{CAF0E7EC-E8A2-4946-84E1-11F5C516CB2F}" destId="{FB67DEBA-7492-46F0-906C-2D5C886AF71C}" srcOrd="1" destOrd="0" presId="urn:microsoft.com/office/officeart/2005/8/layout/orgChart1"/>
    <dgm:cxn modelId="{202B0BBB-BCA6-4D16-8981-15E66DB0F369}" srcId="{54914AD8-8313-4778-A8A1-5B39DAE3F07E}" destId="{CAF0E7EC-E8A2-4946-84E1-11F5C516CB2F}" srcOrd="2" destOrd="0" parTransId="{C8844F32-69F7-4EEA-84BB-75D7D9CFD78A}" sibTransId="{2AF339C5-969D-4BAD-B6D8-061BAD3CAB67}"/>
    <dgm:cxn modelId="{B3826861-0B5C-4B5B-BC0D-C361268ED354}" type="presOf" srcId="{8D60DF86-CC1C-436B-A757-82DD5A5A00E9}" destId="{A8625305-C344-4DFF-9D9A-E2399C4E4812}" srcOrd="1" destOrd="0" presId="urn:microsoft.com/office/officeart/2005/8/layout/orgChart1"/>
    <dgm:cxn modelId="{2DAD7A03-BE0B-4013-902D-98008570694D}" srcId="{54914AD8-8313-4778-A8A1-5B39DAE3F07E}" destId="{E318D820-2A7F-48F2-9B0C-BC240A73EE01}" srcOrd="0" destOrd="0" parTransId="{3591AD4D-BB4E-44C2-BAAC-EDA67728E8B6}" sibTransId="{545FD7CB-24C9-4828-AAE0-92AE3F9F5811}"/>
    <dgm:cxn modelId="{C4010079-85CA-42CE-BE3F-D866CDF81D80}" type="presOf" srcId="{E318D820-2A7F-48F2-9B0C-BC240A73EE01}" destId="{80D2D812-9785-484D-867E-13113D007297}" srcOrd="1" destOrd="0" presId="urn:microsoft.com/office/officeart/2005/8/layout/orgChart1"/>
    <dgm:cxn modelId="{B3583236-CBBA-4B64-9364-45CD516B66F8}" type="presOf" srcId="{CAF0E7EC-E8A2-4946-84E1-11F5C516CB2F}" destId="{F4818D94-8F69-4A76-AD50-703005E691EF}" srcOrd="0" destOrd="0" presId="urn:microsoft.com/office/officeart/2005/8/layout/orgChart1"/>
    <dgm:cxn modelId="{268F4EE5-213C-486B-ADEF-E38A0267DAA8}" type="presOf" srcId="{8D60DF86-CC1C-436B-A757-82DD5A5A00E9}" destId="{F6C3C3FB-CCD3-49AC-A23A-E65721F14E78}" srcOrd="0" destOrd="0" presId="urn:microsoft.com/office/officeart/2005/8/layout/orgChart1"/>
    <dgm:cxn modelId="{63D14569-FE91-451B-8B8B-A1A691CB071F}" type="presOf" srcId="{E318D820-2A7F-48F2-9B0C-BC240A73EE01}" destId="{36C7BE87-D885-46EE-9EEB-8EAC362FDA64}" srcOrd="0" destOrd="0" presId="urn:microsoft.com/office/officeart/2005/8/layout/orgChart1"/>
    <dgm:cxn modelId="{D8BDEB97-5165-4894-AF6B-82A91AB6C3D1}" type="presParOf" srcId="{2FAA62E1-CABE-4BCF-B08D-0DEC6D08EBF1}" destId="{4E77F674-38A3-4F8E-AD61-E09B73BE1BB7}" srcOrd="0" destOrd="0" presId="urn:microsoft.com/office/officeart/2005/8/layout/orgChart1"/>
    <dgm:cxn modelId="{464B157C-6F88-4CDB-8BA9-459A5C56F576}" type="presParOf" srcId="{4E77F674-38A3-4F8E-AD61-E09B73BE1BB7}" destId="{34723126-E886-4F48-AF63-3A826A42B4C2}" srcOrd="0" destOrd="0" presId="urn:microsoft.com/office/officeart/2005/8/layout/orgChart1"/>
    <dgm:cxn modelId="{B23E41C0-9E67-466F-9385-C35C8EBCFDFD}" type="presParOf" srcId="{34723126-E886-4F48-AF63-3A826A42B4C2}" destId="{36C7BE87-D885-46EE-9EEB-8EAC362FDA64}" srcOrd="0" destOrd="0" presId="urn:microsoft.com/office/officeart/2005/8/layout/orgChart1"/>
    <dgm:cxn modelId="{39935202-06CC-480D-98D7-9323205D5470}" type="presParOf" srcId="{34723126-E886-4F48-AF63-3A826A42B4C2}" destId="{80D2D812-9785-484D-867E-13113D007297}" srcOrd="1" destOrd="0" presId="urn:microsoft.com/office/officeart/2005/8/layout/orgChart1"/>
    <dgm:cxn modelId="{A88781BF-0F5A-4B0D-8999-C8D430C116FC}" type="presParOf" srcId="{4E77F674-38A3-4F8E-AD61-E09B73BE1BB7}" destId="{BF3E2189-7118-413E-9BFD-5098A7425468}" srcOrd="1" destOrd="0" presId="urn:microsoft.com/office/officeart/2005/8/layout/orgChart1"/>
    <dgm:cxn modelId="{3CAA3D90-4F19-46DE-8EDA-B59F6DF55271}" type="presParOf" srcId="{4E77F674-38A3-4F8E-AD61-E09B73BE1BB7}" destId="{79B2128D-3925-4A89-A0AF-2EC537B9490D}" srcOrd="2" destOrd="0" presId="urn:microsoft.com/office/officeart/2005/8/layout/orgChart1"/>
    <dgm:cxn modelId="{B029C3EE-85C8-499C-BCCB-3247F527A771}" type="presParOf" srcId="{2FAA62E1-CABE-4BCF-B08D-0DEC6D08EBF1}" destId="{9B074318-2185-4799-89DA-8DDCE2637735}" srcOrd="1" destOrd="0" presId="urn:microsoft.com/office/officeart/2005/8/layout/orgChart1"/>
    <dgm:cxn modelId="{A3225A67-7A5A-4FAA-87D7-DBFB64E96859}" type="presParOf" srcId="{9B074318-2185-4799-89DA-8DDCE2637735}" destId="{4AD129AB-B519-4557-A158-3E9AF397F76B}" srcOrd="0" destOrd="0" presId="urn:microsoft.com/office/officeart/2005/8/layout/orgChart1"/>
    <dgm:cxn modelId="{72CC9D90-03CC-49D3-85C5-2EEB04AED2EE}" type="presParOf" srcId="{4AD129AB-B519-4557-A158-3E9AF397F76B}" destId="{F6C3C3FB-CCD3-49AC-A23A-E65721F14E78}" srcOrd="0" destOrd="0" presId="urn:microsoft.com/office/officeart/2005/8/layout/orgChart1"/>
    <dgm:cxn modelId="{5285E01E-0975-46DB-BD50-157B0056CA35}" type="presParOf" srcId="{4AD129AB-B519-4557-A158-3E9AF397F76B}" destId="{A8625305-C344-4DFF-9D9A-E2399C4E4812}" srcOrd="1" destOrd="0" presId="urn:microsoft.com/office/officeart/2005/8/layout/orgChart1"/>
    <dgm:cxn modelId="{29A4F57A-EBAC-4D21-9C2F-DDC8D7C7DF1A}" type="presParOf" srcId="{9B074318-2185-4799-89DA-8DDCE2637735}" destId="{4BDDA7B6-74F6-4DD4-B76D-EC0549C223AD}" srcOrd="1" destOrd="0" presId="urn:microsoft.com/office/officeart/2005/8/layout/orgChart1"/>
    <dgm:cxn modelId="{8FF34096-897B-48A7-BF2E-CAE05C083723}" type="presParOf" srcId="{9B074318-2185-4799-89DA-8DDCE2637735}" destId="{502A1494-1F88-42DA-AAFF-672DDD2032B9}" srcOrd="2" destOrd="0" presId="urn:microsoft.com/office/officeart/2005/8/layout/orgChart1"/>
    <dgm:cxn modelId="{9923C8FC-8EA8-46A6-9848-45375CD4EA04}" type="presParOf" srcId="{2FAA62E1-CABE-4BCF-B08D-0DEC6D08EBF1}" destId="{46192CDA-B2A4-40BD-8069-B2ADBD12B5FF}" srcOrd="2" destOrd="0" presId="urn:microsoft.com/office/officeart/2005/8/layout/orgChart1"/>
    <dgm:cxn modelId="{D2885AC3-1262-4136-B9EA-4D994E7458DF}" type="presParOf" srcId="{46192CDA-B2A4-40BD-8069-B2ADBD12B5FF}" destId="{22425BA4-D55F-494D-8B4C-BDD31EF71CF5}" srcOrd="0" destOrd="0" presId="urn:microsoft.com/office/officeart/2005/8/layout/orgChart1"/>
    <dgm:cxn modelId="{06A2653A-453B-4186-A2B4-C5987BF36A43}" type="presParOf" srcId="{22425BA4-D55F-494D-8B4C-BDD31EF71CF5}" destId="{F4818D94-8F69-4A76-AD50-703005E691EF}" srcOrd="0" destOrd="0" presId="urn:microsoft.com/office/officeart/2005/8/layout/orgChart1"/>
    <dgm:cxn modelId="{39DFF707-D482-4F7C-8FA6-16A0DD235286}" type="presParOf" srcId="{22425BA4-D55F-494D-8B4C-BDD31EF71CF5}" destId="{FB67DEBA-7492-46F0-906C-2D5C886AF71C}" srcOrd="1" destOrd="0" presId="urn:microsoft.com/office/officeart/2005/8/layout/orgChart1"/>
    <dgm:cxn modelId="{85428E42-1DC4-4639-A861-02DD22B9FC05}" type="presParOf" srcId="{46192CDA-B2A4-40BD-8069-B2ADBD12B5FF}" destId="{0B6440C9-C1EF-4B53-AFB8-BDC13B18EAE6}" srcOrd="1" destOrd="0" presId="urn:microsoft.com/office/officeart/2005/8/layout/orgChart1"/>
    <dgm:cxn modelId="{594A3256-2AEC-424E-A8CC-D4D521DCE6B6}" type="presParOf" srcId="{46192CDA-B2A4-40BD-8069-B2ADBD12B5FF}" destId="{D1D5D086-5C82-424C-8E03-6145676B5C9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447A11-7549-408B-A5CB-D4B2F709EA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E786422-475D-44BC-821D-BAA0E3D3E196}">
      <dgm:prSet/>
      <dgm:spPr/>
      <dgm:t>
        <a:bodyPr/>
        <a:lstStyle/>
        <a:p>
          <a:pPr rtl="0"/>
          <a:r>
            <a:rPr lang="bg-BG" dirty="0" smtClean="0"/>
            <a:t>Реките в Европа са важен ресурс за:</a:t>
          </a:r>
          <a:endParaRPr lang="bg-BG" dirty="0"/>
        </a:p>
      </dgm:t>
    </dgm:pt>
    <dgm:pt modelId="{EAD3A834-6958-4236-90B1-B436B6475073}" type="parTrans" cxnId="{EAC66FE0-FC6B-4281-8C0C-1424CD213ED1}">
      <dgm:prSet/>
      <dgm:spPr/>
      <dgm:t>
        <a:bodyPr/>
        <a:lstStyle/>
        <a:p>
          <a:endParaRPr lang="bg-BG"/>
        </a:p>
      </dgm:t>
    </dgm:pt>
    <dgm:pt modelId="{77C992E4-61E8-4EEC-84E1-AF4825BCD95A}" type="sibTrans" cxnId="{EAC66FE0-FC6B-4281-8C0C-1424CD213ED1}">
      <dgm:prSet/>
      <dgm:spPr/>
      <dgm:t>
        <a:bodyPr/>
        <a:lstStyle/>
        <a:p>
          <a:endParaRPr lang="bg-BG"/>
        </a:p>
      </dgm:t>
    </dgm:pt>
    <dgm:pt modelId="{9CB0CFA1-0534-4D1A-9FFB-7C43FB6F6677}">
      <dgm:prSet/>
      <dgm:spPr/>
      <dgm:t>
        <a:bodyPr/>
        <a:lstStyle/>
        <a:p>
          <a:pPr rtl="0"/>
          <a:r>
            <a:rPr lang="bg-BG" dirty="0" smtClean="0"/>
            <a:t>водоснабдяване; </a:t>
          </a:r>
          <a:endParaRPr lang="bg-BG" dirty="0"/>
        </a:p>
      </dgm:t>
    </dgm:pt>
    <dgm:pt modelId="{4C143295-B19E-4A72-BC7D-B02DBCE9527B}" type="parTrans" cxnId="{FE7CA6C4-8078-46F1-80D5-9026922DB23C}">
      <dgm:prSet/>
      <dgm:spPr/>
      <dgm:t>
        <a:bodyPr/>
        <a:lstStyle/>
        <a:p>
          <a:endParaRPr lang="bg-BG"/>
        </a:p>
      </dgm:t>
    </dgm:pt>
    <dgm:pt modelId="{6BDA7425-583B-40E4-817F-FC41598AAFBE}" type="sibTrans" cxnId="{FE7CA6C4-8078-46F1-80D5-9026922DB23C}">
      <dgm:prSet/>
      <dgm:spPr/>
      <dgm:t>
        <a:bodyPr/>
        <a:lstStyle/>
        <a:p>
          <a:endParaRPr lang="bg-BG"/>
        </a:p>
      </dgm:t>
    </dgm:pt>
    <dgm:pt modelId="{AC86A649-9ECE-49DF-9E45-D0378D5FF6BC}">
      <dgm:prSet/>
      <dgm:spPr/>
      <dgm:t>
        <a:bodyPr/>
        <a:lstStyle/>
        <a:p>
          <a:pPr rtl="0"/>
          <a:r>
            <a:rPr lang="bg-BG" dirty="0" smtClean="0"/>
            <a:t>напояване; </a:t>
          </a:r>
          <a:endParaRPr lang="bg-BG" dirty="0"/>
        </a:p>
      </dgm:t>
    </dgm:pt>
    <dgm:pt modelId="{486FE2B6-8578-4132-BA37-88920EBBCD41}" type="parTrans" cxnId="{052A064D-721D-409D-860B-B564D3F975FB}">
      <dgm:prSet/>
      <dgm:spPr/>
      <dgm:t>
        <a:bodyPr/>
        <a:lstStyle/>
        <a:p>
          <a:endParaRPr lang="bg-BG"/>
        </a:p>
      </dgm:t>
    </dgm:pt>
    <dgm:pt modelId="{DF2F3955-FBEE-406D-8CB5-B11D62D5BFE1}" type="sibTrans" cxnId="{052A064D-721D-409D-860B-B564D3F975FB}">
      <dgm:prSet/>
      <dgm:spPr/>
      <dgm:t>
        <a:bodyPr/>
        <a:lstStyle/>
        <a:p>
          <a:endParaRPr lang="bg-BG"/>
        </a:p>
      </dgm:t>
    </dgm:pt>
    <dgm:pt modelId="{00F40C16-5DCE-4F57-9EC9-92FE3C3EAB9E}">
      <dgm:prSet/>
      <dgm:spPr/>
      <dgm:t>
        <a:bodyPr/>
        <a:lstStyle/>
        <a:p>
          <a:pPr rtl="0"/>
          <a:r>
            <a:rPr lang="bg-BG" dirty="0" smtClean="0"/>
            <a:t>производство на електроенергия; </a:t>
          </a:r>
          <a:endParaRPr lang="bg-BG" dirty="0"/>
        </a:p>
      </dgm:t>
    </dgm:pt>
    <dgm:pt modelId="{ADDAB431-8E1F-4802-B147-2BBD22E53AD8}" type="parTrans" cxnId="{792B9367-21B0-4969-8938-B5950869EE94}">
      <dgm:prSet/>
      <dgm:spPr/>
      <dgm:t>
        <a:bodyPr/>
        <a:lstStyle/>
        <a:p>
          <a:endParaRPr lang="bg-BG"/>
        </a:p>
      </dgm:t>
    </dgm:pt>
    <dgm:pt modelId="{0A9AD94A-0C72-4509-B0B4-205044E61AC1}" type="sibTrans" cxnId="{792B9367-21B0-4969-8938-B5950869EE94}">
      <dgm:prSet/>
      <dgm:spPr/>
      <dgm:t>
        <a:bodyPr/>
        <a:lstStyle/>
        <a:p>
          <a:endParaRPr lang="bg-BG"/>
        </a:p>
      </dgm:t>
    </dgm:pt>
    <dgm:pt modelId="{54F0E85A-7A6D-4300-ADD6-3DEF70059712}">
      <dgm:prSet/>
      <dgm:spPr/>
      <dgm:t>
        <a:bodyPr/>
        <a:lstStyle/>
        <a:p>
          <a:pPr rtl="0"/>
          <a:r>
            <a:rPr lang="bg-BG" dirty="0" smtClean="0"/>
            <a:t>корабоплаване и риболов.</a:t>
          </a:r>
          <a:endParaRPr lang="bg-BG" dirty="0"/>
        </a:p>
      </dgm:t>
    </dgm:pt>
    <dgm:pt modelId="{88F7AB81-6278-4F24-AB7C-2A82D45E20C6}" type="parTrans" cxnId="{44138CC8-D223-4300-A9A5-4E3DED6AB2EC}">
      <dgm:prSet/>
      <dgm:spPr/>
      <dgm:t>
        <a:bodyPr/>
        <a:lstStyle/>
        <a:p>
          <a:endParaRPr lang="bg-BG"/>
        </a:p>
      </dgm:t>
    </dgm:pt>
    <dgm:pt modelId="{B4396709-56F9-4043-866A-23857D59D2BB}" type="sibTrans" cxnId="{44138CC8-D223-4300-A9A5-4E3DED6AB2EC}">
      <dgm:prSet/>
      <dgm:spPr/>
      <dgm:t>
        <a:bodyPr/>
        <a:lstStyle/>
        <a:p>
          <a:endParaRPr lang="bg-BG"/>
        </a:p>
      </dgm:t>
    </dgm:pt>
    <dgm:pt modelId="{D7463DC6-6FCC-48D1-B739-4389EE3AC2BD}" type="pres">
      <dgm:prSet presAssocID="{61447A11-7549-408B-A5CB-D4B2F709EA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EE5E28-A868-4BE3-A595-955B2C02FFF7}" type="pres">
      <dgm:prSet presAssocID="{EE786422-475D-44BC-821D-BAA0E3D3E196}" presName="linNode" presStyleCnt="0"/>
      <dgm:spPr/>
    </dgm:pt>
    <dgm:pt modelId="{9889906D-C889-476F-84F3-A3CB1B3E4C72}" type="pres">
      <dgm:prSet presAssocID="{EE786422-475D-44BC-821D-BAA0E3D3E19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E19FBE-53C5-471E-86CE-73223FECEC97}" type="pres">
      <dgm:prSet presAssocID="{EE786422-475D-44BC-821D-BAA0E3D3E19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138CC8-D223-4300-A9A5-4E3DED6AB2EC}" srcId="{EE786422-475D-44BC-821D-BAA0E3D3E196}" destId="{54F0E85A-7A6D-4300-ADD6-3DEF70059712}" srcOrd="3" destOrd="0" parTransId="{88F7AB81-6278-4F24-AB7C-2A82D45E20C6}" sibTransId="{B4396709-56F9-4043-866A-23857D59D2BB}"/>
    <dgm:cxn modelId="{95C600A5-0C81-452F-9F41-828F5E46D478}" type="presOf" srcId="{61447A11-7549-408B-A5CB-D4B2F709EA4D}" destId="{D7463DC6-6FCC-48D1-B739-4389EE3AC2BD}" srcOrd="0" destOrd="0" presId="urn:microsoft.com/office/officeart/2005/8/layout/vList5"/>
    <dgm:cxn modelId="{41053971-ED3A-47D9-8607-9BA1A6CFA826}" type="presOf" srcId="{00F40C16-5DCE-4F57-9EC9-92FE3C3EAB9E}" destId="{03E19FBE-53C5-471E-86CE-73223FECEC97}" srcOrd="0" destOrd="2" presId="urn:microsoft.com/office/officeart/2005/8/layout/vList5"/>
    <dgm:cxn modelId="{FE7CA6C4-8078-46F1-80D5-9026922DB23C}" srcId="{EE786422-475D-44BC-821D-BAA0E3D3E196}" destId="{9CB0CFA1-0534-4D1A-9FFB-7C43FB6F6677}" srcOrd="0" destOrd="0" parTransId="{4C143295-B19E-4A72-BC7D-B02DBCE9527B}" sibTransId="{6BDA7425-583B-40E4-817F-FC41598AAFBE}"/>
    <dgm:cxn modelId="{052A064D-721D-409D-860B-B564D3F975FB}" srcId="{EE786422-475D-44BC-821D-BAA0E3D3E196}" destId="{AC86A649-9ECE-49DF-9E45-D0378D5FF6BC}" srcOrd="1" destOrd="0" parTransId="{486FE2B6-8578-4132-BA37-88920EBBCD41}" sibTransId="{DF2F3955-FBEE-406D-8CB5-B11D62D5BFE1}"/>
    <dgm:cxn modelId="{ACD78750-80F9-4822-BC30-32D1715E6651}" type="presOf" srcId="{9CB0CFA1-0534-4D1A-9FFB-7C43FB6F6677}" destId="{03E19FBE-53C5-471E-86CE-73223FECEC97}" srcOrd="0" destOrd="0" presId="urn:microsoft.com/office/officeart/2005/8/layout/vList5"/>
    <dgm:cxn modelId="{1E1EE7FE-2495-4A2E-B8CF-F22E35CFACA6}" type="presOf" srcId="{54F0E85A-7A6D-4300-ADD6-3DEF70059712}" destId="{03E19FBE-53C5-471E-86CE-73223FECEC97}" srcOrd="0" destOrd="3" presId="urn:microsoft.com/office/officeart/2005/8/layout/vList5"/>
    <dgm:cxn modelId="{EAC66FE0-FC6B-4281-8C0C-1424CD213ED1}" srcId="{61447A11-7549-408B-A5CB-D4B2F709EA4D}" destId="{EE786422-475D-44BC-821D-BAA0E3D3E196}" srcOrd="0" destOrd="0" parTransId="{EAD3A834-6958-4236-90B1-B436B6475073}" sibTransId="{77C992E4-61E8-4EEC-84E1-AF4825BCD95A}"/>
    <dgm:cxn modelId="{792B9367-21B0-4969-8938-B5950869EE94}" srcId="{EE786422-475D-44BC-821D-BAA0E3D3E196}" destId="{00F40C16-5DCE-4F57-9EC9-92FE3C3EAB9E}" srcOrd="2" destOrd="0" parTransId="{ADDAB431-8E1F-4802-B147-2BBD22E53AD8}" sibTransId="{0A9AD94A-0C72-4509-B0B4-205044E61AC1}"/>
    <dgm:cxn modelId="{6CA615E5-4ACB-4F0F-AFA5-6F3085925EC6}" type="presOf" srcId="{EE786422-475D-44BC-821D-BAA0E3D3E196}" destId="{9889906D-C889-476F-84F3-A3CB1B3E4C72}" srcOrd="0" destOrd="0" presId="urn:microsoft.com/office/officeart/2005/8/layout/vList5"/>
    <dgm:cxn modelId="{DC4BF30C-A3F6-4A73-AFF2-ACD842117D33}" type="presOf" srcId="{AC86A649-9ECE-49DF-9E45-D0378D5FF6BC}" destId="{03E19FBE-53C5-471E-86CE-73223FECEC97}" srcOrd="0" destOrd="1" presId="urn:microsoft.com/office/officeart/2005/8/layout/vList5"/>
    <dgm:cxn modelId="{1B83F6A7-3E8D-4D08-A725-B56385B30D88}" type="presParOf" srcId="{D7463DC6-6FCC-48D1-B739-4389EE3AC2BD}" destId="{3DEE5E28-A868-4BE3-A595-955B2C02FFF7}" srcOrd="0" destOrd="0" presId="urn:microsoft.com/office/officeart/2005/8/layout/vList5"/>
    <dgm:cxn modelId="{5F197F36-BF6C-4F8C-9BF9-52C393584433}" type="presParOf" srcId="{3DEE5E28-A868-4BE3-A595-955B2C02FFF7}" destId="{9889906D-C889-476F-84F3-A3CB1B3E4C72}" srcOrd="0" destOrd="0" presId="urn:microsoft.com/office/officeart/2005/8/layout/vList5"/>
    <dgm:cxn modelId="{E3866D03-A238-472E-93F1-47C50F203497}" type="presParOf" srcId="{3DEE5E28-A868-4BE3-A595-955B2C02FFF7}" destId="{03E19FBE-53C5-471E-86CE-73223FECEC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A0F48-E582-4A0F-A35F-ACCBF26DF9B0}">
      <dsp:nvSpPr>
        <dsp:cNvPr id="0" name=""/>
        <dsp:cNvSpPr/>
      </dsp:nvSpPr>
      <dsp:spPr>
        <a:xfrm>
          <a:off x="0" y="0"/>
          <a:ext cx="8915400" cy="1802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000" kern="1200" dirty="0"/>
            <a:t>На територията на Европа са разпространени всички видове води на </a:t>
          </a:r>
          <a:r>
            <a:rPr lang="bg-BG" sz="4000" kern="1200" dirty="0" smtClean="0"/>
            <a:t>сушата:</a:t>
          </a:r>
          <a:endParaRPr lang="bg-BG" sz="4000" kern="1200" dirty="0"/>
        </a:p>
      </dsp:txBody>
      <dsp:txXfrm>
        <a:off x="87996" y="87996"/>
        <a:ext cx="8739408" cy="1626605"/>
      </dsp:txXfrm>
    </dsp:sp>
    <dsp:sp modelId="{21116413-2321-4E23-9F79-90EB4D25E53E}">
      <dsp:nvSpPr>
        <dsp:cNvPr id="0" name=""/>
        <dsp:cNvSpPr/>
      </dsp:nvSpPr>
      <dsp:spPr>
        <a:xfrm>
          <a:off x="0" y="1806204"/>
          <a:ext cx="8915400" cy="1967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2800" kern="1200" dirty="0">
              <a:solidFill>
                <a:srgbClr val="002060"/>
              </a:solidFill>
            </a:rPr>
            <a:t>Подземни води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2800" kern="1200" dirty="0">
              <a:solidFill>
                <a:srgbClr val="002060"/>
              </a:solidFill>
            </a:rPr>
            <a:t>Реки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2800" kern="1200" dirty="0">
              <a:solidFill>
                <a:srgbClr val="002060"/>
              </a:solidFill>
            </a:rPr>
            <a:t>Езера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2800" kern="1200" dirty="0">
              <a:solidFill>
                <a:srgbClr val="002060"/>
              </a:solidFill>
            </a:rPr>
            <a:t>Блата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2800" kern="1200" dirty="0">
              <a:solidFill>
                <a:srgbClr val="002060"/>
              </a:solidFill>
            </a:rPr>
            <a:t>Ледници</a:t>
          </a:r>
        </a:p>
      </dsp:txBody>
      <dsp:txXfrm>
        <a:off x="0" y="1806204"/>
        <a:ext cx="8915400" cy="1967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1E68D-A900-4767-9A4F-D004D744B2AE}">
      <dsp:nvSpPr>
        <dsp:cNvPr id="0" name=""/>
        <dsp:cNvSpPr/>
      </dsp:nvSpPr>
      <dsp:spPr>
        <a:xfrm>
          <a:off x="5700834" y="2856384"/>
          <a:ext cx="719172" cy="629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839"/>
              </a:lnTo>
              <a:lnTo>
                <a:pt x="719172" y="62983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A363E-1D3C-4B6B-9D41-995D242EA0FB}">
      <dsp:nvSpPr>
        <dsp:cNvPr id="0" name=""/>
        <dsp:cNvSpPr/>
      </dsp:nvSpPr>
      <dsp:spPr>
        <a:xfrm>
          <a:off x="5009356" y="1631113"/>
          <a:ext cx="2609272" cy="289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46"/>
              </a:lnTo>
              <a:lnTo>
                <a:pt x="2609272" y="144946"/>
              </a:lnTo>
              <a:lnTo>
                <a:pt x="2609272" y="2898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FEB6F-9022-4382-8529-99C4483149DF}">
      <dsp:nvSpPr>
        <dsp:cNvPr id="0" name=""/>
        <dsp:cNvSpPr/>
      </dsp:nvSpPr>
      <dsp:spPr>
        <a:xfrm>
          <a:off x="495705" y="2856087"/>
          <a:ext cx="161980" cy="1585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2"/>
              </a:lnTo>
              <a:lnTo>
                <a:pt x="161980" y="158502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F0925-56A1-4523-A24F-93737723211F}">
      <dsp:nvSpPr>
        <dsp:cNvPr id="0" name=""/>
        <dsp:cNvSpPr/>
      </dsp:nvSpPr>
      <dsp:spPr>
        <a:xfrm>
          <a:off x="495705" y="2856087"/>
          <a:ext cx="142944" cy="672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401"/>
              </a:lnTo>
              <a:lnTo>
                <a:pt x="142944" y="67240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F930F-CDC1-41F7-981B-84883515CD5C}">
      <dsp:nvSpPr>
        <dsp:cNvPr id="0" name=""/>
        <dsp:cNvSpPr/>
      </dsp:nvSpPr>
      <dsp:spPr>
        <a:xfrm>
          <a:off x="2467166" y="1631113"/>
          <a:ext cx="2542189" cy="289893"/>
        </a:xfrm>
        <a:custGeom>
          <a:avLst/>
          <a:gdLst/>
          <a:ahLst/>
          <a:cxnLst/>
          <a:rect l="0" t="0" r="0" b="0"/>
          <a:pathLst>
            <a:path>
              <a:moveTo>
                <a:pt x="2542189" y="0"/>
              </a:moveTo>
              <a:lnTo>
                <a:pt x="2542189" y="144946"/>
              </a:lnTo>
              <a:lnTo>
                <a:pt x="0" y="144946"/>
              </a:lnTo>
              <a:lnTo>
                <a:pt x="0" y="2898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09CC5-F599-4CEA-98E9-FE25FE4834A5}">
      <dsp:nvSpPr>
        <dsp:cNvPr id="0" name=""/>
        <dsp:cNvSpPr/>
      </dsp:nvSpPr>
      <dsp:spPr>
        <a:xfrm>
          <a:off x="2682744" y="344557"/>
          <a:ext cx="4653224" cy="12865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/>
            <a:t>Главният вододел оформя:</a:t>
          </a:r>
        </a:p>
      </dsp:txBody>
      <dsp:txXfrm>
        <a:off x="2682744" y="344557"/>
        <a:ext cx="4653224" cy="1286555"/>
      </dsp:txXfrm>
    </dsp:sp>
    <dsp:sp modelId="{E9636F03-A25B-40EC-B69E-BFE63A0FD9A3}">
      <dsp:nvSpPr>
        <dsp:cNvPr id="0" name=""/>
        <dsp:cNvSpPr/>
      </dsp:nvSpPr>
      <dsp:spPr>
        <a:xfrm>
          <a:off x="2840" y="1921007"/>
          <a:ext cx="4928651" cy="935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/>
            <a:t>две отточни области</a:t>
          </a:r>
        </a:p>
      </dsp:txBody>
      <dsp:txXfrm>
        <a:off x="2840" y="1921007"/>
        <a:ext cx="4928651" cy="935080"/>
      </dsp:txXfrm>
    </dsp:sp>
    <dsp:sp modelId="{9B09029E-E44A-49F9-9AB8-2552D2D76BE1}">
      <dsp:nvSpPr>
        <dsp:cNvPr id="0" name=""/>
        <dsp:cNvSpPr/>
      </dsp:nvSpPr>
      <dsp:spPr>
        <a:xfrm>
          <a:off x="638650" y="3172486"/>
          <a:ext cx="4853044" cy="7120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 smtClean="0"/>
            <a:t>към </a:t>
          </a:r>
          <a:r>
            <a:rPr lang="bg-BG" sz="3000" kern="1200" dirty="0"/>
            <a:t>Северния ледовит океан </a:t>
          </a:r>
        </a:p>
      </dsp:txBody>
      <dsp:txXfrm>
        <a:off x="638650" y="3172486"/>
        <a:ext cx="4853044" cy="712006"/>
      </dsp:txXfrm>
    </dsp:sp>
    <dsp:sp modelId="{492F8DFE-9DBF-4858-8EB6-629ADED19AFF}">
      <dsp:nvSpPr>
        <dsp:cNvPr id="0" name=""/>
        <dsp:cNvSpPr/>
      </dsp:nvSpPr>
      <dsp:spPr>
        <a:xfrm>
          <a:off x="657686" y="4134630"/>
          <a:ext cx="4749041" cy="612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 smtClean="0"/>
            <a:t>към </a:t>
          </a:r>
          <a:r>
            <a:rPr lang="bg-BG" sz="3000" kern="1200" dirty="0"/>
            <a:t>Атлантическия океан </a:t>
          </a:r>
        </a:p>
      </dsp:txBody>
      <dsp:txXfrm>
        <a:off x="657686" y="4134630"/>
        <a:ext cx="4749041" cy="612959"/>
      </dsp:txXfrm>
    </dsp:sp>
    <dsp:sp modelId="{0EB4B8CB-C596-439E-9B3A-D36D50628A5C}">
      <dsp:nvSpPr>
        <dsp:cNvPr id="0" name=""/>
        <dsp:cNvSpPr/>
      </dsp:nvSpPr>
      <dsp:spPr>
        <a:xfrm>
          <a:off x="5221386" y="1921007"/>
          <a:ext cx="4794485" cy="935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/>
            <a:t>една безотточна област</a:t>
          </a:r>
        </a:p>
      </dsp:txBody>
      <dsp:txXfrm>
        <a:off x="5221386" y="1921007"/>
        <a:ext cx="4794485" cy="935377"/>
      </dsp:txXfrm>
    </dsp:sp>
    <dsp:sp modelId="{BCF4AC84-B2FF-4E81-9CB8-25685B40038E}">
      <dsp:nvSpPr>
        <dsp:cNvPr id="0" name=""/>
        <dsp:cNvSpPr/>
      </dsp:nvSpPr>
      <dsp:spPr>
        <a:xfrm>
          <a:off x="6420007" y="3146278"/>
          <a:ext cx="3429927" cy="679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/>
            <a:t>Каспийско море</a:t>
          </a:r>
        </a:p>
      </dsp:txBody>
      <dsp:txXfrm>
        <a:off x="6420007" y="3146278"/>
        <a:ext cx="3429927" cy="679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440BE-E34E-4708-ADF0-84BD8799ACA2}">
      <dsp:nvSpPr>
        <dsp:cNvPr id="0" name=""/>
        <dsp:cNvSpPr/>
      </dsp:nvSpPr>
      <dsp:spPr>
        <a:xfrm rot="5400000">
          <a:off x="6220066" y="-1590260"/>
          <a:ext cx="2478384" cy="6281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bg-BG" sz="3200" kern="1200" dirty="0" smtClean="0"/>
            <a:t> главно от дъждовете в </a:t>
          </a:r>
        </a:p>
        <a:p>
          <a:pPr marL="0" lvl="1" indent="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200" kern="1200" dirty="0" smtClean="0"/>
            <a:t>Западна </a:t>
          </a:r>
          <a:r>
            <a:rPr lang="bg-BG" sz="3200" kern="1200" dirty="0"/>
            <a:t>и Южна </a:t>
          </a:r>
          <a:r>
            <a:rPr lang="bg-BG" sz="3200" kern="1200" dirty="0" smtClean="0"/>
            <a:t>Европа;</a:t>
          </a:r>
          <a:endParaRPr lang="bg-BG" sz="3200" kern="1200" dirty="0"/>
        </a:p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200" kern="1200" dirty="0" smtClean="0"/>
            <a:t> от дъждовете и топящите се снегове в Северна</a:t>
          </a:r>
          <a:r>
            <a:rPr lang="bg-BG" sz="3200" kern="1200" dirty="0"/>
            <a:t>, Средна и Източна </a:t>
          </a:r>
          <a:r>
            <a:rPr lang="bg-BG" sz="3200" kern="1200" dirty="0" smtClean="0"/>
            <a:t>Европа.</a:t>
          </a:r>
          <a:endParaRPr lang="bg-BG" sz="3200" kern="1200" dirty="0"/>
        </a:p>
      </dsp:txBody>
      <dsp:txXfrm rot="-5400000">
        <a:off x="4318494" y="432297"/>
        <a:ext cx="6160545" cy="2236414"/>
      </dsp:txXfrm>
    </dsp:sp>
    <dsp:sp modelId="{3F037AE7-B557-44BE-8802-7273E5CD77D5}">
      <dsp:nvSpPr>
        <dsp:cNvPr id="0" name=""/>
        <dsp:cNvSpPr/>
      </dsp:nvSpPr>
      <dsp:spPr>
        <a:xfrm>
          <a:off x="1715" y="408883"/>
          <a:ext cx="4316777" cy="2283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5400" kern="1200" dirty="0"/>
            <a:t>Водите се </a:t>
          </a:r>
          <a:r>
            <a:rPr lang="bg-BG" sz="5400" kern="1200" dirty="0" smtClean="0"/>
            <a:t>подхранват</a:t>
          </a:r>
          <a:endParaRPr lang="bg-BG" sz="5400" kern="1200" dirty="0"/>
        </a:p>
      </dsp:txBody>
      <dsp:txXfrm>
        <a:off x="113174" y="520342"/>
        <a:ext cx="4093859" cy="2060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F46A0-2505-43C2-BB54-1CFF102F651C}">
      <dsp:nvSpPr>
        <dsp:cNvPr id="0" name=""/>
        <dsp:cNvSpPr/>
      </dsp:nvSpPr>
      <dsp:spPr>
        <a:xfrm>
          <a:off x="54566" y="516446"/>
          <a:ext cx="3013441" cy="832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/>
            <a:t>Волга</a:t>
          </a:r>
        </a:p>
      </dsp:txBody>
      <dsp:txXfrm>
        <a:off x="54566" y="516446"/>
        <a:ext cx="3013441" cy="832686"/>
      </dsp:txXfrm>
    </dsp:sp>
    <dsp:sp modelId="{3A0E5752-B4EA-45FA-9AC0-6077C4327298}">
      <dsp:nvSpPr>
        <dsp:cNvPr id="0" name=""/>
        <dsp:cNvSpPr/>
      </dsp:nvSpPr>
      <dsp:spPr>
        <a:xfrm>
          <a:off x="5281" y="1679234"/>
          <a:ext cx="3137504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3530 км</a:t>
          </a:r>
          <a:r>
            <a:rPr lang="en-US" sz="2400" kern="1200" dirty="0" smtClean="0"/>
            <a:t>, </a:t>
          </a:r>
          <a:r>
            <a:rPr lang="bg-BG" sz="2400" kern="1200" dirty="0" smtClean="0"/>
            <a:t>най- пълноводната </a:t>
          </a:r>
          <a:r>
            <a:rPr lang="bg-BG" sz="2400" kern="1200" dirty="0"/>
            <a:t>река в Европа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Изворът ѝ е на </a:t>
          </a:r>
          <a:br>
            <a:rPr lang="bg-BG" sz="2400" kern="1200" dirty="0" smtClean="0"/>
          </a:br>
          <a:r>
            <a:rPr lang="bg-BG" sz="2400" kern="1200" dirty="0" smtClean="0"/>
            <a:t>220 м надморска височина.</a:t>
          </a:r>
          <a:endParaRPr lang="bg-BG" sz="2400" kern="1200" dirty="0"/>
        </a:p>
      </dsp:txBody>
      <dsp:txXfrm>
        <a:off x="5281" y="1679234"/>
        <a:ext cx="3137504" cy="2810880"/>
      </dsp:txXfrm>
    </dsp:sp>
    <dsp:sp modelId="{1BD69B3B-2D11-48EB-AD3F-4C74F136FEC4}">
      <dsp:nvSpPr>
        <dsp:cNvPr id="0" name=""/>
        <dsp:cNvSpPr/>
      </dsp:nvSpPr>
      <dsp:spPr>
        <a:xfrm>
          <a:off x="3564667" y="516446"/>
          <a:ext cx="3013441" cy="832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/>
            <a:t>Дунав </a:t>
          </a:r>
        </a:p>
      </dsp:txBody>
      <dsp:txXfrm>
        <a:off x="3564667" y="516446"/>
        <a:ext cx="3013441" cy="832686"/>
      </dsp:txXfrm>
    </dsp:sp>
    <dsp:sp modelId="{CE798FE6-6427-4AE3-9087-94AED5931652}">
      <dsp:nvSpPr>
        <dsp:cNvPr id="0" name=""/>
        <dsp:cNvSpPr/>
      </dsp:nvSpPr>
      <dsp:spPr>
        <a:xfrm>
          <a:off x="3564667" y="1679234"/>
          <a:ext cx="301344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28</a:t>
          </a:r>
          <a:r>
            <a:rPr lang="en-US" sz="2400" kern="1200" dirty="0" smtClean="0"/>
            <a:t>6</a:t>
          </a:r>
          <a:r>
            <a:rPr lang="bg-BG" sz="2400" kern="1200" dirty="0" smtClean="0"/>
            <a:t>0 </a:t>
          </a:r>
          <a:r>
            <a:rPr lang="bg-BG" sz="2400" kern="1200" dirty="0"/>
            <a:t>км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Извира </a:t>
          </a:r>
          <a:r>
            <a:rPr lang="bg-BG" sz="2400" kern="1200" dirty="0"/>
            <a:t>от планината </a:t>
          </a:r>
          <a:r>
            <a:rPr lang="bg-BG" sz="2400" kern="1200" dirty="0" smtClean="0"/>
            <a:t>Шварцвалд, на 678 м надморска височина</a:t>
          </a:r>
          <a:endParaRPr lang="bg-BG" sz="2400" kern="1200" dirty="0"/>
        </a:p>
      </dsp:txBody>
      <dsp:txXfrm>
        <a:off x="3564667" y="1679234"/>
        <a:ext cx="3013441" cy="2810880"/>
      </dsp:txXfrm>
    </dsp:sp>
    <dsp:sp modelId="{D257B321-5D9C-42E8-A6F8-32B52B89D8B6}">
      <dsp:nvSpPr>
        <dsp:cNvPr id="0" name=""/>
        <dsp:cNvSpPr/>
      </dsp:nvSpPr>
      <dsp:spPr>
        <a:xfrm>
          <a:off x="6999990" y="516446"/>
          <a:ext cx="3013441" cy="832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/>
            <a:t>Рейн</a:t>
          </a:r>
        </a:p>
      </dsp:txBody>
      <dsp:txXfrm>
        <a:off x="6999990" y="516446"/>
        <a:ext cx="3013441" cy="832686"/>
      </dsp:txXfrm>
    </dsp:sp>
    <dsp:sp modelId="{65D03071-A998-4222-ABAC-FE6689712C33}">
      <dsp:nvSpPr>
        <dsp:cNvPr id="0" name=""/>
        <dsp:cNvSpPr/>
      </dsp:nvSpPr>
      <dsp:spPr>
        <a:xfrm>
          <a:off x="6945386" y="1651936"/>
          <a:ext cx="301344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1233</a:t>
          </a:r>
          <a:r>
            <a:rPr lang="bg-BG" sz="2400" kern="1200" dirty="0" smtClean="0"/>
            <a:t> </a:t>
          </a:r>
          <a:r>
            <a:rPr lang="bg-BG" sz="2400" kern="1200" dirty="0"/>
            <a:t>км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/>
            <a:t>Води началото си от ледник в  </a:t>
          </a:r>
          <a:r>
            <a:rPr lang="bg-BG" sz="2400" kern="1200" dirty="0" smtClean="0"/>
            <a:t>Алпите.</a:t>
          </a:r>
          <a:endParaRPr lang="bg-BG" sz="2400" kern="1200" dirty="0"/>
        </a:p>
      </dsp:txBody>
      <dsp:txXfrm>
        <a:off x="6945386" y="1651936"/>
        <a:ext cx="3013441" cy="281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7BE87-D885-46EE-9EEB-8EAC362FDA64}">
      <dsp:nvSpPr>
        <dsp:cNvPr id="0" name=""/>
        <dsp:cNvSpPr/>
      </dsp:nvSpPr>
      <dsp:spPr>
        <a:xfrm>
          <a:off x="4040" y="422696"/>
          <a:ext cx="3236608" cy="936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Ладожкото </a:t>
          </a:r>
          <a:r>
            <a:rPr lang="bg-BG" sz="28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езеро </a:t>
          </a:r>
          <a:r>
            <a:rPr lang="bg-BG" sz="2300" kern="1200" dirty="0" smtClean="0"/>
            <a:t>– </a:t>
          </a:r>
          <a:r>
            <a:rPr lang="bg-BG" sz="2300" kern="1200" dirty="0"/>
            <a:t>най-голямото по </a:t>
          </a:r>
          <a:r>
            <a:rPr lang="bg-BG" sz="2300" kern="1200" dirty="0" smtClean="0"/>
            <a:t>площ</a:t>
          </a:r>
          <a:endParaRPr lang="bg-BG" sz="2300" kern="1200" dirty="0"/>
        </a:p>
      </dsp:txBody>
      <dsp:txXfrm>
        <a:off x="4040" y="422696"/>
        <a:ext cx="3236608" cy="936667"/>
      </dsp:txXfrm>
    </dsp:sp>
    <dsp:sp modelId="{F6C3C3FB-CCD3-49AC-A23A-E65721F14E78}">
      <dsp:nvSpPr>
        <dsp:cNvPr id="0" name=""/>
        <dsp:cNvSpPr/>
      </dsp:nvSpPr>
      <dsp:spPr>
        <a:xfrm>
          <a:off x="3647336" y="422696"/>
          <a:ext cx="3389038" cy="96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Женевското</a:t>
          </a:r>
          <a:r>
            <a:rPr lang="bg-BG" sz="32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 езеро </a:t>
          </a:r>
          <a:r>
            <a:rPr lang="bg-BG" sz="2800" kern="1200" dirty="0"/>
            <a:t>–</a:t>
          </a:r>
          <a:r>
            <a:rPr lang="bg-BG" sz="3200" kern="1200" dirty="0"/>
            <a:t> </a:t>
          </a:r>
          <a:r>
            <a:rPr lang="bg-BG" sz="2300" kern="1200" dirty="0"/>
            <a:t>най-голямото в Алпите</a:t>
          </a:r>
        </a:p>
      </dsp:txBody>
      <dsp:txXfrm>
        <a:off x="3647336" y="422696"/>
        <a:ext cx="3389038" cy="963848"/>
      </dsp:txXfrm>
    </dsp:sp>
    <dsp:sp modelId="{F4818D94-8F69-4A76-AD50-703005E691EF}">
      <dsp:nvSpPr>
        <dsp:cNvPr id="0" name=""/>
        <dsp:cNvSpPr/>
      </dsp:nvSpPr>
      <dsp:spPr>
        <a:xfrm>
          <a:off x="7443061" y="422696"/>
          <a:ext cx="3512942" cy="1008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Балатон – </a:t>
          </a:r>
          <a:r>
            <a:rPr lang="bg-BG" sz="2300" kern="1200" dirty="0" smtClean="0"/>
            <a:t>най-голямото </a:t>
          </a:r>
          <a:r>
            <a:rPr lang="bg-BG" sz="2300" kern="1200" dirty="0"/>
            <a:t>в Среднодунавската низина </a:t>
          </a:r>
        </a:p>
      </dsp:txBody>
      <dsp:txXfrm>
        <a:off x="7443061" y="422696"/>
        <a:ext cx="3512942" cy="1008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19FBE-53C5-471E-86CE-73223FECEC97}">
      <dsp:nvSpPr>
        <dsp:cNvPr id="0" name=""/>
        <dsp:cNvSpPr/>
      </dsp:nvSpPr>
      <dsp:spPr>
        <a:xfrm rot="5400000">
          <a:off x="5563044" y="-1643887"/>
          <a:ext cx="2499360" cy="64119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000" kern="1200" dirty="0" smtClean="0"/>
            <a:t>водоснабдяване; </a:t>
          </a:r>
          <a:endParaRPr lang="bg-BG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000" kern="1200" dirty="0" smtClean="0"/>
            <a:t>напояване; </a:t>
          </a:r>
          <a:endParaRPr lang="bg-BG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000" kern="1200" dirty="0" smtClean="0"/>
            <a:t>производство на електроенергия; </a:t>
          </a:r>
          <a:endParaRPr lang="bg-BG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000" kern="1200" dirty="0" smtClean="0"/>
            <a:t>корабоплаване и риболов.</a:t>
          </a:r>
          <a:endParaRPr lang="bg-BG" sz="3000" kern="1200" dirty="0"/>
        </a:p>
      </dsp:txBody>
      <dsp:txXfrm rot="-5400000">
        <a:off x="3606737" y="434429"/>
        <a:ext cx="6289967" cy="2255342"/>
      </dsp:txXfrm>
    </dsp:sp>
    <dsp:sp modelId="{9889906D-C889-476F-84F3-A3CB1B3E4C72}">
      <dsp:nvSpPr>
        <dsp:cNvPr id="0" name=""/>
        <dsp:cNvSpPr/>
      </dsp:nvSpPr>
      <dsp:spPr>
        <a:xfrm>
          <a:off x="0" y="0"/>
          <a:ext cx="3606736" cy="312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700" kern="1200" dirty="0" smtClean="0"/>
            <a:t>Реките в Европа са важен ресурс за:</a:t>
          </a:r>
          <a:endParaRPr lang="bg-BG" sz="4700" kern="1200" dirty="0"/>
        </a:p>
      </dsp:txBody>
      <dsp:txXfrm>
        <a:off x="152511" y="152511"/>
        <a:ext cx="3301714" cy="2819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370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17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527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811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726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561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04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134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34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94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143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914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08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9784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2822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727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4481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864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9995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8599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864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78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768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7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9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500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123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908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41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391B66-2466-4784-BC34-A8698FE99C63}" type="datetimeFigureOut">
              <a:rPr lang="bg-BG" smtClean="0"/>
              <a:t>30.4.2018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29826C-820D-4DE9-86F7-E0189F5F72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32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578C60F-A560-4D6C-8FD2-DEF9F826E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8000" dirty="0">
                <a:solidFill>
                  <a:srgbClr val="002060"/>
                </a:solidFill>
              </a:rPr>
              <a:t>Водите в Европа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8A0945B9-DC15-4387-BEC9-157AFF2C8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73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EA6A488-9BEE-42EE-AEAF-EC55300B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685800"/>
            <a:ext cx="10782299" cy="1752599"/>
          </a:xfrm>
        </p:spPr>
        <p:txBody>
          <a:bodyPr>
            <a:noAutofit/>
          </a:bodyPr>
          <a:lstStyle/>
          <a:p>
            <a:r>
              <a:rPr lang="bg-BG" sz="6600" dirty="0">
                <a:solidFill>
                  <a:srgbClr val="002060"/>
                </a:solidFill>
              </a:rPr>
              <a:t>Използване </a:t>
            </a:r>
            <a:r>
              <a:rPr lang="bg-BG" sz="6600" dirty="0" smtClean="0">
                <a:solidFill>
                  <a:srgbClr val="002060"/>
                </a:solidFill>
              </a:rPr>
              <a:t>на </a:t>
            </a:r>
            <a:r>
              <a:rPr lang="bg-BG" sz="6600" dirty="0">
                <a:solidFill>
                  <a:srgbClr val="002060"/>
                </a:solidFill>
              </a:rPr>
              <a:t>водите</a:t>
            </a: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926088"/>
              </p:ext>
            </p:extLst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3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977" y="211667"/>
            <a:ext cx="10018713" cy="1752599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>
                <a:solidFill>
                  <a:srgbClr val="002060"/>
                </a:solidFill>
              </a:rPr>
              <a:t>Средни месечни стойности на дебита </a:t>
            </a:r>
            <a:r>
              <a:rPr lang="bg-BG" sz="5400" dirty="0" smtClean="0">
                <a:solidFill>
                  <a:srgbClr val="002060"/>
                </a:solidFill>
              </a:rPr>
              <a:t>на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bg-BG" sz="5400" dirty="0" smtClean="0">
                <a:solidFill>
                  <a:srgbClr val="002060"/>
                </a:solidFill>
              </a:rPr>
              <a:t>р</a:t>
            </a:r>
            <a:r>
              <a:rPr lang="bg-BG" sz="5400" dirty="0" smtClean="0">
                <a:solidFill>
                  <a:srgbClr val="002060"/>
                </a:solidFill>
              </a:rPr>
              <a:t>. Дунав в </a:t>
            </a:r>
            <a:r>
              <a:rPr lang="en-US" sz="5400" dirty="0" smtClean="0">
                <a:solidFill>
                  <a:srgbClr val="002060"/>
                </a:solidFill>
              </a:rPr>
              <a:t>m</a:t>
            </a:r>
            <a:r>
              <a:rPr lang="en-US" sz="5400" baseline="30000" dirty="0" smtClean="0">
                <a:solidFill>
                  <a:srgbClr val="002060"/>
                </a:solidFill>
              </a:rPr>
              <a:t>3</a:t>
            </a:r>
            <a:r>
              <a:rPr lang="en-US" sz="5400" dirty="0" smtClean="0">
                <a:solidFill>
                  <a:srgbClr val="002060"/>
                </a:solidFill>
              </a:rPr>
              <a:t>/s</a:t>
            </a:r>
            <a:endParaRPr lang="bg-BG" sz="5400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778506"/>
              </p:ext>
            </p:extLst>
          </p:nvPr>
        </p:nvGraphicFramePr>
        <p:xfrm>
          <a:off x="945090" y="196426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8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9F89AD9-A736-4D56-AB33-EE721B1E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води</a:t>
            </a:r>
            <a:endParaRPr lang="bg-BG" dirty="0"/>
          </a:p>
        </p:txBody>
      </p:sp>
      <p:graphicFrame>
        <p:nvGraphicFrame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31DD119C-5D30-4798-88B1-48B7E5651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859686"/>
              </p:ext>
            </p:extLst>
          </p:nvPr>
        </p:nvGraphicFramePr>
        <p:xfrm>
          <a:off x="2423859" y="2391127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4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C21066D-F187-49BE-8350-5B0FF2F2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6397"/>
          </a:xfrm>
        </p:spPr>
        <p:txBody>
          <a:bodyPr/>
          <a:lstStyle/>
          <a:p>
            <a:r>
              <a:rPr lang="bg-BG" dirty="0"/>
              <a:t>В</a:t>
            </a:r>
            <a:r>
              <a:rPr lang="bg-BG" dirty="0" smtClean="0"/>
              <a:t>ододел</a:t>
            </a:r>
            <a:endParaRPr lang="bg-BG" dirty="0"/>
          </a:p>
        </p:txBody>
      </p:sp>
      <p:graphicFrame>
        <p:nvGraphicFramePr>
          <p:cNvPr id="5" name="Контейнер за съдържание 4">
            <a:extLst>
              <a:ext uri="{FF2B5EF4-FFF2-40B4-BE49-F238E27FC236}">
                <a16:creationId xmlns:a16="http://schemas.microsoft.com/office/drawing/2014/main" xmlns="" id="{13A4C3EA-8EE6-43F5-990F-99E5592B2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810785"/>
              </p:ext>
            </p:extLst>
          </p:nvPr>
        </p:nvGraphicFramePr>
        <p:xfrm>
          <a:off x="1484310" y="1313598"/>
          <a:ext cx="1001871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5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EDA473B-EC1D-4BCB-A4B2-BCAEC4E6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Подхранване на водите</a:t>
            </a:r>
            <a:endParaRPr lang="bg-BG" dirty="0"/>
          </a:p>
        </p:txBody>
      </p:sp>
      <p:graphicFrame>
        <p:nvGraphicFrame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1CA4866A-6D76-469E-9530-FDAB9E75A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542993"/>
              </p:ext>
            </p:extLst>
          </p:nvPr>
        </p:nvGraphicFramePr>
        <p:xfrm>
          <a:off x="1232452" y="2690191"/>
          <a:ext cx="10601739" cy="310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7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9EF3125-CA93-4F1F-ACD9-FD679E26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600" dirty="0">
                <a:solidFill>
                  <a:srgbClr val="002060"/>
                </a:solidFill>
              </a:rPr>
              <a:t>Реки</a:t>
            </a:r>
          </a:p>
        </p:txBody>
      </p:sp>
      <p:graphicFrame>
        <p:nvGraphicFrame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C3C2A5EF-AF80-48B8-8823-CC8A42605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566827"/>
              </p:ext>
            </p:extLst>
          </p:nvPr>
        </p:nvGraphicFramePr>
        <p:xfrm>
          <a:off x="1548988" y="1542197"/>
          <a:ext cx="10018713" cy="449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7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5517FBE-F918-4D56-834A-A27AD089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600" dirty="0">
                <a:solidFill>
                  <a:srgbClr val="002060"/>
                </a:solidFill>
              </a:rPr>
              <a:t>Езера</a:t>
            </a:r>
          </a:p>
        </p:txBody>
      </p:sp>
      <p:graphicFrame>
        <p:nvGraphicFrame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D9F63655-927F-4152-B376-CC359EE5D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704599"/>
              </p:ext>
            </p:extLst>
          </p:nvPr>
        </p:nvGraphicFramePr>
        <p:xfrm>
          <a:off x="900752" y="2023533"/>
          <a:ext cx="10960045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48" y="3698639"/>
            <a:ext cx="3415986" cy="2058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1" y="3698640"/>
            <a:ext cx="3216023" cy="2058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1" y="3698639"/>
            <a:ext cx="3487266" cy="20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6A9AB50-953A-4632-9185-2FE34C03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600" dirty="0">
                <a:solidFill>
                  <a:srgbClr val="002060"/>
                </a:solidFill>
              </a:rPr>
              <a:t>Ледници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2613FA0-8A85-4169-99E4-8ED8E7FB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57399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dirty="0" smtClean="0"/>
              <a:t>Ледниците  в </a:t>
            </a:r>
            <a:r>
              <a:rPr lang="bg-BG" sz="3600" dirty="0"/>
              <a:t>Европа </a:t>
            </a:r>
            <a:r>
              <a:rPr lang="bg-BG" sz="3600" dirty="0" smtClean="0"/>
              <a:t>покриват остров </a:t>
            </a:r>
            <a:r>
              <a:rPr lang="bg-BG" sz="3600" dirty="0"/>
              <a:t>Исландия и билата на най-високите </a:t>
            </a:r>
            <a:r>
              <a:rPr lang="bg-BG" sz="3600" dirty="0" smtClean="0"/>
              <a:t>планини – </a:t>
            </a:r>
            <a:r>
              <a:rPr lang="bg-BG" sz="3600" dirty="0"/>
              <a:t>Кавказ, Алпи, Скандинавските планини и северните територии на Урал. </a:t>
            </a:r>
          </a:p>
        </p:txBody>
      </p:sp>
    </p:spTree>
    <p:extLst>
      <p:ext uri="{BB962C8B-B14F-4D97-AF65-F5344CB8AC3E}">
        <p14:creationId xmlns:p14="http://schemas.microsoft.com/office/powerpoint/2010/main" val="10773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>
          <a:xfrm>
            <a:off x="7833815" y="914400"/>
            <a:ext cx="3369387" cy="4572000"/>
          </a:xfrm>
        </p:spPr>
      </p:pic>
      <p:sp>
        <p:nvSpPr>
          <p:cNvPr id="12" name="Контейнер за съдържание 11">
            <a:extLst>
              <a:ext uri="{FF2B5EF4-FFF2-40B4-BE49-F238E27FC236}">
                <a16:creationId xmlns:a16="http://schemas.microsoft.com/office/drawing/2014/main" xmlns="" id="{911CEC1B-83A2-4A73-8CE8-3D4B76E53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8266" y="1628885"/>
            <a:ext cx="6653663" cy="3598332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Най-дългият </a:t>
            </a:r>
            <a:r>
              <a:rPr lang="bg-BG" sz="4000" dirty="0"/>
              <a:t>ледник в </a:t>
            </a:r>
            <a:r>
              <a:rPr lang="bg-BG" sz="4000" dirty="0" smtClean="0"/>
              <a:t>Европа се намира в Алпите – Алечкият ледник с дължина 24 км. </a:t>
            </a:r>
            <a:endParaRPr lang="bg-BG" sz="4000" dirty="0"/>
          </a:p>
          <a:p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38577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0AA437E-1EF0-416E-8893-9614CD8B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600" dirty="0">
                <a:solidFill>
                  <a:srgbClr val="002060"/>
                </a:solidFill>
              </a:rPr>
              <a:t>Подземни води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89FAB3D-EF90-472B-9F6A-969816BD8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1" y="2438399"/>
            <a:ext cx="5339821" cy="3124201"/>
          </a:xfrm>
        </p:spPr>
        <p:txBody>
          <a:bodyPr>
            <a:noAutofit/>
          </a:bodyPr>
          <a:lstStyle/>
          <a:p>
            <a:r>
              <a:rPr lang="bg-BG" sz="4000" dirty="0"/>
              <a:t>Европа е богата на подземни води.</a:t>
            </a:r>
          </a:p>
          <a:p>
            <a:r>
              <a:rPr lang="bg-BG" sz="4000" dirty="0"/>
              <a:t>На остров Исландия подземните води образуват гейзери.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47" y="2442949"/>
            <a:ext cx="4679477" cy="31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ак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Загатване</Template>
  <TotalTime>188</TotalTime>
  <Words>225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Wingdings 2</vt:lpstr>
      <vt:lpstr>HDOfficeLightV0</vt:lpstr>
      <vt:lpstr>Паралакс</vt:lpstr>
      <vt:lpstr>Водите в Европа</vt:lpstr>
      <vt:lpstr>Видове води</vt:lpstr>
      <vt:lpstr>Вододел</vt:lpstr>
      <vt:lpstr>Подхранване на водите</vt:lpstr>
      <vt:lpstr>Реки</vt:lpstr>
      <vt:lpstr>Езера</vt:lpstr>
      <vt:lpstr>Ледници</vt:lpstr>
      <vt:lpstr>PowerPoint Presentation</vt:lpstr>
      <vt:lpstr>Подземни води</vt:lpstr>
      <vt:lpstr>Използване на водите</vt:lpstr>
      <vt:lpstr>Средни месечни стойности на дебита на р. Дунав в m3/s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Катя Михова</dc:creator>
  <cp:lastModifiedBy>NEVI</cp:lastModifiedBy>
  <cp:revision>26</cp:revision>
  <dcterms:created xsi:type="dcterms:W3CDTF">2017-10-14T19:50:01Z</dcterms:created>
  <dcterms:modified xsi:type="dcterms:W3CDTF">2018-04-30T08:17:22Z</dcterms:modified>
</cp:coreProperties>
</file>