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  <p:sldId id="260" r:id="rId5"/>
    <p:sldId id="261" r:id="rId6"/>
    <p:sldId id="263" r:id="rId7"/>
    <p:sldId id="264" r:id="rId8"/>
    <p:sldId id="265" r:id="rId9"/>
    <p:sldId id="266" r:id="rId10"/>
    <p:sldId id="262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4BFF7-8344-4F71-A2BD-0D9FBBB233A3}" type="datetimeFigureOut">
              <a:rPr lang="bg-BG" smtClean="0"/>
              <a:t>24.11.2015 г.</a:t>
            </a:fld>
            <a:endParaRPr lang="bg-BG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A816B-C6B1-47F2-A611-5C32050258FB}" type="slidenum">
              <a:rPr lang="bg-BG" smtClean="0"/>
              <a:t>‹#›</a:t>
            </a:fld>
            <a:endParaRPr lang="bg-B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4BFF7-8344-4F71-A2BD-0D9FBBB233A3}" type="datetimeFigureOut">
              <a:rPr lang="bg-BG" smtClean="0"/>
              <a:t>24.11.2015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A816B-C6B1-47F2-A611-5C32050258F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4BFF7-8344-4F71-A2BD-0D9FBBB233A3}" type="datetimeFigureOut">
              <a:rPr lang="bg-BG" smtClean="0"/>
              <a:t>24.11.2015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A816B-C6B1-47F2-A611-5C32050258F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4BFF7-8344-4F71-A2BD-0D9FBBB233A3}" type="datetimeFigureOut">
              <a:rPr lang="bg-BG" smtClean="0"/>
              <a:t>24.11.2015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A816B-C6B1-47F2-A611-5C32050258F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4BFF7-8344-4F71-A2BD-0D9FBBB233A3}" type="datetimeFigureOut">
              <a:rPr lang="bg-BG" smtClean="0"/>
              <a:t>24.11.2015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A816B-C6B1-47F2-A611-5C32050258FB}" type="slidenum">
              <a:rPr lang="bg-BG" smtClean="0"/>
              <a:t>‹#›</a:t>
            </a:fld>
            <a:endParaRPr lang="bg-B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4BFF7-8344-4F71-A2BD-0D9FBBB233A3}" type="datetimeFigureOut">
              <a:rPr lang="bg-BG" smtClean="0"/>
              <a:t>24.11.2015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A816B-C6B1-47F2-A611-5C32050258F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4BFF7-8344-4F71-A2BD-0D9FBBB233A3}" type="datetimeFigureOut">
              <a:rPr lang="bg-BG" smtClean="0"/>
              <a:t>24.11.2015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A816B-C6B1-47F2-A611-5C32050258F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4BFF7-8344-4F71-A2BD-0D9FBBB233A3}" type="datetimeFigureOut">
              <a:rPr lang="bg-BG" smtClean="0"/>
              <a:t>24.11.2015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A816B-C6B1-47F2-A611-5C32050258F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4BFF7-8344-4F71-A2BD-0D9FBBB233A3}" type="datetimeFigureOut">
              <a:rPr lang="bg-BG" smtClean="0"/>
              <a:t>24.11.2015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A816B-C6B1-47F2-A611-5C32050258F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4BFF7-8344-4F71-A2BD-0D9FBBB233A3}" type="datetimeFigureOut">
              <a:rPr lang="bg-BG" smtClean="0"/>
              <a:t>24.11.2015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A816B-C6B1-47F2-A611-5C32050258F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4BFF7-8344-4F71-A2BD-0D9FBBB233A3}" type="datetimeFigureOut">
              <a:rPr lang="bg-BG" smtClean="0"/>
              <a:t>24.11.2015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8DA816B-C6B1-47F2-A611-5C32050258FB}" type="slidenum">
              <a:rPr lang="bg-BG" smtClean="0"/>
              <a:t>‹#›</a:t>
            </a:fld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C34BFF7-8344-4F71-A2BD-0D9FBBB233A3}" type="datetimeFigureOut">
              <a:rPr lang="bg-BG" smtClean="0"/>
              <a:t>24.11.2015 г.</a:t>
            </a:fld>
            <a:endParaRPr lang="bg-BG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8DA816B-C6B1-47F2-A611-5C32050258FB}" type="slidenum">
              <a:rPr lang="bg-BG" smtClean="0"/>
              <a:t>‹#›</a:t>
            </a:fld>
            <a:endParaRPr lang="bg-BG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 smtClean="0"/>
              <a:t>Форми в </a:t>
            </a:r>
            <a:r>
              <a:rPr lang="en-US" dirty="0" smtClean="0"/>
              <a:t>HTML</a:t>
            </a:r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44525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8.</a:t>
            </a:r>
            <a:r>
              <a:rPr lang="bg-BG" dirty="0" smtClean="0"/>
              <a:t>Изпращане </a:t>
            </a:r>
            <a:r>
              <a:rPr lang="bg-BG" dirty="0"/>
              <a:t>на </a:t>
            </a:r>
            <a:r>
              <a:rPr lang="bg-BG" dirty="0" smtClean="0"/>
              <a:t>формуляр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bg-BG" dirty="0"/>
              <a:t>За целта се използва бутон за изпращане от вида </a:t>
            </a:r>
            <a:r>
              <a:rPr lang="bg-BG" dirty="0" err="1" smtClean="0">
                <a:solidFill>
                  <a:srgbClr val="C00000"/>
                </a:solidFill>
              </a:rPr>
              <a:t>type</a:t>
            </a:r>
            <a:r>
              <a:rPr lang="bg-BG" dirty="0" smtClean="0">
                <a:solidFill>
                  <a:srgbClr val="C00000"/>
                </a:solidFill>
              </a:rPr>
              <a:t>="</a:t>
            </a:r>
            <a:r>
              <a:rPr lang="bg-BG" dirty="0" err="1">
                <a:solidFill>
                  <a:srgbClr val="C00000"/>
                </a:solidFill>
              </a:rPr>
              <a:t>submit</a:t>
            </a:r>
            <a:r>
              <a:rPr lang="bg-BG" dirty="0" smtClean="0">
                <a:solidFill>
                  <a:srgbClr val="C00000"/>
                </a:solidFill>
              </a:rPr>
              <a:t>".</a:t>
            </a:r>
            <a:endParaRPr lang="en-US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dirty="0"/>
              <a:t>&lt;input type="</a:t>
            </a:r>
            <a:r>
              <a:rPr lang="en-US" dirty="0" err="1"/>
              <a:t>submit"value</a:t>
            </a:r>
            <a:r>
              <a:rPr lang="en-US" dirty="0"/>
              <a:t>="</a:t>
            </a:r>
            <a:r>
              <a:rPr lang="bg-BG" dirty="0"/>
              <a:t>изпрати"/&gt;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9788" y="3861048"/>
            <a:ext cx="2801710" cy="1602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00864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 9.Номер-</a:t>
            </a:r>
            <a:r>
              <a:rPr lang="en-US" dirty="0" smtClean="0"/>
              <a:t>type</a:t>
            </a:r>
            <a:r>
              <a:rPr lang="en-US" dirty="0"/>
              <a:t>="number"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bg-BG" dirty="0"/>
              <a:t>Избери номер:</a:t>
            </a:r>
          </a:p>
          <a:p>
            <a:pPr marL="0" indent="0">
              <a:buNone/>
            </a:pPr>
            <a:r>
              <a:rPr lang="bg-BG" dirty="0"/>
              <a:t>&lt;</a:t>
            </a:r>
            <a:r>
              <a:rPr lang="en-US" dirty="0"/>
              <a:t>input </a:t>
            </a:r>
            <a:r>
              <a:rPr lang="en-US" dirty="0">
                <a:solidFill>
                  <a:srgbClr val="C00000"/>
                </a:solidFill>
              </a:rPr>
              <a:t>type="number" </a:t>
            </a:r>
            <a:r>
              <a:rPr lang="en-US" dirty="0"/>
              <a:t>min="1" max="10"/&gt;</a:t>
            </a:r>
            <a:endParaRPr lang="bg-BG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1769" y="4005064"/>
            <a:ext cx="5860698" cy="1067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13750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3600" dirty="0" smtClean="0"/>
              <a:t>10. Бутон за изчистване на формата</a:t>
            </a:r>
            <a:endParaRPr lang="bg-BG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&lt;form&gt;</a:t>
            </a:r>
            <a:endParaRPr lang="bg-BG" dirty="0" smtClean="0"/>
          </a:p>
          <a:p>
            <a:pPr marL="0" indent="0">
              <a:buNone/>
            </a:pPr>
            <a:r>
              <a:rPr lang="en-US" dirty="0" smtClean="0"/>
              <a:t>&lt;</a:t>
            </a:r>
            <a:r>
              <a:rPr lang="en-US" dirty="0"/>
              <a:t>input </a:t>
            </a:r>
            <a:r>
              <a:rPr lang="en-US" dirty="0">
                <a:solidFill>
                  <a:srgbClr val="C00000"/>
                </a:solidFill>
              </a:rPr>
              <a:t>type="reset</a:t>
            </a:r>
            <a:r>
              <a:rPr lang="en-US" dirty="0" smtClean="0"/>
              <a:t>"/&gt; </a:t>
            </a:r>
          </a:p>
          <a:p>
            <a:pPr marL="0" indent="0">
              <a:buNone/>
            </a:pPr>
            <a:r>
              <a:rPr lang="en-US" dirty="0" smtClean="0"/>
              <a:t>&lt;/form&gt;</a:t>
            </a:r>
            <a:endParaRPr lang="bg-BG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1163" y="3279775"/>
            <a:ext cx="3669723" cy="15893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802980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/>
              <a:t>11. Бутон за връзка</a:t>
            </a:r>
            <a:r>
              <a:rPr lang="en-US" dirty="0"/>
              <a:t> type="</a:t>
            </a:r>
            <a:r>
              <a:rPr lang="en-US" dirty="0" smtClean="0"/>
              <a:t>button"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bg-BG" dirty="0" smtClean="0"/>
          </a:p>
          <a:p>
            <a:pPr marL="0" indent="0">
              <a:buNone/>
            </a:pPr>
            <a:r>
              <a:rPr lang="en-US" dirty="0" smtClean="0"/>
              <a:t>&lt;</a:t>
            </a:r>
            <a:r>
              <a:rPr lang="en-US" dirty="0"/>
              <a:t>input </a:t>
            </a:r>
            <a:r>
              <a:rPr lang="en-US" dirty="0">
                <a:solidFill>
                  <a:srgbClr val="C00000"/>
                </a:solidFill>
              </a:rPr>
              <a:t>type=</a:t>
            </a:r>
            <a:r>
              <a:rPr lang="en-US" dirty="0"/>
              <a:t>"</a:t>
            </a:r>
            <a:r>
              <a:rPr lang="en-US" dirty="0" err="1">
                <a:solidFill>
                  <a:srgbClr val="C00000"/>
                </a:solidFill>
              </a:rPr>
              <a:t>button"</a:t>
            </a:r>
            <a:r>
              <a:rPr lang="en-US" dirty="0" err="1"/>
              <a:t>value</a:t>
            </a:r>
            <a:r>
              <a:rPr lang="en-US" dirty="0"/>
              <a:t>="</a:t>
            </a:r>
            <a:r>
              <a:rPr lang="bg-BG" dirty="0"/>
              <a:t>Сандански"/&gt;</a:t>
            </a: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3356992"/>
            <a:ext cx="2982125" cy="12547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53513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12. Плъзгач</a:t>
            </a:r>
            <a:r>
              <a:rPr lang="en-US" dirty="0"/>
              <a:t> type="</a:t>
            </a:r>
            <a:r>
              <a:rPr lang="en-US" dirty="0" smtClean="0"/>
              <a:t>range"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bg-BG" dirty="0" smtClean="0"/>
          </a:p>
          <a:p>
            <a:pPr marL="0" indent="0">
              <a:buNone/>
            </a:pPr>
            <a:r>
              <a:rPr lang="en-US" dirty="0" smtClean="0"/>
              <a:t>&lt;</a:t>
            </a:r>
            <a:r>
              <a:rPr lang="en-US" dirty="0"/>
              <a:t>input </a:t>
            </a:r>
            <a:r>
              <a:rPr lang="en-US" dirty="0">
                <a:solidFill>
                  <a:srgbClr val="C00000"/>
                </a:solidFill>
              </a:rPr>
              <a:t>type="</a:t>
            </a:r>
            <a:r>
              <a:rPr lang="en-US" dirty="0" err="1">
                <a:solidFill>
                  <a:srgbClr val="C00000"/>
                </a:solidFill>
              </a:rPr>
              <a:t>range"</a:t>
            </a:r>
            <a:r>
              <a:rPr lang="en-US" dirty="0" err="1"/>
              <a:t>min</a:t>
            </a:r>
            <a:r>
              <a:rPr lang="en-US" dirty="0"/>
              <a:t>="0" max="10"/&gt;</a:t>
            </a:r>
            <a:endParaRPr lang="bg-BG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3717032"/>
            <a:ext cx="4343995" cy="1152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6121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</a:t>
            </a:r>
            <a:r>
              <a:rPr lang="bg-BG" dirty="0" smtClean="0"/>
              <a:t>Таг </a:t>
            </a:r>
            <a:r>
              <a:rPr lang="en-US" dirty="0" smtClean="0"/>
              <a:t>FORM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988840"/>
            <a:ext cx="3168352" cy="34458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&lt;html&gt;</a:t>
            </a:r>
          </a:p>
          <a:p>
            <a:pPr marL="0" indent="0">
              <a:buNone/>
            </a:pPr>
            <a:r>
              <a:rPr lang="en-US" dirty="0" smtClean="0"/>
              <a:t>&lt;body&gt;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C00000"/>
                </a:solidFill>
              </a:rPr>
              <a:t>&lt;form&gt;</a:t>
            </a:r>
          </a:p>
          <a:p>
            <a:pPr marL="0" indent="0">
              <a:buNone/>
            </a:pPr>
            <a:r>
              <a:rPr lang="en-US" dirty="0" smtClean="0"/>
              <a:t>…………….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C00000"/>
                </a:solidFill>
              </a:rPr>
              <a:t>&lt;/form</a:t>
            </a:r>
            <a:r>
              <a:rPr lang="en-US" dirty="0" smtClean="0">
                <a:solidFill>
                  <a:srgbClr val="C00000"/>
                </a:solidFill>
              </a:rPr>
              <a:t>&gt;</a:t>
            </a:r>
          </a:p>
          <a:p>
            <a:pPr marL="0" indent="0">
              <a:buNone/>
            </a:pPr>
            <a:r>
              <a:rPr lang="en-US"/>
              <a:t>&lt;/</a:t>
            </a:r>
            <a:r>
              <a:rPr lang="en-US"/>
              <a:t>body</a:t>
            </a:r>
            <a:r>
              <a:rPr lang="en-US" smtClean="0"/>
              <a:t>&gt;</a:t>
            </a:r>
            <a:endParaRPr lang="en-US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dirty="0" smtClean="0"/>
              <a:t>&lt;/html&gt;</a:t>
            </a:r>
          </a:p>
          <a:p>
            <a:pPr marL="0" indent="0">
              <a:buNone/>
            </a:pP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220539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1</a:t>
            </a:r>
            <a:r>
              <a:rPr lang="en-US" dirty="0" smtClean="0"/>
              <a:t>.</a:t>
            </a:r>
            <a:r>
              <a:rPr lang="bg-BG" sz="3600" dirty="0" smtClean="0"/>
              <a:t>Едноредови </a:t>
            </a:r>
            <a:r>
              <a:rPr lang="bg-BG" sz="3600" dirty="0"/>
              <a:t>текстови </a:t>
            </a:r>
            <a:r>
              <a:rPr lang="bg-BG" sz="3600" dirty="0" smtClean="0"/>
              <a:t>полета</a:t>
            </a:r>
            <a:r>
              <a:rPr lang="en-US" sz="3600" dirty="0">
                <a:solidFill>
                  <a:srgbClr val="C00000"/>
                </a:solidFill>
              </a:rPr>
              <a:t> type="text" </a:t>
            </a:r>
            <a:endParaRPr lang="bg-BG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916832"/>
            <a:ext cx="7992888" cy="438912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&lt;form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bg-BG" dirty="0"/>
              <a:t>Име</a:t>
            </a:r>
          </a:p>
          <a:p>
            <a:pPr marL="0" indent="0">
              <a:buNone/>
            </a:pPr>
            <a:r>
              <a:rPr lang="bg-BG" dirty="0"/>
              <a:t>&lt;</a:t>
            </a:r>
            <a:r>
              <a:rPr lang="en-US" dirty="0">
                <a:solidFill>
                  <a:srgbClr val="C00000"/>
                </a:solidFill>
              </a:rPr>
              <a:t>input type="text" </a:t>
            </a:r>
            <a:r>
              <a:rPr lang="en-US" dirty="0"/>
              <a:t>name="</a:t>
            </a:r>
            <a:r>
              <a:rPr lang="en-US" dirty="0" err="1"/>
              <a:t>ime</a:t>
            </a:r>
            <a:r>
              <a:rPr lang="en-US" dirty="0"/>
              <a:t>"/&gt; </a:t>
            </a:r>
          </a:p>
          <a:p>
            <a:pPr marL="0" indent="0">
              <a:buNone/>
            </a:pPr>
            <a:r>
              <a:rPr lang="en-US" dirty="0"/>
              <a:t>&lt;</a:t>
            </a:r>
            <a:r>
              <a:rPr lang="en-US" dirty="0" err="1" smtClean="0"/>
              <a:t>br</a:t>
            </a:r>
            <a:r>
              <a:rPr lang="en-US" dirty="0" smtClean="0"/>
              <a:t>&gt;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&lt;</a:t>
            </a:r>
            <a:r>
              <a:rPr lang="en-US" dirty="0" err="1" smtClean="0"/>
              <a:t>br</a:t>
            </a:r>
            <a:r>
              <a:rPr lang="en-US" dirty="0" smtClean="0"/>
              <a:t>&gt;</a:t>
            </a:r>
            <a:endParaRPr lang="en-US" dirty="0"/>
          </a:p>
          <a:p>
            <a:pPr marL="0" indent="0">
              <a:buNone/>
            </a:pPr>
            <a:r>
              <a:rPr lang="bg-BG" dirty="0"/>
              <a:t>Фамилия</a:t>
            </a:r>
          </a:p>
          <a:p>
            <a:pPr marL="0" indent="0">
              <a:buNone/>
            </a:pPr>
            <a:r>
              <a:rPr lang="bg-BG" dirty="0"/>
              <a:t>&lt;</a:t>
            </a:r>
            <a:r>
              <a:rPr lang="en-US" dirty="0" smtClean="0">
                <a:solidFill>
                  <a:srgbClr val="C00000"/>
                </a:solidFill>
              </a:rPr>
              <a:t>input </a:t>
            </a:r>
            <a:r>
              <a:rPr lang="en-US" dirty="0">
                <a:solidFill>
                  <a:srgbClr val="C00000"/>
                </a:solidFill>
              </a:rPr>
              <a:t>type="</a:t>
            </a:r>
            <a:r>
              <a:rPr lang="en-US" dirty="0" smtClean="0">
                <a:solidFill>
                  <a:srgbClr val="C00000"/>
                </a:solidFill>
              </a:rPr>
              <a:t>text“ </a:t>
            </a:r>
            <a:r>
              <a:rPr lang="en-US" dirty="0" smtClean="0"/>
              <a:t>name</a:t>
            </a:r>
            <a:r>
              <a:rPr lang="en-US" dirty="0"/>
              <a:t>="</a:t>
            </a:r>
            <a:r>
              <a:rPr lang="en-US" dirty="0" err="1"/>
              <a:t>familia</a:t>
            </a:r>
            <a:r>
              <a:rPr lang="en-US" dirty="0" smtClean="0"/>
              <a:t>"/&gt;</a:t>
            </a:r>
          </a:p>
          <a:p>
            <a:pPr marL="0" indent="0">
              <a:buNone/>
            </a:pPr>
            <a:r>
              <a:rPr lang="en-US" dirty="0" smtClean="0"/>
              <a:t>&lt;/form&gt;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3429000"/>
            <a:ext cx="3604798" cy="1304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2709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2.</a:t>
            </a:r>
            <a:r>
              <a:rPr lang="bg-BG" dirty="0" err="1" smtClean="0"/>
              <a:t>Многоредови</a:t>
            </a:r>
            <a:r>
              <a:rPr lang="bg-BG" dirty="0" smtClean="0"/>
              <a:t> </a:t>
            </a:r>
            <a:r>
              <a:rPr lang="bg-BG" dirty="0"/>
              <a:t>текстови </a:t>
            </a:r>
            <a:r>
              <a:rPr lang="bg-BG" dirty="0" smtClean="0"/>
              <a:t>полета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&lt;form&gt;</a:t>
            </a:r>
          </a:p>
          <a:p>
            <a:pPr marL="0" indent="0">
              <a:buNone/>
            </a:pPr>
            <a:r>
              <a:rPr lang="en-US" dirty="0" smtClean="0"/>
              <a:t>&lt;</a:t>
            </a:r>
            <a:r>
              <a:rPr lang="en-US" dirty="0" err="1">
                <a:solidFill>
                  <a:srgbClr val="C00000"/>
                </a:solidFill>
              </a:rPr>
              <a:t>textarea</a:t>
            </a:r>
            <a:r>
              <a:rPr lang="en-US" dirty="0"/>
              <a:t> name="</a:t>
            </a:r>
            <a:r>
              <a:rPr lang="en-US" dirty="0" err="1"/>
              <a:t>comentar</a:t>
            </a:r>
            <a:r>
              <a:rPr lang="en-US" dirty="0"/>
              <a:t>" placeholder="</a:t>
            </a:r>
            <a:r>
              <a:rPr lang="en-US" dirty="0" err="1"/>
              <a:t>Напиши</a:t>
            </a:r>
            <a:r>
              <a:rPr lang="en-US" dirty="0"/>
              <a:t> </a:t>
            </a:r>
            <a:r>
              <a:rPr lang="en-US" dirty="0" err="1"/>
              <a:t>коментар</a:t>
            </a:r>
            <a:r>
              <a:rPr lang="en-US" dirty="0"/>
              <a:t>:"&gt;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C00000"/>
                </a:solidFill>
              </a:rPr>
              <a:t>&lt;/</a:t>
            </a:r>
            <a:r>
              <a:rPr lang="en-US" dirty="0" err="1" smtClean="0">
                <a:solidFill>
                  <a:srgbClr val="C00000"/>
                </a:solidFill>
              </a:rPr>
              <a:t>textarea</a:t>
            </a:r>
            <a:r>
              <a:rPr lang="en-US" dirty="0">
                <a:solidFill>
                  <a:srgbClr val="C00000"/>
                </a:solidFill>
              </a:rPr>
              <a:t>&gt; </a:t>
            </a:r>
            <a:endParaRPr lang="en-US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dirty="0" smtClean="0"/>
              <a:t>&lt;/form</a:t>
            </a:r>
            <a:r>
              <a:rPr lang="en-US" dirty="0"/>
              <a:t>&gt;</a:t>
            </a:r>
          </a:p>
          <a:p>
            <a:pPr marL="0" indent="0">
              <a:buNone/>
            </a:pPr>
            <a:endParaRPr lang="bg-BG" dirty="0">
              <a:solidFill>
                <a:srgbClr val="C0000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3429000"/>
            <a:ext cx="4167023" cy="2335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4781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</a:t>
            </a:r>
            <a:r>
              <a:rPr lang="bg-BG" dirty="0" smtClean="0"/>
              <a:t>Радио бутони</a:t>
            </a:r>
            <a:r>
              <a:rPr lang="en-US" dirty="0" smtClean="0"/>
              <a:t>-</a:t>
            </a:r>
            <a:r>
              <a:rPr lang="en-US" dirty="0"/>
              <a:t> type="radio" 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&lt;form&gt;</a:t>
            </a:r>
          </a:p>
          <a:p>
            <a:pPr marL="0" indent="0">
              <a:buNone/>
            </a:pPr>
            <a:r>
              <a:rPr lang="en-US" dirty="0" smtClean="0"/>
              <a:t>&lt;</a:t>
            </a:r>
            <a:r>
              <a:rPr lang="en-US" dirty="0"/>
              <a:t>input </a:t>
            </a:r>
            <a:r>
              <a:rPr lang="en-US" dirty="0">
                <a:solidFill>
                  <a:srgbClr val="C00000"/>
                </a:solidFill>
              </a:rPr>
              <a:t>type="</a:t>
            </a:r>
            <a:r>
              <a:rPr lang="en-US" dirty="0" smtClean="0">
                <a:solidFill>
                  <a:srgbClr val="C00000"/>
                </a:solidFill>
              </a:rPr>
              <a:t>radio“  </a:t>
            </a:r>
            <a:r>
              <a:rPr lang="en-US" dirty="0" smtClean="0"/>
              <a:t>name</a:t>
            </a:r>
            <a:r>
              <a:rPr lang="en-US" dirty="0"/>
              <a:t>="pol"/&gt;</a:t>
            </a:r>
            <a:r>
              <a:rPr lang="bg-BG" dirty="0"/>
              <a:t>мъж</a:t>
            </a:r>
          </a:p>
          <a:p>
            <a:pPr marL="0" indent="0">
              <a:buNone/>
            </a:pPr>
            <a:r>
              <a:rPr lang="bg-BG" dirty="0"/>
              <a:t>&lt;</a:t>
            </a:r>
            <a:r>
              <a:rPr lang="en-US" dirty="0"/>
              <a:t>input </a:t>
            </a:r>
            <a:r>
              <a:rPr lang="en-US" dirty="0">
                <a:solidFill>
                  <a:srgbClr val="C00000"/>
                </a:solidFill>
              </a:rPr>
              <a:t>type="</a:t>
            </a:r>
            <a:r>
              <a:rPr lang="en-US" dirty="0" smtClean="0">
                <a:solidFill>
                  <a:srgbClr val="C00000"/>
                </a:solidFill>
              </a:rPr>
              <a:t>radio" </a:t>
            </a:r>
            <a:r>
              <a:rPr lang="en-US" dirty="0" smtClean="0"/>
              <a:t>name</a:t>
            </a:r>
            <a:r>
              <a:rPr lang="en-US" dirty="0"/>
              <a:t>="pol"/&gt;</a:t>
            </a:r>
            <a:r>
              <a:rPr lang="bg-BG" dirty="0"/>
              <a:t>жена&lt;</a:t>
            </a:r>
            <a:r>
              <a:rPr lang="en-US" dirty="0" err="1"/>
              <a:t>br</a:t>
            </a:r>
            <a:r>
              <a:rPr lang="en-US" dirty="0"/>
              <a:t>&gt;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&lt;input </a:t>
            </a:r>
            <a:r>
              <a:rPr lang="en-US" dirty="0">
                <a:solidFill>
                  <a:srgbClr val="C00000"/>
                </a:solidFill>
              </a:rPr>
              <a:t>type="</a:t>
            </a:r>
            <a:r>
              <a:rPr lang="en-US" dirty="0" smtClean="0">
                <a:solidFill>
                  <a:srgbClr val="C00000"/>
                </a:solidFill>
              </a:rPr>
              <a:t>radio“ </a:t>
            </a:r>
            <a:r>
              <a:rPr lang="en-US" dirty="0" smtClean="0"/>
              <a:t>name</a:t>
            </a:r>
            <a:r>
              <a:rPr lang="en-US" dirty="0"/>
              <a:t>="</a:t>
            </a:r>
            <a:r>
              <a:rPr lang="en-US" dirty="0" err="1"/>
              <a:t>kade-jivee</a:t>
            </a:r>
            <a:r>
              <a:rPr lang="en-US" dirty="0"/>
              <a:t>"/&gt;</a:t>
            </a:r>
            <a:r>
              <a:rPr lang="bg-BG" dirty="0"/>
              <a:t>село</a:t>
            </a:r>
          </a:p>
          <a:p>
            <a:pPr marL="0" indent="0">
              <a:buNone/>
            </a:pPr>
            <a:r>
              <a:rPr lang="bg-BG" dirty="0"/>
              <a:t>&lt;</a:t>
            </a:r>
            <a:r>
              <a:rPr lang="en-US" dirty="0"/>
              <a:t>input </a:t>
            </a:r>
            <a:r>
              <a:rPr lang="en-US" dirty="0">
                <a:solidFill>
                  <a:srgbClr val="C00000"/>
                </a:solidFill>
              </a:rPr>
              <a:t>type="</a:t>
            </a:r>
            <a:r>
              <a:rPr lang="en-US" dirty="0" smtClean="0">
                <a:solidFill>
                  <a:srgbClr val="C00000"/>
                </a:solidFill>
              </a:rPr>
              <a:t>radio“ </a:t>
            </a:r>
            <a:r>
              <a:rPr lang="en-US" dirty="0" smtClean="0"/>
              <a:t>name</a:t>
            </a:r>
            <a:r>
              <a:rPr lang="en-US" dirty="0"/>
              <a:t>="</a:t>
            </a:r>
            <a:r>
              <a:rPr lang="en-US" dirty="0" err="1"/>
              <a:t>kade-jivee</a:t>
            </a:r>
            <a:r>
              <a:rPr lang="en-US" dirty="0"/>
              <a:t>"/&gt;</a:t>
            </a:r>
            <a:r>
              <a:rPr lang="bg-BG" dirty="0"/>
              <a:t>град&lt;</a:t>
            </a:r>
            <a:r>
              <a:rPr lang="en-US" dirty="0" err="1"/>
              <a:t>br</a:t>
            </a:r>
            <a:r>
              <a:rPr lang="en-US" dirty="0" smtClean="0"/>
              <a:t>&gt;</a:t>
            </a:r>
          </a:p>
          <a:p>
            <a:pPr marL="0" indent="0">
              <a:buNone/>
            </a:pPr>
            <a:r>
              <a:rPr lang="en-US" dirty="0" smtClean="0"/>
              <a:t>&lt;/form</a:t>
            </a:r>
            <a:r>
              <a:rPr lang="en-US" dirty="0"/>
              <a:t>&gt;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bg-BG" dirty="0" smtClean="0"/>
              <a:t>Групиране по </a:t>
            </a:r>
            <a:r>
              <a:rPr lang="en-US" dirty="0" smtClean="0"/>
              <a:t>name:</a:t>
            </a:r>
            <a:endParaRPr lang="bg-BG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0700" y="5013176"/>
            <a:ext cx="2874650" cy="108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2582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4</a:t>
            </a:r>
            <a:r>
              <a:rPr lang="en-US" dirty="0" smtClean="0"/>
              <a:t>.</a:t>
            </a:r>
            <a:r>
              <a:rPr lang="bg-BG" sz="3600" dirty="0" smtClean="0"/>
              <a:t>Множествен избор</a:t>
            </a:r>
            <a:r>
              <a:rPr lang="en-US" sz="3600" dirty="0" smtClean="0"/>
              <a:t>-</a:t>
            </a:r>
            <a:r>
              <a:rPr lang="bg-BG" sz="3600" dirty="0"/>
              <a:t> </a:t>
            </a:r>
            <a:r>
              <a:rPr lang="bg-BG" sz="3600" dirty="0" err="1"/>
              <a:t>type</a:t>
            </a:r>
            <a:r>
              <a:rPr lang="bg-BG" sz="3600" dirty="0"/>
              <a:t>="</a:t>
            </a:r>
            <a:r>
              <a:rPr lang="bg-BG" sz="3600" dirty="0" err="1"/>
              <a:t>checkbox</a:t>
            </a:r>
            <a:r>
              <a:rPr lang="bg-BG" sz="3600" dirty="0"/>
              <a:t>"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&lt;form&gt;</a:t>
            </a:r>
          </a:p>
          <a:p>
            <a:pPr marL="0" indent="0">
              <a:buNone/>
            </a:pPr>
            <a:r>
              <a:rPr lang="bg-BG" dirty="0" smtClean="0"/>
              <a:t>Избери</a:t>
            </a:r>
            <a:r>
              <a:rPr lang="bg-BG" dirty="0"/>
              <a:t>:&lt;</a:t>
            </a:r>
            <a:r>
              <a:rPr lang="en-US" dirty="0" err="1"/>
              <a:t>br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bg-BG" dirty="0"/>
              <a:t>Иван</a:t>
            </a:r>
          </a:p>
          <a:p>
            <a:pPr marL="0" indent="0">
              <a:buNone/>
            </a:pPr>
            <a:r>
              <a:rPr lang="bg-BG" dirty="0"/>
              <a:t>&lt;</a:t>
            </a:r>
            <a:r>
              <a:rPr lang="en-US" dirty="0"/>
              <a:t>input </a:t>
            </a:r>
            <a:r>
              <a:rPr lang="en-US" dirty="0">
                <a:solidFill>
                  <a:srgbClr val="C00000"/>
                </a:solidFill>
              </a:rPr>
              <a:t>type="checkbox</a:t>
            </a:r>
            <a:r>
              <a:rPr lang="en-US" dirty="0"/>
              <a:t>"/&gt;&lt;</a:t>
            </a:r>
            <a:r>
              <a:rPr lang="en-US" dirty="0" err="1"/>
              <a:t>br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bg-BG" dirty="0"/>
              <a:t>Иванка</a:t>
            </a:r>
          </a:p>
          <a:p>
            <a:pPr marL="0" indent="0">
              <a:buNone/>
            </a:pPr>
            <a:r>
              <a:rPr lang="bg-BG" dirty="0"/>
              <a:t>&lt;</a:t>
            </a:r>
            <a:r>
              <a:rPr lang="en-US" dirty="0" smtClean="0"/>
              <a:t>input </a:t>
            </a:r>
            <a:r>
              <a:rPr lang="en-US" dirty="0">
                <a:solidFill>
                  <a:srgbClr val="C00000"/>
                </a:solidFill>
              </a:rPr>
              <a:t>type="checkbox</a:t>
            </a:r>
            <a:r>
              <a:rPr lang="en-US" dirty="0"/>
              <a:t>"/&gt;&lt;</a:t>
            </a:r>
            <a:r>
              <a:rPr lang="en-US" dirty="0" err="1"/>
              <a:t>br</a:t>
            </a:r>
            <a:r>
              <a:rPr lang="en-US" dirty="0" smtClean="0"/>
              <a:t>&gt;</a:t>
            </a:r>
          </a:p>
          <a:p>
            <a:pPr marL="0" indent="0">
              <a:buNone/>
            </a:pPr>
            <a:r>
              <a:rPr lang="en-US" dirty="0" smtClean="0"/>
              <a:t>&lt;/form</a:t>
            </a:r>
            <a:r>
              <a:rPr lang="en-US" dirty="0"/>
              <a:t>&gt;</a:t>
            </a:r>
          </a:p>
          <a:p>
            <a:pPr marL="0" indent="0">
              <a:buNone/>
            </a:pPr>
            <a:endParaRPr lang="bg-BG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4082321"/>
            <a:ext cx="2266801" cy="1734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2134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/>
              <a:t>5.Падащи менюта</a:t>
            </a:r>
            <a:r>
              <a:rPr lang="en-US" dirty="0" smtClean="0"/>
              <a:t>-</a:t>
            </a:r>
            <a:r>
              <a:rPr lang="en-US" dirty="0" err="1" smtClean="0"/>
              <a:t>select,option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&lt;form&gt;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C00000"/>
                </a:solidFill>
              </a:rPr>
              <a:t>&lt;</a:t>
            </a:r>
            <a:r>
              <a:rPr lang="en-US" dirty="0">
                <a:solidFill>
                  <a:srgbClr val="C00000"/>
                </a:solidFill>
              </a:rPr>
              <a:t>select&gt;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&lt;option&gt;</a:t>
            </a:r>
            <a:r>
              <a:rPr lang="bg-BG" dirty="0"/>
              <a:t>София&lt;/</a:t>
            </a:r>
            <a:r>
              <a:rPr lang="en-US" dirty="0"/>
              <a:t>option&gt;</a:t>
            </a:r>
          </a:p>
          <a:p>
            <a:pPr marL="0" indent="0">
              <a:buNone/>
            </a:pPr>
            <a:r>
              <a:rPr lang="en-US" dirty="0"/>
              <a:t>&lt;option&gt;</a:t>
            </a:r>
            <a:r>
              <a:rPr lang="bg-BG" dirty="0"/>
              <a:t>Пловдив&lt;/</a:t>
            </a:r>
            <a:r>
              <a:rPr lang="en-US" dirty="0"/>
              <a:t>option&gt;</a:t>
            </a:r>
          </a:p>
          <a:p>
            <a:pPr marL="0" indent="0">
              <a:buNone/>
            </a:pPr>
            <a:r>
              <a:rPr lang="en-US" dirty="0"/>
              <a:t>&lt;option&gt;</a:t>
            </a:r>
            <a:r>
              <a:rPr lang="bg-BG" dirty="0"/>
              <a:t>Варна&lt;/</a:t>
            </a:r>
            <a:r>
              <a:rPr lang="en-US" dirty="0"/>
              <a:t>option&gt;</a:t>
            </a:r>
          </a:p>
          <a:p>
            <a:pPr marL="0" indent="0">
              <a:buNone/>
            </a:pPr>
            <a:r>
              <a:rPr lang="en-US" dirty="0" smtClean="0"/>
              <a:t>&lt;/select&gt;</a:t>
            </a:r>
            <a:endParaRPr lang="bg-BG" dirty="0" smtClean="0"/>
          </a:p>
          <a:p>
            <a:pPr marL="0" indent="0">
              <a:buNone/>
            </a:pPr>
            <a:r>
              <a:rPr lang="en-US" dirty="0" smtClean="0"/>
              <a:t>&lt;</a:t>
            </a:r>
            <a:r>
              <a:rPr lang="bg-BG" dirty="0" smtClean="0"/>
              <a:t>/</a:t>
            </a:r>
            <a:r>
              <a:rPr lang="en-US" dirty="0" smtClean="0"/>
              <a:t>form</a:t>
            </a:r>
            <a:r>
              <a:rPr lang="en-US" dirty="0"/>
              <a:t>&gt;</a:t>
            </a:r>
          </a:p>
          <a:p>
            <a:endParaRPr lang="bg-BG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3284984"/>
            <a:ext cx="2403437" cy="2088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0002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6</a:t>
            </a:r>
            <a:r>
              <a:rPr lang="bg-BG" dirty="0" smtClean="0"/>
              <a:t>.Падащи менюта</a:t>
            </a:r>
            <a:r>
              <a:rPr lang="en-US" dirty="0" smtClean="0"/>
              <a:t> </a:t>
            </a:r>
            <a:r>
              <a:rPr lang="bg-BG" dirty="0" smtClean="0"/>
              <a:t>с повече от един избор</a:t>
            </a:r>
            <a:r>
              <a:rPr lang="en-US" dirty="0" smtClean="0"/>
              <a:t>-select multiple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</a:t>
            </a:r>
            <a:r>
              <a:rPr lang="en-US" dirty="0">
                <a:solidFill>
                  <a:srgbClr val="C00000"/>
                </a:solidFill>
              </a:rPr>
              <a:t>select multiple</a:t>
            </a:r>
            <a:r>
              <a:rPr lang="en-US" dirty="0"/>
              <a:t>="multiple"&gt;</a:t>
            </a:r>
          </a:p>
          <a:p>
            <a:pPr marL="0" indent="0">
              <a:buNone/>
            </a:pPr>
            <a:r>
              <a:rPr lang="en-US" dirty="0"/>
              <a:t>&lt;</a:t>
            </a:r>
            <a:r>
              <a:rPr lang="en-US" dirty="0">
                <a:solidFill>
                  <a:srgbClr val="C00000"/>
                </a:solidFill>
              </a:rPr>
              <a:t>option</a:t>
            </a:r>
            <a:r>
              <a:rPr lang="en-US" dirty="0"/>
              <a:t>&gt;</a:t>
            </a:r>
            <a:r>
              <a:rPr lang="bg-BG" dirty="0"/>
              <a:t>София&lt;/</a:t>
            </a:r>
            <a:r>
              <a:rPr lang="en-US" dirty="0"/>
              <a:t>option&gt;</a:t>
            </a:r>
          </a:p>
          <a:p>
            <a:pPr marL="0" indent="0">
              <a:buNone/>
            </a:pPr>
            <a:r>
              <a:rPr lang="en-US" dirty="0"/>
              <a:t>&lt;option&gt;</a:t>
            </a:r>
            <a:r>
              <a:rPr lang="bg-BG" dirty="0"/>
              <a:t>Пловдив&lt;/</a:t>
            </a:r>
            <a:r>
              <a:rPr lang="en-US" dirty="0"/>
              <a:t>option&gt;</a:t>
            </a:r>
          </a:p>
          <a:p>
            <a:pPr marL="0" indent="0">
              <a:buNone/>
            </a:pPr>
            <a:r>
              <a:rPr lang="en-US" dirty="0"/>
              <a:t>&lt;option&gt;</a:t>
            </a:r>
            <a:r>
              <a:rPr lang="bg-BG" dirty="0"/>
              <a:t>Варна&lt;/</a:t>
            </a:r>
            <a:r>
              <a:rPr lang="en-US" dirty="0"/>
              <a:t>option&gt;</a:t>
            </a:r>
          </a:p>
          <a:p>
            <a:pPr marL="0" indent="0">
              <a:buNone/>
            </a:pPr>
            <a:r>
              <a:rPr lang="en-US" dirty="0"/>
              <a:t>&lt;/select&gt;</a:t>
            </a:r>
            <a:endParaRPr lang="bg-BG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3057525"/>
            <a:ext cx="3038946" cy="30389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3647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7.Пароли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bg-BG" dirty="0" smtClean="0">
                <a:solidFill>
                  <a:srgbClr val="C00000"/>
                </a:solidFill>
              </a:rPr>
              <a:t>-</a:t>
            </a:r>
            <a:r>
              <a:rPr lang="en-US" dirty="0" smtClean="0">
                <a:solidFill>
                  <a:srgbClr val="C00000"/>
                </a:solidFill>
              </a:rPr>
              <a:t>type=“password”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/>
              <a:t>Въведи парола:</a:t>
            </a:r>
          </a:p>
          <a:p>
            <a:r>
              <a:rPr lang="bg-BG" dirty="0"/>
              <a:t>&lt;</a:t>
            </a:r>
            <a:r>
              <a:rPr lang="en-US" dirty="0"/>
              <a:t>input </a:t>
            </a:r>
            <a:r>
              <a:rPr lang="en-US" dirty="0">
                <a:solidFill>
                  <a:srgbClr val="C00000"/>
                </a:solidFill>
              </a:rPr>
              <a:t>type="password</a:t>
            </a:r>
            <a:r>
              <a:rPr lang="en-US" dirty="0"/>
              <a:t>"/&gt;</a:t>
            </a:r>
            <a:endParaRPr lang="bg-BG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4077072"/>
            <a:ext cx="5688632" cy="1224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6635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72</TotalTime>
  <Words>382</Words>
  <Application>Microsoft Office PowerPoint</Application>
  <PresentationFormat>On-screen Show (4:3)</PresentationFormat>
  <Paragraphs>76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Форми в HTML</vt:lpstr>
      <vt:lpstr>1.Таг FORM</vt:lpstr>
      <vt:lpstr>1.Едноредови текстови полета type="text" </vt:lpstr>
      <vt:lpstr>2.Многоредови текстови полета</vt:lpstr>
      <vt:lpstr>3.Радио бутони- type="radio" </vt:lpstr>
      <vt:lpstr>4.Множествен избор- type="checkbox" </vt:lpstr>
      <vt:lpstr>5.Падащи менюта-select,option</vt:lpstr>
      <vt:lpstr>6.Падащи менюта с повече от един избор-select multiple</vt:lpstr>
      <vt:lpstr>7.Пароли -type=“password”</vt:lpstr>
      <vt:lpstr>8.Изпращане на формуляр</vt:lpstr>
      <vt:lpstr> 9.Номер-type="number"</vt:lpstr>
      <vt:lpstr>10. Бутон за изчистване на формата</vt:lpstr>
      <vt:lpstr>11. Бутон за връзка type="button"</vt:lpstr>
      <vt:lpstr>12. Плъзгач type="range"</vt:lpstr>
    </vt:vector>
  </TitlesOfParts>
  <Company>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 в HTML</dc:title>
  <dc:creator>b</dc:creator>
  <cp:lastModifiedBy>Admin</cp:lastModifiedBy>
  <cp:revision>10</cp:revision>
  <dcterms:created xsi:type="dcterms:W3CDTF">2015-11-23T16:55:39Z</dcterms:created>
  <dcterms:modified xsi:type="dcterms:W3CDTF">2015-11-24T09:11:54Z</dcterms:modified>
</cp:coreProperties>
</file>