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CE6E"/>
    <a:srgbClr val="BAFF0D"/>
    <a:srgbClr val="79A9F7"/>
    <a:srgbClr val="7FE6F1"/>
    <a:srgbClr val="FF719D"/>
    <a:srgbClr val="EF81EF"/>
    <a:srgbClr val="8350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9" d="100"/>
          <a:sy n="79" d="100"/>
        </p:scale>
        <p:origin x="58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подзаглавията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68316-4F0A-4E38-9592-C6FF3A6D8D99}" type="datetimeFigureOut">
              <a:rPr lang="bg-BG" smtClean="0"/>
              <a:pPr/>
              <a:t>26.5.2018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6895-05C6-4E3A-9F10-89610775AA0C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900" advClick="0">
        <p14:glitter pattern="hexagon"/>
      </p:transition>
    </mc:Choice>
    <mc:Fallback xmlns="">
      <p:transition spd="slow" advClick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лавие 5"/>
          <p:cNvSpPr>
            <a:spLocks noGrp="1"/>
          </p:cNvSpPr>
          <p:nvPr>
            <p:ph type="ctrTitle"/>
          </p:nvPr>
        </p:nvSpPr>
        <p:spPr>
          <a:xfrm>
            <a:off x="615008" y="404664"/>
            <a:ext cx="7772400" cy="1470025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5" name="Подзаглавие 4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488832" cy="4392488"/>
          </a:xfrm>
        </p:spPr>
        <p:txBody>
          <a:bodyPr>
            <a:normAutofit/>
          </a:bodyPr>
          <a:lstStyle/>
          <a:p>
            <a:r>
              <a:rPr lang="bg-BG" sz="5200" dirty="0">
                <a:solidFill>
                  <a:schemeClr val="tx1"/>
                </a:solidFill>
              </a:rPr>
              <a:t>Горско състезание</a:t>
            </a:r>
          </a:p>
          <a:p>
            <a:r>
              <a:rPr lang="bg-BG" sz="4000" dirty="0">
                <a:solidFill>
                  <a:schemeClr val="tx1"/>
                </a:solidFill>
              </a:rPr>
              <a:t>Числото 6 – събиране, изваждане и сравняване.</a:t>
            </a:r>
          </a:p>
        </p:txBody>
      </p:sp>
      <p:sp>
        <p:nvSpPr>
          <p:cNvPr id="2" name="Бутон: напред или следващ 1">
            <a:hlinkClick r:id="" action="ppaction://hlinkshowjump?jump=nextslide" highlightClick="1"/>
          </p:cNvPr>
          <p:cNvSpPr/>
          <p:nvPr/>
        </p:nvSpPr>
        <p:spPr>
          <a:xfrm>
            <a:off x="7884368" y="5881682"/>
            <a:ext cx="936104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6" name="Групиране 665"/>
          <p:cNvGrpSpPr/>
          <p:nvPr/>
        </p:nvGrpSpPr>
        <p:grpSpPr>
          <a:xfrm>
            <a:off x="755576" y="2636912"/>
            <a:ext cx="1656184" cy="4032448"/>
            <a:chOff x="5004048" y="332656"/>
            <a:chExt cx="2952328" cy="6264696"/>
          </a:xfrm>
        </p:grpSpPr>
        <p:sp>
          <p:nvSpPr>
            <p:cNvPr id="667" name="Овал 666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8" name="Овал 667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9" name="Овал 668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70" name="Равнобедрен триъгълник 669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71" name="Равнобедрен триъгълник 670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72" name="Равнобедрен триъгълник 671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73" name="Равнобедрен триъгълник 672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74" name="Равнобедрен триъгълник 673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657" name="Групиране 656"/>
          <p:cNvGrpSpPr/>
          <p:nvPr/>
        </p:nvGrpSpPr>
        <p:grpSpPr>
          <a:xfrm>
            <a:off x="7380312" y="2276872"/>
            <a:ext cx="1475656" cy="4320480"/>
            <a:chOff x="5004048" y="332656"/>
            <a:chExt cx="2952328" cy="6264696"/>
          </a:xfrm>
        </p:grpSpPr>
        <p:sp>
          <p:nvSpPr>
            <p:cNvPr id="658" name="Овал 657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59" name="Овал 658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0" name="Овал 659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1" name="Равнобедрен триъгълник 660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2" name="Равнобедрен триъгълник 661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3" name="Равнобедрен триъгълник 662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4" name="Равнобедрен триъгълник 663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65" name="Равнобедрен триъгълник 664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19" name="Групиране 118"/>
          <p:cNvGrpSpPr/>
          <p:nvPr/>
        </p:nvGrpSpPr>
        <p:grpSpPr>
          <a:xfrm>
            <a:off x="3563888" y="3356992"/>
            <a:ext cx="2592288" cy="1406421"/>
            <a:chOff x="-4284984" y="2780928"/>
            <a:chExt cx="2709558" cy="974373"/>
          </a:xfrm>
        </p:grpSpPr>
        <p:grpSp>
          <p:nvGrpSpPr>
            <p:cNvPr id="44" name="Групиране 181"/>
            <p:cNvGrpSpPr/>
            <p:nvPr/>
          </p:nvGrpSpPr>
          <p:grpSpPr>
            <a:xfrm>
              <a:off x="-4284984" y="2780928"/>
              <a:ext cx="909358" cy="974373"/>
              <a:chOff x="6084168" y="4077072"/>
              <a:chExt cx="2736304" cy="2780928"/>
            </a:xfrm>
          </p:grpSpPr>
          <p:sp>
            <p:nvSpPr>
              <p:cNvPr id="95" name="Блоксхема: съединение 94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" name="Блоксхема: съединение 95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" name="Блоксхема: съединение 96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" name="Блоксхема: съединение 97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" name="Блоксхема: съединение 98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0" name="Блоксхема: съединение 99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1" name="Блоксхема: съединение 100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2" name="Блоксхема: съединение 101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3" name="Блоксхема: съединение 102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4" name="Блоксхема: съединение 103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5" name="Блоксхема: съединение 104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6" name="Блоксхема: съединение 105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7" name="Блоксхема: съединение 106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108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116" name="Блоксхема: извличане 115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7" name="Блоксхема: извличане 116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8" name="Блоксхема: съединение 117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09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114" name="Блоксхема: съединение 113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5" name="Блоксхема: съединение 114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10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112" name="Блоксхема: съединение 111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3" name="Блоксхема: съединение 112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111" name="Дъга 110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Групиране 182"/>
            <p:cNvGrpSpPr/>
            <p:nvPr/>
          </p:nvGrpSpPr>
          <p:grpSpPr>
            <a:xfrm>
              <a:off x="-2484784" y="2780928"/>
              <a:ext cx="909358" cy="974373"/>
              <a:chOff x="6084168" y="4077072"/>
              <a:chExt cx="2736304" cy="2780928"/>
            </a:xfrm>
          </p:grpSpPr>
          <p:sp>
            <p:nvSpPr>
              <p:cNvPr id="71" name="Блоксхема: съединение 70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2" name="Блоксхема: съединение 71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3" name="Блоксхема: съединение 72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4" name="Блоксхема: съединение 73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5" name="Блоксхема: съединение 74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6" name="Блоксхема: съединение 75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7" name="Блоксхема: съединение 76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8" name="Блоксхема: съединение 77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" name="Блоксхема: съединение 78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" name="Блоксхема: съединение 79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" name="Блоксхема: съединение 80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" name="Блоксхема: съединение 81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" name="Блоксхема: съединение 82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84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92" name="Блоксхема: извличане 91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3" name="Блоксхема: извличане 92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4" name="Блоксхема: съединение 93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85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90" name="Блоксхема: съединение 89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1" name="Блоксхема: съединение 90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86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88" name="Блоксхема: съединение 87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89" name="Блоксхема: съединение 88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87" name="Дъга 86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Групиране 207"/>
            <p:cNvGrpSpPr/>
            <p:nvPr/>
          </p:nvGrpSpPr>
          <p:grpSpPr>
            <a:xfrm>
              <a:off x="-3420888" y="2780928"/>
              <a:ext cx="909358" cy="974373"/>
              <a:chOff x="6084168" y="4077072"/>
              <a:chExt cx="2736304" cy="2780928"/>
            </a:xfrm>
          </p:grpSpPr>
          <p:sp>
            <p:nvSpPr>
              <p:cNvPr id="47" name="Блоксхема: съединение 46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8" name="Блоксхема: съединение 47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9" name="Блоксхема: съединение 48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0" name="Блоксхема: съединение 49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1" name="Блоксхема: съединение 50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2" name="Блоксхема: съединение 51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3" name="Блоксхема: съединение 52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4" name="Блоксхема: съединение 53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5" name="Блоксхема: съединение 54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6" name="Блоксхема: съединение 55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7" name="Блоксхема: съединение 56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8" name="Блоксхема: съединение 57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9" name="Блоксхема: съединение 58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60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68" name="Блоксхема: извличане 67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9" name="Блоксхема: извличане 68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70" name="Блоксхема: съединение 69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61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66" name="Блоксхема: съединение 65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7" name="Блоксхема: съединение 66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62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64" name="Блоксхема: съединение 63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5" name="Блоксхема: съединение 64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63" name="Дъга 62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0" name="Групиране 9"/>
          <p:cNvGrpSpPr/>
          <p:nvPr/>
        </p:nvGrpSpPr>
        <p:grpSpPr>
          <a:xfrm>
            <a:off x="3923928" y="0"/>
            <a:ext cx="1368152" cy="1268760"/>
            <a:chOff x="1115616" y="692696"/>
            <a:chExt cx="3888432" cy="4104456"/>
          </a:xfrm>
        </p:grpSpPr>
        <p:sp>
          <p:nvSpPr>
            <p:cNvPr id="11" name="Слънце 10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12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17" name="Блоксхема: съединение 16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" name="Блоксхема: съединение 17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3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15" name="Блоксхема: съединение 14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" name="Блоксхема: съединение 15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14" name="Дъга 13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19" name="Облаковидно 18"/>
          <p:cNvSpPr/>
          <p:nvPr/>
        </p:nvSpPr>
        <p:spPr>
          <a:xfrm>
            <a:off x="2195736" y="548680"/>
            <a:ext cx="1440160" cy="69269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20" name="Групиране 19"/>
          <p:cNvGrpSpPr/>
          <p:nvPr/>
        </p:nvGrpSpPr>
        <p:grpSpPr>
          <a:xfrm>
            <a:off x="2483768" y="4725144"/>
            <a:ext cx="4608512" cy="1764776"/>
            <a:chOff x="1979712" y="2564904"/>
            <a:chExt cx="4032448" cy="1764776"/>
          </a:xfrm>
        </p:grpSpPr>
        <p:sp>
          <p:nvSpPr>
            <p:cNvPr id="21" name="Блоксхема: процес 20"/>
            <p:cNvSpPr/>
            <p:nvPr/>
          </p:nvSpPr>
          <p:spPr>
            <a:xfrm>
              <a:off x="2987824" y="2564904"/>
              <a:ext cx="2016224" cy="898113"/>
            </a:xfrm>
            <a:prstGeom prst="flowChartProcess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>
                  <a:solidFill>
                    <a:schemeClr val="tx1"/>
                  </a:solidFill>
                </a:rPr>
                <a:t>1</a:t>
              </a:r>
              <a:endParaRPr lang="bg-BG" sz="4800" dirty="0">
                <a:solidFill>
                  <a:schemeClr val="tx1"/>
                </a:solidFill>
              </a:endParaRPr>
            </a:p>
          </p:txBody>
        </p:sp>
        <p:sp>
          <p:nvSpPr>
            <p:cNvPr id="22" name="Блоксхема: процес 21"/>
            <p:cNvSpPr/>
            <p:nvPr/>
          </p:nvSpPr>
          <p:spPr>
            <a:xfrm>
              <a:off x="1979712" y="3431567"/>
              <a:ext cx="2016224" cy="898113"/>
            </a:xfrm>
            <a:prstGeom prst="flowChartProcess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2</a:t>
              </a:r>
              <a:endParaRPr lang="bg-BG" sz="4000" dirty="0">
                <a:solidFill>
                  <a:schemeClr val="tx1"/>
                </a:solidFill>
              </a:endParaRPr>
            </a:p>
          </p:txBody>
        </p:sp>
        <p:sp>
          <p:nvSpPr>
            <p:cNvPr id="23" name="Блоксхема: процес 22"/>
            <p:cNvSpPr/>
            <p:nvPr/>
          </p:nvSpPr>
          <p:spPr>
            <a:xfrm>
              <a:off x="3995936" y="3431567"/>
              <a:ext cx="2016224" cy="898113"/>
            </a:xfrm>
            <a:prstGeom prst="flowChartProcess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3</a:t>
              </a:r>
              <a:endParaRPr lang="bg-BG" sz="4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Групиране 23"/>
          <p:cNvGrpSpPr/>
          <p:nvPr/>
        </p:nvGrpSpPr>
        <p:grpSpPr>
          <a:xfrm rot="1961928">
            <a:off x="442129" y="2322460"/>
            <a:ext cx="1080120" cy="1289115"/>
            <a:chOff x="2500864" y="188640"/>
            <a:chExt cx="3366674" cy="5184576"/>
          </a:xfrm>
        </p:grpSpPr>
        <p:sp>
          <p:nvSpPr>
            <p:cNvPr id="25" name="Сърце 24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" name="Сърце 25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7" name="Дъга 26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8" name="Дъга 27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9" name="Блоксхема: съединение 28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1" name="Сълза 30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" name="Сълза 31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3" name="Сълза 32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4" name="Сълза 33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5" name="Блоксхема: съединение 34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6" name="Блоксхема: съединение 35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7" name="Пръстен 36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38" name="Пръстен 37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39" name="Овално изнесено означение 38"/>
          <p:cNvSpPr/>
          <p:nvPr/>
        </p:nvSpPr>
        <p:spPr>
          <a:xfrm>
            <a:off x="467544" y="1268760"/>
            <a:ext cx="3528392" cy="1008112"/>
          </a:xfrm>
          <a:prstGeom prst="wedgeEllipseCallout">
            <a:avLst>
              <a:gd name="adj1" fmla="val -25021"/>
              <a:gd name="adj2" fmla="val 72352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b="1" dirty="0">
                <a:solidFill>
                  <a:schemeClr val="tx1"/>
                </a:solidFill>
              </a:rPr>
              <a:t>Тъй славно завърши състезанието наше.</a:t>
            </a:r>
          </a:p>
        </p:txBody>
      </p:sp>
      <p:sp>
        <p:nvSpPr>
          <p:cNvPr id="40" name="Облаковидно 39"/>
          <p:cNvSpPr/>
          <p:nvPr/>
        </p:nvSpPr>
        <p:spPr>
          <a:xfrm>
            <a:off x="251520" y="260648"/>
            <a:ext cx="1440160" cy="69269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1" name="Облаковидно 40"/>
          <p:cNvSpPr/>
          <p:nvPr/>
        </p:nvSpPr>
        <p:spPr>
          <a:xfrm>
            <a:off x="7703840" y="620688"/>
            <a:ext cx="1440160" cy="69269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2" name="Облаковидно 41"/>
          <p:cNvSpPr/>
          <p:nvPr/>
        </p:nvSpPr>
        <p:spPr>
          <a:xfrm>
            <a:off x="5724128" y="332656"/>
            <a:ext cx="1440160" cy="69269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20" name="Групиране 119"/>
          <p:cNvGrpSpPr/>
          <p:nvPr/>
        </p:nvGrpSpPr>
        <p:grpSpPr>
          <a:xfrm>
            <a:off x="0" y="6303640"/>
            <a:ext cx="3240360" cy="554360"/>
            <a:chOff x="1043608" y="4005064"/>
            <a:chExt cx="3672408" cy="914400"/>
          </a:xfrm>
        </p:grpSpPr>
        <p:sp>
          <p:nvSpPr>
            <p:cNvPr id="121" name="Равнобедрен триъгълник 120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2" name="Равнобедрен триъгълник 121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3" name="Равнобедрен триъгълник 122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4" name="Равнобедрен триъгълник 123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5" name="Равнобедрен триъгълник 124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6" name="Равнобедрен триъгълник 125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7" name="Равнобедрен триъгълник 126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8" name="Равнобедрен триъгълник 127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9" name="Равнобедрен триъгълник 128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0" name="Равнобедрен триъгълник 129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1" name="Равнобедрен триъгълник 130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2" name="Равнобедрен триъгълник 131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3" name="Равнобедрен триъгълник 132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34" name="Групиране 133"/>
          <p:cNvGrpSpPr/>
          <p:nvPr/>
        </p:nvGrpSpPr>
        <p:grpSpPr>
          <a:xfrm>
            <a:off x="3131840" y="6303640"/>
            <a:ext cx="3240360" cy="554360"/>
            <a:chOff x="1043608" y="4005064"/>
            <a:chExt cx="3672408" cy="914400"/>
          </a:xfrm>
        </p:grpSpPr>
        <p:sp>
          <p:nvSpPr>
            <p:cNvPr id="135" name="Равнобедрен триъгълник 134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6" name="Равнобедрен триъгълник 135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7" name="Равнобедрен триъгълник 136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8" name="Равнобедрен триъгълник 137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9" name="Равнобедрен триъгълник 138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0" name="Равнобедрен триъгълник 139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1" name="Равнобедрен триъгълник 140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2" name="Равнобедрен триъгълник 141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3" name="Равнобедрен триъгълник 142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4" name="Равнобедрен триъгълник 143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5" name="Равнобедрен триъгълник 144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6" name="Равнобедрен триъгълник 145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7" name="Равнобедрен триъгълник 146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48" name="Групиране 147"/>
          <p:cNvGrpSpPr/>
          <p:nvPr/>
        </p:nvGrpSpPr>
        <p:grpSpPr>
          <a:xfrm>
            <a:off x="6084168" y="6303640"/>
            <a:ext cx="3059832" cy="554360"/>
            <a:chOff x="1043608" y="4005064"/>
            <a:chExt cx="3672408" cy="914400"/>
          </a:xfrm>
        </p:grpSpPr>
        <p:sp>
          <p:nvSpPr>
            <p:cNvPr id="149" name="Равнобедрен триъгълник 148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0" name="Равнобедрен триъгълник 149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1" name="Равнобедрен триъгълник 150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2" name="Равнобедрен триъгълник 151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3" name="Равнобедрен триъгълник 152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4" name="Равнобедрен триъгълник 153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5" name="Равнобедрен триъгълник 154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6" name="Равнобедрен триъгълник 155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7" name="Равнобедрен триъгълник 156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8" name="Равнобедрен триъгълник 157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9" name="Равнобедрен триъгълник 158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0" name="Равнобедрен триъгълник 159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1" name="Равнобедрен триъгълник 160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62" name="Групиране 161"/>
          <p:cNvGrpSpPr/>
          <p:nvPr/>
        </p:nvGrpSpPr>
        <p:grpSpPr>
          <a:xfrm>
            <a:off x="5292080" y="6209928"/>
            <a:ext cx="504056" cy="648072"/>
            <a:chOff x="5004048" y="2204864"/>
            <a:chExt cx="2520279" cy="4104456"/>
          </a:xfrm>
        </p:grpSpPr>
        <p:grpSp>
          <p:nvGrpSpPr>
            <p:cNvPr id="163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20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13" name="Хорда 21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1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15" name="Дъга 21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6" name="Хорда 21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0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0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04" name="Сълза 20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5" name="Сълза 20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6" name="Сълза 20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7" name="Сълза 20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8" name="Сълза 20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9" name="Сълза 20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10" name="Сълза 20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11" name="Сълза 21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12" name="Блоксхема: съединение 21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03" name="Блоксхема: съединение 20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64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183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196" name="Хорда 195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197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198" name="Дъга 197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9" name="Хорда 198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84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185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187" name="Сълза 186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88" name="Сълза 187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89" name="Сълза 188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0" name="Сълза 189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1" name="Сълза 190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2" name="Сълза 191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3" name="Сълза 192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4" name="Сълза 193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5" name="Блоксхема: съединение 194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186" name="Блоксхема: съединение 185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65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16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179" name="Хорда 17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18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181" name="Дъга 18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2" name="Хорда 18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6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16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170" name="Сълза 16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1" name="Сълза 17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2" name="Сълза 17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3" name="Сълза 17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4" name="Сълза 17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5" name="Сълза 17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6" name="Сълза 17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7" name="Сълза 17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8" name="Блоксхема: съединение 17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169" name="Блоксхема: съединение 16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217" name="Групиране 216"/>
          <p:cNvGrpSpPr/>
          <p:nvPr/>
        </p:nvGrpSpPr>
        <p:grpSpPr>
          <a:xfrm>
            <a:off x="7452320" y="6209928"/>
            <a:ext cx="504056" cy="648072"/>
            <a:chOff x="5004048" y="2204864"/>
            <a:chExt cx="2520279" cy="4104456"/>
          </a:xfrm>
        </p:grpSpPr>
        <p:grpSp>
          <p:nvGrpSpPr>
            <p:cNvPr id="218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25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68" name="Хорда 26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6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70" name="Дъга 26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1" name="Хорда 27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5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5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59" name="Сълза 25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0" name="Сълза 25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1" name="Сълза 26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2" name="Сълза 26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3" name="Сълза 26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4" name="Сълза 26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5" name="Сълза 26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6" name="Сълза 26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7" name="Блоксхема: съединение 26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58" name="Блоксхема: съединение 25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219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238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51" name="Хорда 250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52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53" name="Дъга 252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4" name="Хорда 253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39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40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42" name="Сълза 241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3" name="Сълза 242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4" name="Сълза 243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5" name="Сълза 244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6" name="Сълза 245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7" name="Сълза 246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8" name="Сълза 247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9" name="Сълза 248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50" name="Блоксхема: съединение 249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41" name="Блоксхема: съединение 240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220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22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34" name="Хорда 23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3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36" name="Дъга 23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7" name="Хорда 23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2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2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25" name="Сълза 22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6" name="Сълза 22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7" name="Сълза 22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8" name="Сълза 22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9" name="Сълза 22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30" name="Сълза 22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31" name="Сълза 23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32" name="Сълза 23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33" name="Блоксхема: съединение 23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24" name="Блоксхема: съединение 22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272" name="Групиране 271"/>
          <p:cNvGrpSpPr/>
          <p:nvPr/>
        </p:nvGrpSpPr>
        <p:grpSpPr>
          <a:xfrm>
            <a:off x="8388424" y="6209928"/>
            <a:ext cx="504056" cy="648072"/>
            <a:chOff x="5004048" y="2204864"/>
            <a:chExt cx="2520279" cy="4104456"/>
          </a:xfrm>
        </p:grpSpPr>
        <p:grpSp>
          <p:nvGrpSpPr>
            <p:cNvPr id="273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31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323" name="Хорда 32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2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325" name="Дъга 32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26" name="Хорда 32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31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31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314" name="Сълза 31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15" name="Сълза 31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16" name="Сълза 31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17" name="Сълза 31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18" name="Сълза 31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19" name="Сълза 31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20" name="Сълза 31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21" name="Сълза 32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22" name="Блоксхема: съединение 32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13" name="Блоксхема: съединение 31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274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293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306" name="Хорда 305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07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308" name="Дъга 307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09" name="Хорда 308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94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95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97" name="Сълза 296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98" name="Сълза 297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99" name="Сълза 298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00" name="Сълза 299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01" name="Сълза 300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02" name="Сълза 301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03" name="Сълза 302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04" name="Сълза 303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05" name="Блоксхема: съединение 304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96" name="Блоксхема: съединение 295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275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27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89" name="Хорда 28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9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91" name="Дъга 29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2" name="Хорда 29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7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7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80" name="Сълза 27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1" name="Сълза 28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2" name="Сълза 28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3" name="Сълза 28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4" name="Сълза 28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5" name="Сълза 28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6" name="Сълза 28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7" name="Сълза 28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8" name="Блоксхема: съединение 28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79" name="Блоксхема: съединение 27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327" name="Групиране 326"/>
          <p:cNvGrpSpPr/>
          <p:nvPr/>
        </p:nvGrpSpPr>
        <p:grpSpPr>
          <a:xfrm>
            <a:off x="1547664" y="6209928"/>
            <a:ext cx="504056" cy="648072"/>
            <a:chOff x="5004048" y="2204864"/>
            <a:chExt cx="2520279" cy="4104456"/>
          </a:xfrm>
        </p:grpSpPr>
        <p:grpSp>
          <p:nvGrpSpPr>
            <p:cNvPr id="328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36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378" name="Хорда 37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7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380" name="Дъга 37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1" name="Хорда 38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36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36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369" name="Сълза 36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0" name="Сълза 36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1" name="Сълза 37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2" name="Сълза 37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3" name="Сълза 37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4" name="Сълза 37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5" name="Сълза 37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6" name="Сълза 37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7" name="Блоксхема: съединение 37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68" name="Блоксхема: съединение 36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329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348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361" name="Хорда 360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62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363" name="Дъга 362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64" name="Хорда 363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349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350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352" name="Сълза 351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3" name="Сълза 352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4" name="Сълза 353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5" name="Сълза 354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6" name="Сълза 355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7" name="Сълза 356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8" name="Сълза 357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9" name="Сълза 358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60" name="Блоксхема: съединение 359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51" name="Блоксхема: съединение 350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330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33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344" name="Хорда 34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4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346" name="Дъга 34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47" name="Хорда 34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33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33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335" name="Сълза 33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36" name="Сълза 33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37" name="Сълза 33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38" name="Сълза 33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39" name="Сълза 33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40" name="Сълза 33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41" name="Сълза 34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42" name="Сълза 34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43" name="Блоксхема: съединение 34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34" name="Блоксхема: съединение 33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382" name="Групиране 381"/>
          <p:cNvGrpSpPr/>
          <p:nvPr/>
        </p:nvGrpSpPr>
        <p:grpSpPr>
          <a:xfrm>
            <a:off x="467544" y="6209928"/>
            <a:ext cx="504056" cy="648072"/>
            <a:chOff x="5004048" y="2204864"/>
            <a:chExt cx="2520279" cy="4104456"/>
          </a:xfrm>
        </p:grpSpPr>
        <p:grpSp>
          <p:nvGrpSpPr>
            <p:cNvPr id="383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2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33" name="Хорда 43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3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35" name="Дъга 43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36" name="Хорда 43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2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2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24" name="Сълза 42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25" name="Сълза 42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26" name="Сълза 42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27" name="Сълза 42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28" name="Сълза 42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29" name="Сълза 42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30" name="Сълза 42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31" name="Сълза 43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32" name="Блоксхема: съединение 43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23" name="Блоксхема: съединение 42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384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403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16" name="Хорда 415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17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18" name="Дъга 417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19" name="Хорда 418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04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05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07" name="Сълза 406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08" name="Сълза 407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09" name="Сълза 408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10" name="Сълза 409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11" name="Сълза 410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12" name="Сълза 411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13" name="Сълза 412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14" name="Сълза 413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15" name="Блоксхема: съединение 414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06" name="Блоксхема: съединение 405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385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38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399" name="Хорда 39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0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01" name="Дъга 40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02" name="Хорда 40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38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38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390" name="Сълза 38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1" name="Сълза 39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2" name="Сълза 39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3" name="Сълза 39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4" name="Сълза 39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5" name="Сълза 39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6" name="Сълза 39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7" name="Сълза 39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98" name="Блоксхема: съединение 39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89" name="Блоксхема: съединение 38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437" name="Групиране 436"/>
          <p:cNvGrpSpPr/>
          <p:nvPr/>
        </p:nvGrpSpPr>
        <p:grpSpPr>
          <a:xfrm>
            <a:off x="3635896" y="6209928"/>
            <a:ext cx="504056" cy="648072"/>
            <a:chOff x="5004048" y="2204864"/>
            <a:chExt cx="2520279" cy="4104456"/>
          </a:xfrm>
        </p:grpSpPr>
        <p:grpSp>
          <p:nvGrpSpPr>
            <p:cNvPr id="438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7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88" name="Хорда 48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8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90" name="Дъга 48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91" name="Хорда 49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7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7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79" name="Сълза 47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0" name="Сълза 47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1" name="Сълза 48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2" name="Сълза 48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3" name="Сълза 48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4" name="Сълза 48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5" name="Сълза 48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6" name="Сълза 48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7" name="Блоксхема: съединение 48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78" name="Блоксхема: съединение 47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39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458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71" name="Хорда 470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72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73" name="Дъга 472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74" name="Хорда 473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59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60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62" name="Сълза 461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3" name="Сълза 462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4" name="Сълза 463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5" name="Сълза 464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6" name="Сълза 465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7" name="Сълза 466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8" name="Сълза 467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9" name="Сълза 468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0" name="Блоксхема: съединение 469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61" name="Блоксхема: съединение 460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40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4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54" name="Хорда 45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5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56" name="Дъга 45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57" name="Хорда 45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4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4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45" name="Сълза 44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46" name="Сълза 44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47" name="Сълза 44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48" name="Сълза 44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49" name="Сълза 44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50" name="Сълза 44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51" name="Сълза 45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52" name="Сълза 45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53" name="Блоксхема: съединение 45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44" name="Блоксхема: съединение 44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492" name="Групиране 491"/>
          <p:cNvGrpSpPr/>
          <p:nvPr/>
        </p:nvGrpSpPr>
        <p:grpSpPr>
          <a:xfrm>
            <a:off x="2555776" y="6209928"/>
            <a:ext cx="504056" cy="648072"/>
            <a:chOff x="5004048" y="2204864"/>
            <a:chExt cx="2520279" cy="4104456"/>
          </a:xfrm>
        </p:grpSpPr>
        <p:grpSp>
          <p:nvGrpSpPr>
            <p:cNvPr id="493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3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43" name="Хорда 54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4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45" name="Дъга 54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46" name="Хорда 54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3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3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34" name="Сълза 53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5" name="Сълза 53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6" name="Сълза 53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7" name="Сълза 53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8" name="Сълза 53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9" name="Сълза 53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0" name="Сълза 53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1" name="Сълза 54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2" name="Блоксхема: съединение 54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33" name="Блоксхема: съединение 53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94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513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26" name="Хорда 525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27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28" name="Дъга 527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29" name="Хорда 528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14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15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17" name="Сълза 516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8" name="Сълза 517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9" name="Сълза 518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0" name="Сълза 519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1" name="Сълза 520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2" name="Сълза 521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3" name="Сълза 522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4" name="Сълза 523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5" name="Блоксхема: съединение 524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16" name="Блоксхема: съединение 515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95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9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09" name="Хорда 50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1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11" name="Дъга 51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12" name="Хорда 51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9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9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00" name="Сълза 49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1" name="Сълза 50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2" name="Сълза 50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3" name="Сълза 50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4" name="Сълза 50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5" name="Сълза 50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6" name="Сълза 50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7" name="Сълза 50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8" name="Блоксхема: съединение 50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99" name="Блоксхема: съединение 49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547" name="Групиране 546"/>
          <p:cNvGrpSpPr/>
          <p:nvPr/>
        </p:nvGrpSpPr>
        <p:grpSpPr>
          <a:xfrm>
            <a:off x="6516216" y="6209928"/>
            <a:ext cx="504056" cy="648072"/>
            <a:chOff x="5004048" y="2204864"/>
            <a:chExt cx="2520279" cy="4104456"/>
          </a:xfrm>
        </p:grpSpPr>
        <p:grpSp>
          <p:nvGrpSpPr>
            <p:cNvPr id="548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8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98" name="Хорда 59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9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00" name="Дъга 59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01" name="Хорда 60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8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8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89" name="Сълза 58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0" name="Сълза 58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1" name="Сълза 59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2" name="Сълза 59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3" name="Сълза 59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4" name="Сълза 59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5" name="Сълза 59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6" name="Сълза 59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7" name="Блоксхема: съединение 59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88" name="Блоксхема: съединение 58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49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568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81" name="Хорда 580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82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83" name="Дъга 582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84" name="Хорда 583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69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70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72" name="Сълза 571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3" name="Сълза 572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4" name="Сълза 573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5" name="Сълза 574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6" name="Сълза 575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7" name="Сълза 576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8" name="Сълза 577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9" name="Сълза 578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0" name="Блоксхема: съединение 579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71" name="Блоксхема: съединение 570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50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5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64" name="Хорда 56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6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66" name="Дъга 56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7" name="Хорда 56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5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5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55" name="Сълза 55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6" name="Сълза 55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7" name="Сълза 55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8" name="Сълза 55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9" name="Сълза 55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0" name="Сълза 55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1" name="Сълза 56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2" name="Сълза 56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3" name="Блоксхема: съединение 56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54" name="Блоксхема: съединение 55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602" name="Групиране 601"/>
          <p:cNvGrpSpPr/>
          <p:nvPr/>
        </p:nvGrpSpPr>
        <p:grpSpPr>
          <a:xfrm>
            <a:off x="4427984" y="6209928"/>
            <a:ext cx="504056" cy="648072"/>
            <a:chOff x="5004048" y="2204864"/>
            <a:chExt cx="2520279" cy="4104456"/>
          </a:xfrm>
        </p:grpSpPr>
        <p:grpSp>
          <p:nvGrpSpPr>
            <p:cNvPr id="603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4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53" name="Хорда 65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5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55" name="Дъга 65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6" name="Хорда 65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4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4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44" name="Сълза 64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5" name="Сълза 64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6" name="Сълза 64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7" name="Сълза 64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8" name="Сълза 64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9" name="Сълза 64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50" name="Сълза 64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51" name="Сълза 65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52" name="Блоксхема: съединение 65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43" name="Блоксхема: съединение 64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04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623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36" name="Хорда 635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37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38" name="Дъга 637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39" name="Хорда 638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24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25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27" name="Сълза 626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8" name="Сълза 627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9" name="Сълза 628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0" name="Сълза 629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1" name="Сълза 630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2" name="Сълза 631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3" name="Сълза 632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4" name="Сълза 633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5" name="Блоксхема: съединение 634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26" name="Блоксхема: съединение 625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05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0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19" name="Хорда 61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2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21" name="Дъга 62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22" name="Хорда 62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0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0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10" name="Сълза 60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1" name="Сълза 61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2" name="Сълза 61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3" name="Сълза 61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4" name="Сълза 61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5" name="Сълза 61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6" name="Сълза 61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7" name="Сълза 61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8" name="Блоксхема: съединение 61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09" name="Блоксхема: съединение 60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sp>
        <p:nvSpPr>
          <p:cNvPr id="2" name="Бутон: край 1">
            <a:hlinkClick r:id="" action="ppaction://hlinkshowjump?jump=lastslide" highlightClick="1"/>
          </p:cNvPr>
          <p:cNvSpPr/>
          <p:nvPr/>
        </p:nvSpPr>
        <p:spPr>
          <a:xfrm>
            <a:off x="8440382" y="6040863"/>
            <a:ext cx="575091" cy="66964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Бутон: начало 3">
            <a:hlinkClick r:id="" action="ppaction://hlinkshowjump?jump=firstslide" highlightClick="1"/>
          </p:cNvPr>
          <p:cNvSpPr/>
          <p:nvPr/>
        </p:nvSpPr>
        <p:spPr>
          <a:xfrm>
            <a:off x="251077" y="6216280"/>
            <a:ext cx="599442" cy="52476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иране 38"/>
          <p:cNvGrpSpPr/>
          <p:nvPr/>
        </p:nvGrpSpPr>
        <p:grpSpPr>
          <a:xfrm>
            <a:off x="1979712" y="2276872"/>
            <a:ext cx="1080120" cy="2105000"/>
            <a:chOff x="5148064" y="2780928"/>
            <a:chExt cx="1800200" cy="3528392"/>
          </a:xfrm>
        </p:grpSpPr>
        <p:sp>
          <p:nvSpPr>
            <p:cNvPr id="40" name="Правоъгълник 39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1" name="Равнобедрен триъгълник 40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" name="Равнобедрен триъгълник 41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" name="Равнобедрен триъгълник 42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" name="Равнобедрен триъгълник 43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18" name="Групиране 117"/>
          <p:cNvGrpSpPr/>
          <p:nvPr/>
        </p:nvGrpSpPr>
        <p:grpSpPr>
          <a:xfrm>
            <a:off x="755576" y="2132856"/>
            <a:ext cx="864096" cy="1800200"/>
            <a:chOff x="5004048" y="332656"/>
            <a:chExt cx="2952328" cy="6264696"/>
          </a:xfrm>
        </p:grpSpPr>
        <p:sp>
          <p:nvSpPr>
            <p:cNvPr id="119" name="Овал 118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1" name="Овал 120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2" name="Равнобедрен триъгълник 121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3" name="Равнобедрен триъгълник 122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4" name="Равнобедрен триъгълник 123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5" name="Равнобедрен триъгълник 124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6" name="Равнобедрен триъгълник 125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" name="Групиране 1"/>
          <p:cNvGrpSpPr/>
          <p:nvPr/>
        </p:nvGrpSpPr>
        <p:grpSpPr>
          <a:xfrm>
            <a:off x="6479704" y="1052736"/>
            <a:ext cx="2664296" cy="5805264"/>
            <a:chOff x="3563888" y="476672"/>
            <a:chExt cx="2664296" cy="6021288"/>
          </a:xfrm>
        </p:grpSpPr>
        <p:grpSp>
          <p:nvGrpSpPr>
            <p:cNvPr id="3" name="Групиране 74"/>
            <p:cNvGrpSpPr/>
            <p:nvPr/>
          </p:nvGrpSpPr>
          <p:grpSpPr>
            <a:xfrm>
              <a:off x="3563888" y="476672"/>
              <a:ext cx="2664296" cy="6021288"/>
              <a:chOff x="5004048" y="332656"/>
              <a:chExt cx="2952328" cy="6264696"/>
            </a:xfrm>
          </p:grpSpPr>
          <p:sp>
            <p:nvSpPr>
              <p:cNvPr id="7" name="Овал 6"/>
              <p:cNvSpPr/>
              <p:nvPr/>
            </p:nvSpPr>
            <p:spPr>
              <a:xfrm>
                <a:off x="5004048" y="332656"/>
                <a:ext cx="2952328" cy="314664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" name="Овал 7"/>
              <p:cNvSpPr/>
              <p:nvPr/>
            </p:nvSpPr>
            <p:spPr>
              <a:xfrm>
                <a:off x="5326567" y="836712"/>
                <a:ext cx="2376264" cy="2592288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5542591" y="1196752"/>
                <a:ext cx="1944216" cy="216024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" name="Равнобедрен триъгълник 9"/>
              <p:cNvSpPr/>
              <p:nvPr/>
            </p:nvSpPr>
            <p:spPr>
              <a:xfrm>
                <a:off x="6118655" y="2060848"/>
                <a:ext cx="792088" cy="4536504"/>
              </a:xfrm>
              <a:prstGeom prst="triangle">
                <a:avLst>
                  <a:gd name="adj" fmla="val 51326"/>
                </a:avLst>
              </a:prstGeom>
              <a:solidFill>
                <a:srgbClr val="8350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1" name="Равнобедрен триъгълник 10"/>
              <p:cNvSpPr/>
              <p:nvPr/>
            </p:nvSpPr>
            <p:spPr>
              <a:xfrm rot="17857905">
                <a:off x="5610821" y="2026361"/>
                <a:ext cx="151571" cy="1221102"/>
              </a:xfrm>
              <a:prstGeom prst="triangle">
                <a:avLst/>
              </a:prstGeom>
              <a:solidFill>
                <a:srgbClr val="8350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2" name="Равнобедрен триъгълник 11"/>
              <p:cNvSpPr/>
              <p:nvPr/>
            </p:nvSpPr>
            <p:spPr>
              <a:xfrm rot="19539299" flipH="1">
                <a:off x="6925044" y="1271359"/>
                <a:ext cx="94143" cy="1100868"/>
              </a:xfrm>
              <a:prstGeom prst="triangle">
                <a:avLst/>
              </a:prstGeom>
              <a:solidFill>
                <a:srgbClr val="8350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" name="Равнобедрен триъгълник 12"/>
              <p:cNvSpPr/>
              <p:nvPr/>
            </p:nvSpPr>
            <p:spPr>
              <a:xfrm rot="19656635" flipH="1">
                <a:off x="6053007" y="2161189"/>
                <a:ext cx="246925" cy="1411665"/>
              </a:xfrm>
              <a:prstGeom prst="triangle">
                <a:avLst/>
              </a:prstGeom>
              <a:solidFill>
                <a:srgbClr val="8350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" name="Равнобедрен триъгълник 13"/>
              <p:cNvSpPr/>
              <p:nvPr/>
            </p:nvSpPr>
            <p:spPr>
              <a:xfrm rot="2001495" flipH="1">
                <a:off x="6896222" y="1467634"/>
                <a:ext cx="316037" cy="2137138"/>
              </a:xfrm>
              <a:prstGeom prst="triangle">
                <a:avLst/>
              </a:prstGeom>
              <a:solidFill>
                <a:srgbClr val="8350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4" name="Групиране 91"/>
            <p:cNvGrpSpPr/>
            <p:nvPr/>
          </p:nvGrpSpPr>
          <p:grpSpPr>
            <a:xfrm>
              <a:off x="3779912" y="3789040"/>
              <a:ext cx="2267744" cy="1728192"/>
              <a:chOff x="4139953" y="3861048"/>
              <a:chExt cx="1656184" cy="1440160"/>
            </a:xfrm>
          </p:grpSpPr>
          <p:sp>
            <p:nvSpPr>
              <p:cNvPr id="5" name="Вертикално превъртане 4"/>
              <p:cNvSpPr/>
              <p:nvPr/>
            </p:nvSpPr>
            <p:spPr>
              <a:xfrm>
                <a:off x="4139953" y="3861048"/>
                <a:ext cx="1656184" cy="1440160"/>
              </a:xfrm>
              <a:prstGeom prst="verticalScroll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dirty="0"/>
              </a:p>
            </p:txBody>
          </p:sp>
          <p:sp>
            <p:nvSpPr>
              <p:cNvPr id="6" name="Текстово поле 5"/>
              <p:cNvSpPr txBox="1"/>
              <p:nvPr/>
            </p:nvSpPr>
            <p:spPr>
              <a:xfrm>
                <a:off x="4355976" y="4221088"/>
                <a:ext cx="1440160" cy="611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bg-BG" sz="1000" dirty="0"/>
                  <a:t>Днес в нашата гора ще се </a:t>
                </a:r>
              </a:p>
              <a:p>
                <a:r>
                  <a:rPr lang="bg-BG" sz="1000" dirty="0"/>
                  <a:t>проведе оспорвана борба.</a:t>
                </a:r>
              </a:p>
              <a:p>
                <a:r>
                  <a:rPr lang="bg-BG" sz="1000" dirty="0"/>
                  <a:t>Заповядай с нас да бягаш, </a:t>
                </a:r>
              </a:p>
              <a:p>
                <a:r>
                  <a:rPr lang="bg-BG" sz="1000" dirty="0"/>
                  <a:t>скачаш и пресмяташ. </a:t>
                </a:r>
              </a:p>
            </p:txBody>
          </p:sp>
        </p:grpSp>
      </p:grpSp>
      <p:grpSp>
        <p:nvGrpSpPr>
          <p:cNvPr id="15" name="Групиране 14"/>
          <p:cNvGrpSpPr/>
          <p:nvPr/>
        </p:nvGrpSpPr>
        <p:grpSpPr>
          <a:xfrm>
            <a:off x="3707904" y="188640"/>
            <a:ext cx="2160240" cy="1700808"/>
            <a:chOff x="1115616" y="692696"/>
            <a:chExt cx="3888432" cy="4104456"/>
          </a:xfrm>
        </p:grpSpPr>
        <p:sp>
          <p:nvSpPr>
            <p:cNvPr id="16" name="Слънце 15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17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22" name="Блоксхема: съединение 21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" name="Блоксхема: съединение 22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8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20" name="Блоксхема: съединение 19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1" name="Блоксхема: съединение 20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19" name="Дъга 18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24" name="Облаковидно 23"/>
          <p:cNvSpPr/>
          <p:nvPr/>
        </p:nvSpPr>
        <p:spPr>
          <a:xfrm>
            <a:off x="1619672" y="1124744"/>
            <a:ext cx="1512168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" name="Облаковидно 25"/>
          <p:cNvSpPr/>
          <p:nvPr/>
        </p:nvSpPr>
        <p:spPr>
          <a:xfrm>
            <a:off x="5796136" y="404664"/>
            <a:ext cx="1440160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Облаковидно 26"/>
          <p:cNvSpPr/>
          <p:nvPr/>
        </p:nvSpPr>
        <p:spPr>
          <a:xfrm>
            <a:off x="179512" y="332656"/>
            <a:ext cx="1728192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Облаковидно 27"/>
          <p:cNvSpPr/>
          <p:nvPr/>
        </p:nvSpPr>
        <p:spPr>
          <a:xfrm>
            <a:off x="8100392" y="332656"/>
            <a:ext cx="792088" cy="55436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9" name="Облаковидно 28"/>
          <p:cNvSpPr/>
          <p:nvPr/>
        </p:nvSpPr>
        <p:spPr>
          <a:xfrm>
            <a:off x="2483768" y="332656"/>
            <a:ext cx="1368152" cy="4103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30" name="Групиране 29"/>
          <p:cNvGrpSpPr/>
          <p:nvPr/>
        </p:nvGrpSpPr>
        <p:grpSpPr>
          <a:xfrm>
            <a:off x="0" y="3717032"/>
            <a:ext cx="1656184" cy="2952328"/>
            <a:chOff x="5004048" y="332656"/>
            <a:chExt cx="2952328" cy="6264696"/>
          </a:xfrm>
        </p:grpSpPr>
        <p:sp>
          <p:nvSpPr>
            <p:cNvPr id="31" name="Овал 30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4" name="Равнобедрен триъгълник 33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5" name="Равнобедрен триъгълник 34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6" name="Равнобедрен триъгълник 35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7" name="Равнобедрен триъгълник 36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8" name="Равнобедрен триъгълник 37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68" name="Групиране 67"/>
          <p:cNvGrpSpPr/>
          <p:nvPr/>
        </p:nvGrpSpPr>
        <p:grpSpPr>
          <a:xfrm>
            <a:off x="6660232" y="6303640"/>
            <a:ext cx="2232248" cy="554360"/>
            <a:chOff x="1043608" y="4005064"/>
            <a:chExt cx="3672408" cy="914400"/>
          </a:xfrm>
        </p:grpSpPr>
        <p:sp>
          <p:nvSpPr>
            <p:cNvPr id="69" name="Равнобедрен триъгълник 68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0" name="Равнобедрен триъгълник 69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1" name="Равнобедрен триъгълник 70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2" name="Равнобедрен триъгълник 71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3" name="Равнобедрен триъгълник 72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4" name="Равнобедрен триъгълник 73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5" name="Равнобедрен триъгълник 74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6" name="Равнобедрен триъгълник 75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7" name="Равнобедрен триъгълник 76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8" name="Равнобедрен триъгълник 77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9" name="Равнобедрен триъгълник 78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0" name="Равнобедрен триъгълник 79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1" name="Равнобедрен триъгълник 80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82" name="Групиране 81"/>
          <p:cNvGrpSpPr/>
          <p:nvPr/>
        </p:nvGrpSpPr>
        <p:grpSpPr>
          <a:xfrm rot="2528600">
            <a:off x="3106415" y="2029669"/>
            <a:ext cx="554907" cy="567288"/>
            <a:chOff x="2500864" y="188640"/>
            <a:chExt cx="3366674" cy="5184576"/>
          </a:xfrm>
        </p:grpSpPr>
        <p:sp>
          <p:nvSpPr>
            <p:cNvPr id="83" name="Сърце 82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4" name="Сърце 83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5" name="Дъга 84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86" name="Дъга 85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87" name="Блоксхема: съединение 86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" name="Сълза 88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" name="Сълза 89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1" name="Сълза 90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2" name="Сълза 91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3" name="Блоксхема: съединение 92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4" name="Блоксхема: съединение 93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5" name="Пръстен 94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96" name="Пръстен 95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Групиране 96"/>
          <p:cNvGrpSpPr/>
          <p:nvPr/>
        </p:nvGrpSpPr>
        <p:grpSpPr>
          <a:xfrm>
            <a:off x="3347864" y="2708920"/>
            <a:ext cx="1584176" cy="3096344"/>
            <a:chOff x="5004048" y="332656"/>
            <a:chExt cx="2952328" cy="6264696"/>
          </a:xfrm>
        </p:grpSpPr>
        <p:sp>
          <p:nvSpPr>
            <p:cNvPr id="98" name="Овал 97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1" name="Равнобедрен триъгълник 100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2" name="Равнобедрен триъгълник 101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3" name="Равнобедрен триъгълник 102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4" name="Равнобедрен триъгълник 103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5" name="Равнобедрен триъгълник 104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06" name="Групиране 105"/>
          <p:cNvGrpSpPr/>
          <p:nvPr/>
        </p:nvGrpSpPr>
        <p:grpSpPr>
          <a:xfrm>
            <a:off x="5580112" y="2348880"/>
            <a:ext cx="576064" cy="1600944"/>
            <a:chOff x="5148064" y="2780928"/>
            <a:chExt cx="1800200" cy="3528392"/>
          </a:xfrm>
        </p:grpSpPr>
        <p:sp>
          <p:nvSpPr>
            <p:cNvPr id="107" name="Правоъгълник 106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8" name="Равнобедрен триъгълник 107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9" name="Равнобедрен триъгълник 108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0" name="Равнобедрен триъгълник 109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1" name="Равнобедрен триъгълник 110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55" name="Групиране 154"/>
          <p:cNvGrpSpPr/>
          <p:nvPr/>
        </p:nvGrpSpPr>
        <p:grpSpPr>
          <a:xfrm>
            <a:off x="3347864" y="5373216"/>
            <a:ext cx="1368152" cy="482352"/>
            <a:chOff x="1043608" y="4005064"/>
            <a:chExt cx="3672408" cy="914400"/>
          </a:xfrm>
        </p:grpSpPr>
        <p:sp>
          <p:nvSpPr>
            <p:cNvPr id="156" name="Равнобедрен триъгълник 155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7" name="Равнобедрен триъгълник 156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8" name="Равнобедрен триъгълник 157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9" name="Равнобедрен триъгълник 158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0" name="Равнобедрен триъгълник 159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1" name="Равнобедрен триъгълник 160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2" name="Равнобедрен триъгълник 161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3" name="Равнобедрен триъгълник 162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4" name="Равнобедрен триъгълник 163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5" name="Равнобедрен триъгълник 164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6" name="Равнобедрен триъгълник 165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7" name="Равнобедрен триъгълник 166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8" name="Равнобедрен триъгълник 167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41" name="Групиране 140"/>
          <p:cNvGrpSpPr/>
          <p:nvPr/>
        </p:nvGrpSpPr>
        <p:grpSpPr>
          <a:xfrm>
            <a:off x="5436096" y="3789040"/>
            <a:ext cx="864096" cy="288032"/>
            <a:chOff x="1043608" y="4005064"/>
            <a:chExt cx="3672408" cy="914400"/>
          </a:xfrm>
        </p:grpSpPr>
        <p:sp>
          <p:nvSpPr>
            <p:cNvPr id="142" name="Равнобедрен триъгълник 141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3" name="Равнобедрен триъгълник 142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4" name="Равнобедрен триъгълник 143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5" name="Равнобедрен триъгълник 144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6" name="Равнобедрен триъгълник 145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7" name="Равнобедрен триъгълник 146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8" name="Равнобедрен триъгълник 147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9" name="Равнобедрен триъгълник 148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0" name="Равнобедрен триъгълник 149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1" name="Равнобедрен триъгълник 150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2" name="Равнобедрен триъгълник 151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3" name="Равнобедрен триъгълник 152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4" name="Равнобедрен триъгълник 153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69" name="Групиране 168"/>
          <p:cNvGrpSpPr/>
          <p:nvPr/>
        </p:nvGrpSpPr>
        <p:grpSpPr>
          <a:xfrm>
            <a:off x="2123728" y="4221088"/>
            <a:ext cx="720080" cy="360040"/>
            <a:chOff x="1043608" y="4005064"/>
            <a:chExt cx="3672408" cy="914400"/>
          </a:xfrm>
        </p:grpSpPr>
        <p:sp>
          <p:nvSpPr>
            <p:cNvPr id="170" name="Равнобедрен триъгълник 169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1" name="Равнобедрен триъгълник 170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2" name="Равнобедрен триъгълник 171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3" name="Равнобедрен триъгълник 172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4" name="Равнобедрен триъгълник 173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5" name="Равнобедрен триъгълник 174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6" name="Равнобедрен триъгълник 175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7" name="Равнобедрен триъгълник 176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8" name="Равнобедрен триъгълник 177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9" name="Равнобедрен триъгълник 178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0" name="Равнобедрен триъгълник 179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1" name="Равнобедрен триъгълник 180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2" name="Равнобедрен триъгълник 181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83" name="Групиране 182"/>
          <p:cNvGrpSpPr/>
          <p:nvPr/>
        </p:nvGrpSpPr>
        <p:grpSpPr>
          <a:xfrm>
            <a:off x="0" y="6353944"/>
            <a:ext cx="1763688" cy="504056"/>
            <a:chOff x="1043608" y="4005064"/>
            <a:chExt cx="3672408" cy="914400"/>
          </a:xfrm>
        </p:grpSpPr>
        <p:sp>
          <p:nvSpPr>
            <p:cNvPr id="184" name="Равнобедрен триъгълник 183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5" name="Равнобедрен триъгълник 184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6" name="Равнобедрен триъгълник 185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7" name="Равнобедрен триъгълник 186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8" name="Равнобедрен триъгълник 187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9" name="Равнобедрен триъгълник 188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0" name="Равнобедрен триъгълник 189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1" name="Равнобедрен триъгълник 190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2" name="Равнобедрен триъгълник 191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3" name="Равнобедрен триъгълник 192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4" name="Равнобедрен триъгълник 193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5" name="Равнобедрен триъгълник 194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6" name="Равнобедрен триъгълник 195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97" name="Групиране 196"/>
          <p:cNvGrpSpPr/>
          <p:nvPr/>
        </p:nvGrpSpPr>
        <p:grpSpPr>
          <a:xfrm rot="18836440">
            <a:off x="4844556" y="2185640"/>
            <a:ext cx="608298" cy="615604"/>
            <a:chOff x="2500864" y="188640"/>
            <a:chExt cx="3366674" cy="5184576"/>
          </a:xfrm>
        </p:grpSpPr>
        <p:sp>
          <p:nvSpPr>
            <p:cNvPr id="198" name="Сърце 197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9" name="Сърце 198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0" name="Дъга 199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01" name="Дъга 200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02" name="Блоксхема: съединение 201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3" name="Овал 202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4" name="Сълза 203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5" name="Сълза 204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6" name="Сълза 205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7" name="Сълза 206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8" name="Блоксхема: съединение 207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9" name="Блоксхема: съединение 208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0" name="Пръстен 209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11" name="Пръстен 210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212" name="Групиране 211"/>
          <p:cNvGrpSpPr/>
          <p:nvPr/>
        </p:nvGrpSpPr>
        <p:grpSpPr>
          <a:xfrm rot="18606038">
            <a:off x="7147440" y="2308802"/>
            <a:ext cx="579142" cy="647821"/>
            <a:chOff x="2500864" y="188640"/>
            <a:chExt cx="3366674" cy="5184576"/>
          </a:xfrm>
        </p:grpSpPr>
        <p:sp>
          <p:nvSpPr>
            <p:cNvPr id="213" name="Сърце 212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4" name="Сърце 213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5" name="Дъга 214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16" name="Дъга 215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17" name="Блоксхема: съединение 216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8" name="Овал 217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9" name="Сълза 218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0" name="Сълза 219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1" name="Сълза 220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2" name="Сълза 221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3" name="Блоксхема: съединение 222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4" name="Блоксхема: съединение 223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5" name="Пръстен 224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26" name="Пръстен 225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227" name="Групиране 226"/>
          <p:cNvGrpSpPr/>
          <p:nvPr/>
        </p:nvGrpSpPr>
        <p:grpSpPr>
          <a:xfrm>
            <a:off x="4355976" y="5229200"/>
            <a:ext cx="360040" cy="576064"/>
            <a:chOff x="0" y="260648"/>
            <a:chExt cx="2952328" cy="2714600"/>
          </a:xfrm>
        </p:grpSpPr>
        <p:grpSp>
          <p:nvGrpSpPr>
            <p:cNvPr id="228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242" name="Блоксхема: алтернативен процес 241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3" name="Сегмент от кръг 242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44" name="Блоксхема: съединение 243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5" name="Блоксхема: съединение 244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6" name="Блоксхема: съединение 245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7" name="Блоксхема: съединение 246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8" name="Блоксхема: съединение 247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9" name="Блоксхема: съединение 248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29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230" name="Равнобедрен триъгълник 229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1" name="Равнобедрен триъгълник 230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2" name="Равнобедрен триъгълник 231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3" name="Равнобедрен триъгълник 232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4" name="Равнобедрен триъгълник 233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5" name="Равнобедрен триъгълник 234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6" name="Равнобедрен триъгълник 235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7" name="Равнобедрен триъгълник 236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8" name="Равнобедрен триъгълник 237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9" name="Равнобедрен триъгълник 238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0" name="Равнобедрен триъгълник 239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1" name="Равнобедрен триъгълник 240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250" name="Групиране 249"/>
          <p:cNvGrpSpPr/>
          <p:nvPr/>
        </p:nvGrpSpPr>
        <p:grpSpPr>
          <a:xfrm>
            <a:off x="2627784" y="4149080"/>
            <a:ext cx="288032" cy="432048"/>
            <a:chOff x="0" y="260648"/>
            <a:chExt cx="2952328" cy="2714600"/>
          </a:xfrm>
        </p:grpSpPr>
        <p:grpSp>
          <p:nvGrpSpPr>
            <p:cNvPr id="251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265" name="Блоксхема: алтернативен процес 264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6" name="Сегмент от кръг 265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67" name="Блоксхема: съединение 266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8" name="Блоксхема: съединение 267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9" name="Блоксхема: съединение 268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0" name="Блоксхема: съединение 269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1" name="Блоксхема: съединение 270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2" name="Блоксхема: съединение 271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52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253" name="Равнобедрен триъгълник 252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4" name="Равнобедрен триъгълник 253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5" name="Равнобедрен триъгълник 254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6" name="Равнобедрен триъгълник 255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7" name="Равнобедрен триъгълник 256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8" name="Равнобедрен триъгълник 257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9" name="Равнобедрен триъгълник 258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0" name="Равнобедрен триъгълник 259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1" name="Равнобедрен триъгълник 260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2" name="Равнобедрен триъгълник 261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3" name="Равнобедрен триъгълник 262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4" name="Равнобедрен триъгълник 263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273" name="Групиране 272"/>
          <p:cNvGrpSpPr/>
          <p:nvPr/>
        </p:nvGrpSpPr>
        <p:grpSpPr>
          <a:xfrm>
            <a:off x="6156176" y="3717032"/>
            <a:ext cx="216024" cy="360040"/>
            <a:chOff x="0" y="260648"/>
            <a:chExt cx="2952328" cy="2714600"/>
          </a:xfrm>
        </p:grpSpPr>
        <p:grpSp>
          <p:nvGrpSpPr>
            <p:cNvPr id="274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288" name="Блоксхема: алтернативен процес 287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9" name="Сегмент от кръг 288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90" name="Блоксхема: съединение 289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1" name="Блоксхема: съединение 290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2" name="Блоксхема: съединение 291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3" name="Блоксхема: съединение 292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4" name="Блоксхема: съединение 293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5" name="Блоксхема: съединение 294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75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276" name="Равнобедрен триъгълник 275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7" name="Равнобедрен триъгълник 276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8" name="Равнобедрен триъгълник 277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9" name="Равнобедрен триъгълник 278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0" name="Равнобедрен триъгълник 279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1" name="Равнобедрен триъгълник 280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2" name="Равнобедрен триъгълник 281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3" name="Равнобедрен триъгълник 282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4" name="Равнобедрен триъгълник 283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5" name="Равнобедрен триъгълник 284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6" name="Равнобедрен триъгълник 285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7" name="Равнобедрен триъгълник 286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296" name="Групиране 295"/>
          <p:cNvGrpSpPr/>
          <p:nvPr/>
        </p:nvGrpSpPr>
        <p:grpSpPr>
          <a:xfrm>
            <a:off x="1547664" y="6237312"/>
            <a:ext cx="504056" cy="620688"/>
            <a:chOff x="0" y="260648"/>
            <a:chExt cx="2952328" cy="2714600"/>
          </a:xfrm>
        </p:grpSpPr>
        <p:grpSp>
          <p:nvGrpSpPr>
            <p:cNvPr id="297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311" name="Блоксхема: алтернативен процес 310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2" name="Сегмент от кръг 311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13" name="Блоксхема: съединение 312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4" name="Блоксхема: съединение 313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5" name="Блоксхема: съединение 314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6" name="Блоксхема: съединение 315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7" name="Блоксхема: съединение 316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8" name="Блоксхема: съединение 317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98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299" name="Равнобедрен триъгълник 298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0" name="Равнобедрен триъгълник 299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1" name="Равнобедрен триъгълник 300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2" name="Равнобедрен триъгълник 301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3" name="Равнобедрен триъгълник 302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4" name="Равнобедрен триъгълник 303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5" name="Равнобедрен триъгълник 304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6" name="Равнобедрен триъгълник 305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7" name="Равнобедрен триъгълник 306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8" name="Равнобедрен триъгълник 307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9" name="Равнобедрен триъгълник 308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0" name="Равнобедрен триъгълник 309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45" name="Групиране 44"/>
          <p:cNvGrpSpPr/>
          <p:nvPr/>
        </p:nvGrpSpPr>
        <p:grpSpPr>
          <a:xfrm>
            <a:off x="6588224" y="6165304"/>
            <a:ext cx="360040" cy="692696"/>
            <a:chOff x="0" y="260648"/>
            <a:chExt cx="2952328" cy="2714600"/>
          </a:xfrm>
        </p:grpSpPr>
        <p:grpSp>
          <p:nvGrpSpPr>
            <p:cNvPr id="46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60" name="Блоксхема: алтернативен процес 59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1" name="Сегмент от кръг 60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Блоксхема: съединение 61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3" name="Блоксхема: съединение 62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4" name="Блоксхема: съединение 63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5" name="Блоксхема: съединение 64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6" name="Блоксхема: съединение 65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7" name="Блоксхема: съединение 66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47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48" name="Равнобедрен триъгълник 47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9" name="Равнобедрен триъгълник 48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0" name="Равнобедрен триъгълник 49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1" name="Равнобедрен триъгълник 50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2" name="Равнобедрен триъгълник 51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3" name="Равнобедрен триъгълник 52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4" name="Равнобедрен триъгълник 53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5" name="Равнобедрен триъгълник 54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6" name="Равнобедрен триъгълник 55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7" name="Равнобедрен триъгълник 56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8" name="Равнобедрен триъгълник 57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9" name="Равнобедрен триъгълник 58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319" name="Групиране 318"/>
          <p:cNvGrpSpPr/>
          <p:nvPr/>
        </p:nvGrpSpPr>
        <p:grpSpPr>
          <a:xfrm rot="18786403">
            <a:off x="118591" y="1741637"/>
            <a:ext cx="554907" cy="567288"/>
            <a:chOff x="2500864" y="188640"/>
            <a:chExt cx="3366674" cy="5184576"/>
          </a:xfrm>
        </p:grpSpPr>
        <p:sp>
          <p:nvSpPr>
            <p:cNvPr id="320" name="Сърце 319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1" name="Сърце 320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2" name="Дъга 321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323" name="Дъга 322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324" name="Блоксхема: съединение 323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5" name="Овал 324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6" name="Сълза 325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7" name="Сълза 326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8" name="Сълза 327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9" name="Сълза 328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30" name="Блоксхема: съединение 329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31" name="Блоксхема: съединение 330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32" name="Пръстен 331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333" name="Пръстен 332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453" name="Групиране 452"/>
          <p:cNvGrpSpPr/>
          <p:nvPr/>
        </p:nvGrpSpPr>
        <p:grpSpPr>
          <a:xfrm>
            <a:off x="5292080" y="5805264"/>
            <a:ext cx="648072" cy="792088"/>
            <a:chOff x="5004048" y="2204864"/>
            <a:chExt cx="2520279" cy="4104456"/>
          </a:xfrm>
        </p:grpSpPr>
        <p:grpSp>
          <p:nvGrpSpPr>
            <p:cNvPr id="45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9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04" name="Хорда 50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0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06" name="Дъга 50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07" name="Хорда 50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9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9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95" name="Сълза 49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6" name="Сълза 49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7" name="Сълза 49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8" name="Сълза 49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9" name="Сълза 49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0" name="Сълза 49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1" name="Сълза 50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2" name="Сълза 50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3" name="Блоксхема: съединение 50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94" name="Блоксхема: съединение 49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5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47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87" name="Хорда 48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8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89" name="Дъга 48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90" name="Хорда 48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7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7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78" name="Сълза 47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9" name="Сълза 47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0" name="Сълза 47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1" name="Сълза 48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2" name="Сълза 48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3" name="Сълза 48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4" name="Сълза 48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5" name="Сълза 48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6" name="Блоксхема: съединение 48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77" name="Блоксхема: съединение 47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5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5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70" name="Хорда 46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7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72" name="Дъга 47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73" name="Хорда 47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5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5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61" name="Сълза 46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2" name="Сълза 46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3" name="Сълза 46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4" name="Сълза 46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5" name="Сълза 46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6" name="Сълза 46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7" name="Сълза 46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8" name="Сълза 46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9" name="Блоксхема: съединение 46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60" name="Блоксхема: съединение 45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508" name="Групиране 507"/>
          <p:cNvGrpSpPr/>
          <p:nvPr/>
        </p:nvGrpSpPr>
        <p:grpSpPr>
          <a:xfrm>
            <a:off x="539552" y="6065912"/>
            <a:ext cx="648072" cy="792088"/>
            <a:chOff x="5004048" y="2204864"/>
            <a:chExt cx="2520279" cy="4104456"/>
          </a:xfrm>
        </p:grpSpPr>
        <p:grpSp>
          <p:nvGrpSpPr>
            <p:cNvPr id="509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4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59" name="Хорда 55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6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61" name="Дъга 56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2" name="Хорда 56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4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4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50" name="Сълза 54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1" name="Сълза 55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2" name="Сълза 55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3" name="Сълза 55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4" name="Сълза 55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5" name="Сълза 55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6" name="Сълза 55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7" name="Сълза 55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8" name="Блоксхема: съединение 55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49" name="Блоксхема: съединение 54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10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52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42" name="Хорда 54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4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44" name="Дъга 54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45" name="Хорда 54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3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3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33" name="Сълза 53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4" name="Сълза 53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5" name="Сълза 53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6" name="Сълза 53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7" name="Сълза 53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8" name="Сълза 53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9" name="Сълза 53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0" name="Сълза 53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1" name="Блоксхема: съединение 54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32" name="Блоксхема: съединение 53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11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1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25" name="Хорда 52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2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27" name="Дъга 52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28" name="Хорда 52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1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1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16" name="Сълза 51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7" name="Сълза 51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8" name="Сълза 51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9" name="Сълза 51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0" name="Сълза 51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1" name="Сълза 52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2" name="Сълза 52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3" name="Сълза 52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4" name="Блоксхема: съединение 52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15" name="Блоксхема: съединение 51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618" name="Групиране 617"/>
          <p:cNvGrpSpPr/>
          <p:nvPr/>
        </p:nvGrpSpPr>
        <p:grpSpPr>
          <a:xfrm>
            <a:off x="3275856" y="5085184"/>
            <a:ext cx="648072" cy="720080"/>
            <a:chOff x="5004048" y="2204864"/>
            <a:chExt cx="2520279" cy="4104456"/>
          </a:xfrm>
        </p:grpSpPr>
        <p:grpSp>
          <p:nvGrpSpPr>
            <p:cNvPr id="619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5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69" name="Хорда 66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7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71" name="Дъга 67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72" name="Хорда 67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5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5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60" name="Сълза 65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1" name="Сълза 66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2" name="Сълза 66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3" name="Сълза 66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4" name="Сълза 66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5" name="Сълза 66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6" name="Сълза 66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7" name="Сълза 66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8" name="Блоксхема: съединение 66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59" name="Блоксхема: съединение 65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20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63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52" name="Хорда 65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5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54" name="Дъга 65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5" name="Хорда 65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4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4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43" name="Сълза 64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4" name="Сълза 64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5" name="Сълза 64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6" name="Сълза 64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7" name="Сълза 64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8" name="Сълза 64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9" name="Сълза 64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50" name="Сълза 64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51" name="Блоксхема: съединение 65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42" name="Блоксхема: съединение 64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21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2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35" name="Хорда 63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3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37" name="Дъга 63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38" name="Хорда 63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2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2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26" name="Сълза 62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7" name="Сълза 62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8" name="Сълза 62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9" name="Сълза 62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0" name="Сълза 62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1" name="Сълза 63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2" name="Сълза 63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3" name="Сълза 63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4" name="Блоксхема: съединение 63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25" name="Блоксхема: съединение 62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673" name="Групиране 672"/>
          <p:cNvGrpSpPr/>
          <p:nvPr/>
        </p:nvGrpSpPr>
        <p:grpSpPr>
          <a:xfrm>
            <a:off x="3995936" y="6065912"/>
            <a:ext cx="648072" cy="792088"/>
            <a:chOff x="5004048" y="2204864"/>
            <a:chExt cx="2520279" cy="4104456"/>
          </a:xfrm>
        </p:grpSpPr>
        <p:grpSp>
          <p:nvGrpSpPr>
            <p:cNvPr id="67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71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24" name="Хорда 72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2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26" name="Дъга 72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27" name="Хорда 72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1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1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15" name="Сълза 71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16" name="Сълза 71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17" name="Сълза 71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18" name="Сълза 71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19" name="Сълза 71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0" name="Сълза 71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1" name="Сълза 72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2" name="Сълза 72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3" name="Блоксхема: съединение 72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14" name="Блоксхема: съединение 71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7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69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07" name="Хорда 70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0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09" name="Дъга 70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10" name="Хорда 70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9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9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98" name="Сълза 69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99" name="Сълза 69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0" name="Сълза 69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1" name="Сълза 70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2" name="Сълза 70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3" name="Сълза 70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4" name="Сълза 70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5" name="Сълза 70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6" name="Блоксхема: съединение 70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97" name="Блоксхема: съединение 69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7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7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90" name="Хорда 68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9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92" name="Дъга 69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93" name="Хорда 69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7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7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81" name="Сълза 68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2" name="Сълза 68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3" name="Сълза 68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4" name="Сълза 68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5" name="Сълза 68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6" name="Сълза 68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7" name="Сълза 68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8" name="Сълза 68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9" name="Блоксхема: съединение 68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80" name="Блоксхема: съединение 67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728" name="Групиране 727"/>
          <p:cNvGrpSpPr/>
          <p:nvPr/>
        </p:nvGrpSpPr>
        <p:grpSpPr>
          <a:xfrm>
            <a:off x="2699792" y="6065912"/>
            <a:ext cx="648072" cy="792088"/>
            <a:chOff x="5004048" y="2204864"/>
            <a:chExt cx="2520279" cy="4104456"/>
          </a:xfrm>
        </p:grpSpPr>
        <p:grpSp>
          <p:nvGrpSpPr>
            <p:cNvPr id="729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76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79" name="Хорда 77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8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81" name="Дъга 78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82" name="Хорда 78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6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6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70" name="Сълза 76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1" name="Сълза 77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2" name="Сълза 77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3" name="Сълза 77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4" name="Сълза 77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5" name="Сълза 77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6" name="Сълза 77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7" name="Сълза 77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8" name="Блоксхема: съединение 77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69" name="Блоксхема: съединение 76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30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74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62" name="Хорда 76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6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64" name="Дъга 76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5" name="Хорда 76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5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5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53" name="Сълза 75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4" name="Сълза 75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5" name="Сълза 75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6" name="Сълза 75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7" name="Сълза 75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8" name="Сълза 75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9" name="Сълза 75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60" name="Сълза 75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61" name="Блоксхема: съединение 76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52" name="Блоксхема: съединение 75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31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73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45" name="Хорда 74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4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47" name="Дъга 74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48" name="Хорда 74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3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3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36" name="Сълза 73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37" name="Сълза 73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38" name="Сълза 73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39" name="Сълза 73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0" name="Сълза 73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1" name="Сълза 74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2" name="Сълза 74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3" name="Сълза 74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4" name="Блоксхема: съединение 74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35" name="Блоксхема: съединение 73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783" name="Групиране 782"/>
          <p:cNvGrpSpPr/>
          <p:nvPr/>
        </p:nvGrpSpPr>
        <p:grpSpPr>
          <a:xfrm>
            <a:off x="5724128" y="4581128"/>
            <a:ext cx="504056" cy="648072"/>
            <a:chOff x="5004048" y="2204864"/>
            <a:chExt cx="2520279" cy="4104456"/>
          </a:xfrm>
        </p:grpSpPr>
        <p:grpSp>
          <p:nvGrpSpPr>
            <p:cNvPr id="78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2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34" name="Хорда 83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3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36" name="Дъга 83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7" name="Хорда 83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2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2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25" name="Сълза 82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26" name="Сълза 82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27" name="Сълза 82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28" name="Сълза 82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29" name="Сълза 82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0" name="Сълза 82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1" name="Сълза 83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2" name="Сълза 83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3" name="Блоксхема: съединение 83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24" name="Блоксхема: съединение 82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8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80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17" name="Хорда 81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1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19" name="Дъга 81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20" name="Хорда 81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0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0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08" name="Сълза 80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09" name="Сълза 80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0" name="Сълза 80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1" name="Сълза 81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2" name="Сълза 81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3" name="Сълза 81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4" name="Сълза 81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5" name="Сълза 81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6" name="Блоксхема: съединение 81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07" name="Блоксхема: съединение 80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8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78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00" name="Хорда 79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0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02" name="Дъга 80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3" name="Хорда 80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8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8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91" name="Сълза 79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2" name="Сълза 79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3" name="Сълза 79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4" name="Сълза 79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5" name="Сълза 79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6" name="Сълза 79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7" name="Сълза 79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8" name="Сълза 79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9" name="Блоксхема: съединение 79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90" name="Блоксхема: съединение 78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838" name="Групиране 837"/>
          <p:cNvGrpSpPr/>
          <p:nvPr/>
        </p:nvGrpSpPr>
        <p:grpSpPr>
          <a:xfrm>
            <a:off x="6977309" y="6145534"/>
            <a:ext cx="648072" cy="792088"/>
            <a:chOff x="5004048" y="2204864"/>
            <a:chExt cx="2520279" cy="4104456"/>
          </a:xfrm>
        </p:grpSpPr>
        <p:grpSp>
          <p:nvGrpSpPr>
            <p:cNvPr id="839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7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89" name="Хорда 88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9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91" name="Дъга 89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92" name="Хорда 89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7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7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80" name="Сълза 87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1" name="Сълза 88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2" name="Сълза 88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3" name="Сълза 88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4" name="Сълза 88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5" name="Сълза 88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6" name="Сълза 88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7" name="Сълза 88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8" name="Блоксхема: съединение 88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79" name="Блоксхема: съединение 87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40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85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72" name="Хорда 87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7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74" name="Дъга 87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5" name="Хорда 87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6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6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63" name="Сълза 86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4" name="Сълза 86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5" name="Сълза 86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6" name="Сълза 86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7" name="Сълза 86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8" name="Сълза 86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9" name="Сълза 86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70" name="Сълза 86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71" name="Блоксхема: съединение 87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62" name="Блоксхема: съединение 86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41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4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55" name="Хорда 85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5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57" name="Дъга 85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8" name="Хорда 85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4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4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46" name="Сълза 84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47" name="Сълза 84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48" name="Сълза 84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49" name="Сълза 84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0" name="Сълза 84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1" name="Сълза 85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2" name="Сълза 85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3" name="Сълза 85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4" name="Блоксхема: съединение 85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45" name="Блоксхема: съединение 84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893" name="Групиране 892"/>
          <p:cNvGrpSpPr/>
          <p:nvPr/>
        </p:nvGrpSpPr>
        <p:grpSpPr>
          <a:xfrm>
            <a:off x="2123728" y="4941168"/>
            <a:ext cx="504056" cy="648072"/>
            <a:chOff x="5004048" y="2204864"/>
            <a:chExt cx="2520279" cy="4104456"/>
          </a:xfrm>
        </p:grpSpPr>
        <p:grpSp>
          <p:nvGrpSpPr>
            <p:cNvPr id="89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93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44" name="Хорда 94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4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46" name="Дъга 94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7" name="Хорда 94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93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93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35" name="Сълза 93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36" name="Сълза 93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37" name="Сълза 93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38" name="Сълза 93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39" name="Сълза 93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40" name="Сълза 93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41" name="Сълза 94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42" name="Сълза 94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43" name="Блоксхема: съединение 94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34" name="Блоксхема: съединение 93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9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91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27" name="Хорда 92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2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29" name="Дъга 92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0" name="Хорда 92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91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91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18" name="Сълза 91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19" name="Сълза 91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0" name="Сълза 91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1" name="Сълза 92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2" name="Сълза 92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3" name="Сълза 92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4" name="Сълза 92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5" name="Сълза 92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6" name="Блоксхема: съединение 92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17" name="Блоксхема: съединение 91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9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9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10" name="Хорда 90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1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12" name="Дъга 91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13" name="Хорда 91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9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9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01" name="Сълза 90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2" name="Сълза 90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3" name="Сълза 90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4" name="Сълза 90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5" name="Сълза 90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6" name="Сълза 90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7" name="Сълза 90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8" name="Сълза 90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9" name="Блоксхема: съединение 90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00" name="Блоксхема: съединение 89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sp>
        <p:nvSpPr>
          <p:cNvPr id="25" name="Бутон: напред или следващ 24">
            <a:hlinkClick r:id="" action="ppaction://hlinkshowjump?jump=nextslide" highlightClick="1"/>
          </p:cNvPr>
          <p:cNvSpPr/>
          <p:nvPr/>
        </p:nvSpPr>
        <p:spPr>
          <a:xfrm>
            <a:off x="8378907" y="6224806"/>
            <a:ext cx="614565" cy="5117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48" name="Бутон: назад или предишен 947">
            <a:hlinkClick r:id="" action="ppaction://hlinkshowjump?jump=previousslide" highlightClick="1"/>
          </p:cNvPr>
          <p:cNvSpPr/>
          <p:nvPr/>
        </p:nvSpPr>
        <p:spPr>
          <a:xfrm>
            <a:off x="166777" y="6218268"/>
            <a:ext cx="471919" cy="4727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gallery dir="l"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иране 1"/>
          <p:cNvGrpSpPr/>
          <p:nvPr/>
        </p:nvGrpSpPr>
        <p:grpSpPr>
          <a:xfrm>
            <a:off x="3923928" y="0"/>
            <a:ext cx="1152128" cy="1008112"/>
            <a:chOff x="1115616" y="692696"/>
            <a:chExt cx="3888432" cy="4104456"/>
          </a:xfrm>
        </p:grpSpPr>
        <p:sp>
          <p:nvSpPr>
            <p:cNvPr id="3" name="Слънце 2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4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9" name="Блоксхема: съединение 8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" name="Блоксхема: съединение 9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5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7" name="Блоксхема: съединение 6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" name="Блоксхема: съединение 7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6" name="Дъга 5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11" name="Облаковидно 10"/>
          <p:cNvSpPr/>
          <p:nvPr/>
        </p:nvSpPr>
        <p:spPr>
          <a:xfrm>
            <a:off x="5652120" y="548680"/>
            <a:ext cx="1224136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63" name="Групиране 162"/>
          <p:cNvGrpSpPr/>
          <p:nvPr/>
        </p:nvGrpSpPr>
        <p:grpSpPr>
          <a:xfrm rot="1568441">
            <a:off x="159304" y="2762462"/>
            <a:ext cx="988427" cy="879221"/>
            <a:chOff x="2500864" y="188640"/>
            <a:chExt cx="3366674" cy="5184576"/>
          </a:xfrm>
        </p:grpSpPr>
        <p:sp>
          <p:nvSpPr>
            <p:cNvPr id="164" name="Сърце 163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5" name="Сърце 164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6" name="Дъга 165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67" name="Дъга 166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68" name="Блоксхема: съединение 167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0" name="Сълза 169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1" name="Сълза 170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2" name="Сълза 171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3" name="Сълза 172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4" name="Блоксхема: съединение 173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5" name="Блоксхема: съединение 174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6" name="Пръстен 175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77" name="Пръстен 176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178" name="Облаковидно 177"/>
          <p:cNvSpPr/>
          <p:nvPr/>
        </p:nvSpPr>
        <p:spPr>
          <a:xfrm>
            <a:off x="539552" y="260648"/>
            <a:ext cx="1512168" cy="55436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9" name="Облаковидно 178"/>
          <p:cNvSpPr/>
          <p:nvPr/>
        </p:nvSpPr>
        <p:spPr>
          <a:xfrm>
            <a:off x="7524328" y="332656"/>
            <a:ext cx="1368152" cy="69837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2" name="Групиране 11"/>
          <p:cNvGrpSpPr/>
          <p:nvPr/>
        </p:nvGrpSpPr>
        <p:grpSpPr>
          <a:xfrm>
            <a:off x="3491880" y="4509120"/>
            <a:ext cx="1800200" cy="1152128"/>
            <a:chOff x="-2772816" y="1988840"/>
            <a:chExt cx="1656183" cy="1080120"/>
          </a:xfrm>
        </p:grpSpPr>
        <p:grpSp>
          <p:nvGrpSpPr>
            <p:cNvPr id="13" name="Групиране 120"/>
            <p:cNvGrpSpPr/>
            <p:nvPr/>
          </p:nvGrpSpPr>
          <p:grpSpPr>
            <a:xfrm>
              <a:off x="-2772816" y="1988840"/>
              <a:ext cx="792087" cy="1080120"/>
              <a:chOff x="1338045" y="1352632"/>
              <a:chExt cx="2990527" cy="3876568"/>
            </a:xfrm>
          </p:grpSpPr>
          <p:sp>
            <p:nvSpPr>
              <p:cNvPr id="28" name="Хорда 27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" name="Дъга 28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Дъга 29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" name="Хорда 31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" name="Хорда 35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4" name="Групиране 320"/>
            <p:cNvGrpSpPr/>
            <p:nvPr/>
          </p:nvGrpSpPr>
          <p:grpSpPr>
            <a:xfrm>
              <a:off x="-1908720" y="1988840"/>
              <a:ext cx="792087" cy="1080120"/>
              <a:chOff x="1338045" y="1352632"/>
              <a:chExt cx="2990527" cy="3876568"/>
            </a:xfrm>
          </p:grpSpPr>
          <p:sp>
            <p:nvSpPr>
              <p:cNvPr id="15" name="Хорда 14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" name="Дъга 15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Дъга 16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" name="Хорда 18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2" name="Овал 21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" name="Хорда 22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" name="Овал 26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41" name="Групиране 40"/>
          <p:cNvGrpSpPr/>
          <p:nvPr/>
        </p:nvGrpSpPr>
        <p:grpSpPr>
          <a:xfrm>
            <a:off x="6080284" y="4149081"/>
            <a:ext cx="2471132" cy="2361252"/>
            <a:chOff x="2843808" y="2852936"/>
            <a:chExt cx="2520280" cy="2852936"/>
          </a:xfrm>
        </p:grpSpPr>
        <p:grpSp>
          <p:nvGrpSpPr>
            <p:cNvPr id="42" name="Групиране 181"/>
            <p:cNvGrpSpPr/>
            <p:nvPr/>
          </p:nvGrpSpPr>
          <p:grpSpPr>
            <a:xfrm>
              <a:off x="2843808" y="2852936"/>
              <a:ext cx="1224136" cy="1484784"/>
              <a:chOff x="6084168" y="4077072"/>
              <a:chExt cx="2736304" cy="2780928"/>
            </a:xfrm>
          </p:grpSpPr>
          <p:sp>
            <p:nvSpPr>
              <p:cNvPr id="93" name="Блоксхема: съединение 92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" name="Блоксхема: съединение 93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5" name="Блоксхема: съединение 94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" name="Блоксхема: съединение 95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" name="Блоксхема: съединение 96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" name="Блоксхема: съединение 97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" name="Блоксхема: съединение 98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0" name="Блоксхема: съединение 99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1" name="Блоксхема: съединение 100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2" name="Блоксхема: съединение 101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3" name="Блоксхема: съединение 102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4" name="Блоксхема: съединение 103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5" name="Блоксхема: съединение 104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106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114" name="Блоксхема: извличане 113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5" name="Блоксхема: извличане 114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6" name="Блоксхема: съединение 115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07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112" name="Блоксхема: съединение 111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3" name="Блоксхема: съединение 112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08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110" name="Блоксхема: съединение 109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1" name="Блоксхема: съединение 110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109" name="Дъга 108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Групиране 182"/>
            <p:cNvGrpSpPr/>
            <p:nvPr/>
          </p:nvGrpSpPr>
          <p:grpSpPr>
            <a:xfrm>
              <a:off x="3779912" y="4221088"/>
              <a:ext cx="1224136" cy="1484784"/>
              <a:chOff x="6084168" y="4077072"/>
              <a:chExt cx="2736304" cy="2780928"/>
            </a:xfrm>
          </p:grpSpPr>
          <p:sp>
            <p:nvSpPr>
              <p:cNvPr id="69" name="Блоксхема: съединение 68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0" name="Блоксхема: съединение 69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1" name="Блоксхема: съединение 70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2" name="Блоксхема: съединение 71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3" name="Блоксхема: съединение 72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4" name="Блоксхема: съединение 73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5" name="Блоксхема: съединение 74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6" name="Блоксхема: съединение 75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7" name="Блоксхема: съединение 76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8" name="Блоксхема: съединение 77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" name="Блоксхема: съединение 78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" name="Блоксхема: съединение 79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" name="Блоксхема: съединение 80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82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90" name="Блоксхема: извличане 89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1" name="Блоксхема: извличане 90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2" name="Блоксхема: съединение 91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83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88" name="Блоксхема: съединение 87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89" name="Блоксхема: съединение 88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84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86" name="Блоксхема: съединение 85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87" name="Блоксхема: съединение 86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85" name="Дъга 84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Групиране 207"/>
            <p:cNvGrpSpPr/>
            <p:nvPr/>
          </p:nvGrpSpPr>
          <p:grpSpPr>
            <a:xfrm>
              <a:off x="4139952" y="2924944"/>
              <a:ext cx="1224136" cy="1484784"/>
              <a:chOff x="6084168" y="4077072"/>
              <a:chExt cx="2736304" cy="2780928"/>
            </a:xfrm>
          </p:grpSpPr>
          <p:sp>
            <p:nvSpPr>
              <p:cNvPr id="45" name="Блоксхема: съединение 44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6" name="Блоксхема: съединение 45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7" name="Блоксхема: съединение 46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8" name="Блоксхема: съединение 47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9" name="Блоксхема: съединение 48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0" name="Блоксхема: съединение 49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1" name="Блоксхема: съединение 50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2" name="Блоксхема: съединение 51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3" name="Блоксхема: съединение 52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4" name="Блоксхема: съединение 53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5" name="Блоксхема: съединение 54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6" name="Блоксхема: съединение 55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7" name="Блоксхема: съединение 56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58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66" name="Блоксхема: извличане 65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7" name="Блоксхема: извличане 66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8" name="Блоксхема: съединение 67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59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64" name="Блоксхема: съединение 63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5" name="Блоксхема: съединение 64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60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62" name="Блоксхема: съединение 61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3" name="Блоксхема: съединение 62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61" name="Дъга 60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69" name="Овално изнесено означение 268"/>
          <p:cNvSpPr/>
          <p:nvPr/>
        </p:nvSpPr>
        <p:spPr>
          <a:xfrm>
            <a:off x="251520" y="1700808"/>
            <a:ext cx="2664296" cy="864096"/>
          </a:xfrm>
          <a:prstGeom prst="wedgeEllipseCallout">
            <a:avLst>
              <a:gd name="adj1" fmla="val -27298"/>
              <a:gd name="adj2" fmla="val 7929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 Колко са състезателите?</a:t>
            </a:r>
          </a:p>
        </p:txBody>
      </p:sp>
      <p:sp>
        <p:nvSpPr>
          <p:cNvPr id="270" name="Текстово поле 269"/>
          <p:cNvSpPr txBox="1"/>
          <p:nvPr/>
        </p:nvSpPr>
        <p:spPr>
          <a:xfrm>
            <a:off x="3275856" y="2420888"/>
            <a:ext cx="1763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400" dirty="0"/>
              <a:t>3 + 2 =</a:t>
            </a:r>
          </a:p>
        </p:txBody>
      </p:sp>
      <p:sp>
        <p:nvSpPr>
          <p:cNvPr id="272" name="Текстово поле 271"/>
          <p:cNvSpPr txBox="1"/>
          <p:nvPr/>
        </p:nvSpPr>
        <p:spPr>
          <a:xfrm>
            <a:off x="8316416" y="220486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400" dirty="0"/>
              <a:t>4</a:t>
            </a:r>
          </a:p>
        </p:txBody>
      </p:sp>
      <p:sp>
        <p:nvSpPr>
          <p:cNvPr id="273" name="Текстово поле 272"/>
          <p:cNvSpPr txBox="1"/>
          <p:nvPr/>
        </p:nvSpPr>
        <p:spPr>
          <a:xfrm>
            <a:off x="7452320" y="2924944"/>
            <a:ext cx="360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400" dirty="0"/>
              <a:t>5</a:t>
            </a:r>
          </a:p>
        </p:txBody>
      </p:sp>
      <p:sp>
        <p:nvSpPr>
          <p:cNvPr id="274" name="Овално изнесено означение 273"/>
          <p:cNvSpPr/>
          <p:nvPr/>
        </p:nvSpPr>
        <p:spPr>
          <a:xfrm>
            <a:off x="0" y="4149080"/>
            <a:ext cx="2376264" cy="1116704"/>
          </a:xfrm>
          <a:prstGeom prst="wedgeEllipseCallou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/>
              <a:t>И аз ще се присъединя към вас мили дружки.</a:t>
            </a:r>
          </a:p>
        </p:txBody>
      </p:sp>
      <p:grpSp>
        <p:nvGrpSpPr>
          <p:cNvPr id="275" name="Групиране 274"/>
          <p:cNvGrpSpPr/>
          <p:nvPr/>
        </p:nvGrpSpPr>
        <p:grpSpPr>
          <a:xfrm rot="1317643">
            <a:off x="159765" y="5340736"/>
            <a:ext cx="792088" cy="1008112"/>
            <a:chOff x="1338045" y="1352632"/>
            <a:chExt cx="2990527" cy="3876568"/>
          </a:xfrm>
        </p:grpSpPr>
        <p:sp>
          <p:nvSpPr>
            <p:cNvPr id="276" name="Хорда 275"/>
            <p:cNvSpPr/>
            <p:nvPr/>
          </p:nvSpPr>
          <p:spPr>
            <a:xfrm rot="5214077">
              <a:off x="1956198" y="1940346"/>
              <a:ext cx="1703212" cy="1800200"/>
            </a:xfrm>
            <a:prstGeom prst="chord">
              <a:avLst>
                <a:gd name="adj1" fmla="val 5618756"/>
                <a:gd name="adj2" fmla="val 16132574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77" name="Дъга 276"/>
            <p:cNvSpPr/>
            <p:nvPr/>
          </p:nvSpPr>
          <p:spPr>
            <a:xfrm rot="5209219">
              <a:off x="1887414" y="1615813"/>
              <a:ext cx="981375" cy="455013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78" name="Дъга 277"/>
            <p:cNvSpPr/>
            <p:nvPr/>
          </p:nvSpPr>
          <p:spPr>
            <a:xfrm rot="5209219" flipH="1" flipV="1">
              <a:off x="2751510" y="1615814"/>
              <a:ext cx="981375" cy="455013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79" name="Овал 278"/>
            <p:cNvSpPr/>
            <p:nvPr/>
          </p:nvSpPr>
          <p:spPr>
            <a:xfrm>
              <a:off x="1403648" y="2564904"/>
              <a:ext cx="2880320" cy="26642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0" name="Хорда 279"/>
            <p:cNvSpPr/>
            <p:nvPr/>
          </p:nvSpPr>
          <p:spPr>
            <a:xfrm rot="20460899" flipH="1">
              <a:off x="1901380" y="2601497"/>
              <a:ext cx="2427192" cy="2580416"/>
            </a:xfrm>
            <a:prstGeom prst="chord">
              <a:avLst>
                <a:gd name="adj1" fmla="val 4175234"/>
                <a:gd name="adj2" fmla="val 15942322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1" name="Овал 280"/>
            <p:cNvSpPr/>
            <p:nvPr/>
          </p:nvSpPr>
          <p:spPr>
            <a:xfrm>
              <a:off x="3419872" y="3645024"/>
              <a:ext cx="638773" cy="5001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2" name="Овал 281"/>
            <p:cNvSpPr/>
            <p:nvPr/>
          </p:nvSpPr>
          <p:spPr>
            <a:xfrm>
              <a:off x="3275856" y="2924944"/>
              <a:ext cx="638773" cy="5001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3" name="Овал 282"/>
            <p:cNvSpPr/>
            <p:nvPr/>
          </p:nvSpPr>
          <p:spPr>
            <a:xfrm>
              <a:off x="3203848" y="4437112"/>
              <a:ext cx="638773" cy="5001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4" name="Хорда 283"/>
            <p:cNvSpPr/>
            <p:nvPr/>
          </p:nvSpPr>
          <p:spPr>
            <a:xfrm rot="906867">
              <a:off x="1338045" y="2620691"/>
              <a:ext cx="2427192" cy="2580416"/>
            </a:xfrm>
            <a:prstGeom prst="chord">
              <a:avLst>
                <a:gd name="adj1" fmla="val 4175234"/>
                <a:gd name="adj2" fmla="val 16105763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5" name="Овал 284"/>
            <p:cNvSpPr/>
            <p:nvPr/>
          </p:nvSpPr>
          <p:spPr>
            <a:xfrm>
              <a:off x="2555776" y="2564904"/>
              <a:ext cx="638773" cy="5001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6" name="Овал 285"/>
            <p:cNvSpPr/>
            <p:nvPr/>
          </p:nvSpPr>
          <p:spPr>
            <a:xfrm>
              <a:off x="1907704" y="2924944"/>
              <a:ext cx="638773" cy="5001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7" name="Овал 286"/>
            <p:cNvSpPr/>
            <p:nvPr/>
          </p:nvSpPr>
          <p:spPr>
            <a:xfrm>
              <a:off x="1619672" y="3645024"/>
              <a:ext cx="638773" cy="5001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8" name="Овал 287"/>
            <p:cNvSpPr/>
            <p:nvPr/>
          </p:nvSpPr>
          <p:spPr>
            <a:xfrm>
              <a:off x="1907704" y="4437112"/>
              <a:ext cx="638773" cy="50010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95" name="Текстово поле 294"/>
          <p:cNvSpPr txBox="1"/>
          <p:nvPr/>
        </p:nvSpPr>
        <p:spPr>
          <a:xfrm>
            <a:off x="0" y="1340768"/>
            <a:ext cx="6365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/>
              <a:t>В горското състезание се записаха      </a:t>
            </a:r>
            <a:r>
              <a:rPr lang="bg-BG" dirty="0" err="1"/>
              <a:t>гъсенички</a:t>
            </a:r>
            <a:r>
              <a:rPr lang="bg-BG" dirty="0"/>
              <a:t>  и      калинки.</a:t>
            </a:r>
          </a:p>
        </p:txBody>
      </p:sp>
      <p:sp>
        <p:nvSpPr>
          <p:cNvPr id="301" name="Текстово поле 300"/>
          <p:cNvSpPr txBox="1"/>
          <p:nvPr/>
        </p:nvSpPr>
        <p:spPr>
          <a:xfrm>
            <a:off x="1907704" y="44371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302" name="Текстово поле 301"/>
          <p:cNvSpPr txBox="1"/>
          <p:nvPr/>
        </p:nvSpPr>
        <p:spPr>
          <a:xfrm>
            <a:off x="3203848" y="50851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303" name="Текстово поле 302"/>
          <p:cNvSpPr txBox="1"/>
          <p:nvPr/>
        </p:nvSpPr>
        <p:spPr>
          <a:xfrm>
            <a:off x="7164288" y="14127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/>
              <a:t>3</a:t>
            </a:r>
          </a:p>
        </p:txBody>
      </p:sp>
      <p:sp>
        <p:nvSpPr>
          <p:cNvPr id="304" name="Текстово поле 303"/>
          <p:cNvSpPr txBox="1"/>
          <p:nvPr/>
        </p:nvSpPr>
        <p:spPr>
          <a:xfrm>
            <a:off x="8244408" y="14127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 dirty="0"/>
              <a:t>2</a:t>
            </a:r>
          </a:p>
        </p:txBody>
      </p:sp>
      <p:sp>
        <p:nvSpPr>
          <p:cNvPr id="256" name="Бутон: напред или следващ 255">
            <a:hlinkClick r:id="" action="ppaction://hlinkshowjump?jump=nextslide" highlightClick="1"/>
          </p:cNvPr>
          <p:cNvSpPr/>
          <p:nvPr/>
        </p:nvSpPr>
        <p:spPr>
          <a:xfrm>
            <a:off x="8317987" y="6147363"/>
            <a:ext cx="715888" cy="6014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7" name="Бутон: назад или предишен 256">
            <a:hlinkClick r:id="" action="ppaction://hlinkshowjump?jump=previousslide" highlightClick="1"/>
          </p:cNvPr>
          <p:cNvSpPr/>
          <p:nvPr/>
        </p:nvSpPr>
        <p:spPr>
          <a:xfrm>
            <a:off x="894837" y="6184452"/>
            <a:ext cx="648072" cy="559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gallery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37 0.00417 0.01093 -0.00092 0.01579 -0.01063 C 0.01527 -0.01919 0.01597 -0.02797 0.01423 -0.03607 C 0.01371 -0.03838 0.01128 -0.03953 0.00954 -0.04023 C -0.00625 -0.04601 -0.02361 -0.04901 -0.03976 -0.05086 C -0.08351 -0.07375 -0.13959 -0.06797 -0.18264 -0.06982 C -0.23681 -0.06844 -0.29028 -0.0652 -0.34445 -0.06358 C -0.36337 -0.05664 -0.3849 -0.06982 -0.40157 -0.05503 C -0.40365 -0.05109 -0.41042 -0.043 -0.41111 -0.03815 C -0.41181 -0.0326 -0.41111 -0.02682 -0.41111 -0.02127 " pathEditMode="relative" ptsTypes="fffffffffA">
                                      <p:cBhvr>
                                        <p:cTn id="6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95 -0.01156 -0.00139 -0.02567 -0.00625 -0.03584 C -0.01094 -0.04578 -0.02292 -0.06035 -0.03177 -0.06335 C -0.04132 -0.0696 -0.03924 -0.0696 -0.054 -0.0696 C -0.09358 -0.0696 -0.13334 -0.06821 -0.17292 -0.06752 C -0.20052 -0.06035 -0.22934 -0.06844 -0.25712 -0.07168 C -0.2783 -0.07098 -0.29948 -0.07145 -0.32066 -0.0696 C -0.3257 -0.06913 -0.33021 -0.06544 -0.3349 -0.06335 C -0.33802 -0.06197 -0.34445 -0.05919 -0.34445 -0.05919 C -0.34844 -0.05364 -0.35278 -0.05364 -0.35712 -0.04856 C -0.3599 -0.04532 -0.36511 -0.03792 -0.36511 -0.03792 C -0.36841 -0.02451 -0.36823 -0.0296 -0.36823 -0.02312 " pathEditMode="relative" ptsTypes="fffffffffffA">
                                      <p:cBhvr>
                                        <p:cTn id="11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9.82659E-7 C 0.00174 -0.0007 0.00365 -0.00116 0.00539 -0.00231 C 0.00834 -0.0044 0.01094 -0.00763 0.01407 -0.00925 C 0.0191 -0.01179 0.02466 -0.01203 0.02987 -0.01411 C 0.03334 -0.01549 0.03698 -0.01711 0.04046 -0.01873 C 0.04219 -0.01942 0.04566 -0.02104 0.04566 -0.02104 C 0.04862 -0.02035 0.05365 -0.02266 0.05452 -0.01873 C 0.0566 -0.00971 0.05348 9.82659E-7 0.05261 0.00948 C 0.05087 0.02821 0.04827 0.04069 0.03872 0.05387 C 0.03594 0.06474 0.0257 0.08069 0.01928 0.08878 C 0.01372 0.11098 0.01546 0.09803 0.01754 0.12855 C 0.01997 0.12786 0.02257 0.12786 0.02466 0.12624 C 0.04323 0.1119 0.01858 0.12416 0.03507 0.11676 C 0.04428 0.09919 0.05018 0.09364 0.05452 0.07237 C 0.05382 0.06196 0.04827 0.01271 0.05799 0.00462 C 0.06285 0.00046 0.07344 -0.00116 0.079 -0.00231 C 0.0856 0.02381 0.08247 0.00901 0.079 0.06774 C 0.07848 0.0756 0.07553 0.0911 0.07553 0.0911 C 0.07605 0.1052 0.07327 0.12023 0.07726 0.13318 C 0.07882 0.13826 0.08178 0.1237 0.08421 0.11907 C 0.08542 0.11676 0.08785 0.11214 0.08785 0.11214 C 0.09948 0.06566 0.09132 0.10312 0.09306 -0.00463 C 0.10556 -0.00231 0.10747 -0.00185 0.1158 0.00948 C 0.12014 0.02705 0.11858 0.01849 0.12119 0.03514 C 0.12171 0.06543 0.11997 0.09618 0.12292 0.12624 C 0.12379 0.13456 0.13872 0.11214 0.13872 0.11214 C 0.14063 0.10173 0.14254 0.09248 0.14393 0.08185 C 0.14341 0.07006 0.14306 0.05849 0.14219 0.0467 C 0.1415 0.03861 0.13698 0.02335 0.13698 0.02335 C 0.1382 0.01711 0.13768 0.00994 0.14046 0.00462 C 0.1415 0.00254 0.1441 0.00578 0.14566 0.00693 C 0.15122 0.01086 0.15452 0.01664 0.15799 0.02335 C 0.16077 0.03815 0.15886 0.02913 0.1632 0.0467 C 0.16372 0.04901 0.16494 0.05387 0.16494 0.05387 C 0.16407 0.0793 0.16789 0.10127 0.15799 0.12162 C 0.15643 0.13664 0.15417 0.15098 0.15261 0.16601 C 0.15382 0.16901 0.15365 0.17433 0.15626 0.17526 C 0.15834 0.17595 0.15851 0.1704 0.15973 0.16832 C 0.16077 0.16647 0.16198 0.16508 0.1632 0.16347 C 0.16441 0.15884 0.16546 0.15422 0.16667 0.14959 C 0.16719 0.14728 0.16841 0.14266 0.16841 0.14266 C 0.16789 0.11838 0.16806 0.0941 0.16667 0.07006 C 0.16632 0.0652 0.1632 0.05618 0.1632 0.05618 C 0.16372 0.04138 0.16216 0.02612 0.16494 0.01179 C 0.16546 0.00855 0.1698 0.01063 0.17205 0.00948 C 0.17501 0.00809 0.17778 0.00624 0.18073 0.00462 C 0.18247 0.0037 0.18421 0.003 0.18594 0.00231 C 0.19063 0.003 0.19584 0.00138 0.20001 0.00462 C 0.20365 0.0074 0.20712 0.01873 0.20712 0.01873 C 0.20886 0.02844 0.21164 0.03722 0.21407 0.0467 C 0.2132 0.06982 0.21528 0.09456 0.20539 0.11445 C 0.20591 0.12624 0.20417 0.13849 0.20712 0.14959 C 0.20816 0.15329 0.21077 0.14335 0.21233 0.14011 C 0.23073 0.10058 0.20313 0.1563 0.21928 0.12393 C 0.21997 0.11075 0.22066 0.09734 0.22101 0.08416 C 0.22188 0.06312 0.2106 0.03422 0.22275 0.02104 C 0.23698 0.00578 0.25921 0.02266 0.27726 0.02335 C 0.28542 0.03861 0.28646 0.04138 0.28959 0.05849 C 0.28785 0.11214 0.29011 0.09826 0.28247 0.12855 C 0.28299 0.14011 0.28195 0.15214 0.28421 0.16347 C 0.28473 0.16601 0.28768 0.16532 0.28959 0.16601 C 0.2948 0.16786 0.30018 0.16901 0.30539 0.17063 C 0.31928 0.16948 0.36129 0.17849 0.37553 0.1519 C 0.38056 0.14243 0.37848 0.13734 0.38594 0.13086 C 0.38872 0.12092 0.39046 0.11167 0.3948 0.10289 C 0.39549 0.09456 0.39601 0.05849 0.40712 0.05849 " pathEditMode="relative" ptsTypes="fffffffffffffffffffffffffffffffffffffffffffffffffffffffffffffffffA">
                                      <p:cBhvr>
                                        <p:cTn id="16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89017E-6 C -0.00209 -0.02497 -0.00296 -0.03607 -0.02101 -0.04208 C -0.02622 -0.04139 -0.03178 -0.04185 -0.03681 -0.03977 C -0.04202 -0.03769 -0.04584 -0.03145 -0.05087 -0.02821 C -0.05469 -0.00232 -0.05487 0.02266 -0.04375 0.04439 C -0.04323 0.0474 -0.04202 0.0504 -0.04202 0.05364 C -0.04202 0.09364 -0.0441 0.07699 -0.08073 0.07468 C -0.08785 0.07144 -0.08889 0.06751 -0.09115 0.05826 C -0.09063 0.05133 -0.09063 0.04416 -0.08941 0.03722 C -0.08733 0.02659 -0.07726 0.02196 -0.07014 0.01873 C -0.0632 0.00901 -0.05556 0.00254 -0.04566 2.89017E-6 C -0.04063 -0.00625 -0.03646 -0.00717 -0.02987 -0.00948 C -0.0257 -0.0148 -0.0158 -0.02336 -0.0158 -0.02336 C -0.0099 -0.03931 -0.00764 -0.05364 -0.0158 -0.07006 C -0.02952 -0.0689 -0.04879 -0.07191 -0.06129 -0.06081 C -0.0625 -0.05642 -0.0665 -0.04185 -0.06667 -0.03977 C -0.06858 -0.00648 -0.05851 0.07052 -0.09462 0.08647 C -0.1158 0.08485 -0.12431 0.09133 -0.13681 0.07468 C -0.13907 0.06589 -0.14375 0.06011 -0.14566 0.05133 C -0.14688 0.04508 -0.14914 0.0326 -0.14914 0.0326 C -0.14862 0.02242 -0.14896 0.01225 -0.1474 0.00231 C -0.14705 0.00023 -0.14462 -0.00047 -0.14375 -0.00232 C -0.14271 -0.0044 -0.14323 -0.0074 -0.14202 -0.00948 C -0.13681 -0.01827 -0.1257 -0.01549 -0.11928 -0.02104 C -0.11112 -0.02844 -0.10191 -0.03284 -0.09462 -0.04208 C -0.09219 -0.05156 -0.09046 -0.05549 -0.09462 -0.06775 C -0.0948 -0.06821 -0.10469 -0.07168 -0.10695 -0.0726 C -0.1158 -0.07168 -0.12466 -0.07145 -0.13334 -0.07006 C -0.13907 -0.06914 -0.14375 -0.06312 -0.14914 -0.06081 C -0.15313 -0.05549 -0.16007 -0.04694 -0.1632 -0.03977 C -0.1658 -0.03376 -0.17014 -0.02104 -0.17014 -0.02104 C -0.1724 0.00323 -0.16875 0.02982 -0.17709 0.05133 C -0.17796 0.05341 -0.17743 0.05688 -0.179 0.05826 C -0.18368 0.06266 -0.18993 0.06358 -0.19462 0.06774 C -0.20278 0.06705 -0.21112 0.06751 -0.21928 0.06543 C -0.22292 0.06451 -0.22344 0.05641 -0.22448 0.05364 C -0.23282 0.03214 -0.22778 0.05063 -0.2316 0.03491 C -0.23091 0.01849 -0.2349 -0.00047 -0.22796 -0.01411 C -0.22292 -0.02382 -0.21667 -0.03052 -0.20868 -0.03515 C -0.20539 -0.037 -0.19827 -0.03977 -0.19827 -0.03977 C -0.19323 -0.04625 -0.18559 -0.05087 -0.179 -0.05388 C -0.17431 -0.05966 -0.17205 -0.06451 -0.17014 -0.0726 C -0.17518 -0.09943 -0.17014 -0.08532 -0.21407 -0.07954 C -0.21771 -0.07908 -0.22448 -0.07492 -0.22448 -0.07492 C -0.22709 -0.07122 -0.23125 -0.0696 -0.23334 -0.06544 C -0.23473 -0.06289 -0.23421 -0.05919 -0.23507 -0.05619 C -0.23594 -0.05364 -0.23768 -0.05156 -0.23855 -0.04902 C -0.23941 -0.04694 -0.23976 -0.0444 -0.24028 -0.04208 C -0.23976 -0.01943 -0.23855 0.003 -0.23855 0.02566 C -0.23855 0.03283 -0.23785 0.04046 -0.24028 0.0467 C -0.24184 0.05086 -0.24618 0.05133 -0.24914 0.05364 C -0.25851 0.05294 -0.26806 0.05479 -0.27709 0.05133 C -0.28108 0.04994 -0.28594 0.03977 -0.28594 0.03977 C -0.28716 0.03653 -0.28855 0.03352 -0.28941 0.03029 C -0.29098 0.02427 -0.29289 0.01156 -0.29289 0.01156 C -0.29237 0.00231 -0.29254 -0.00717 -0.29115 -0.01642 C -0.28993 -0.02451 -0.28004 -0.0289 -0.27709 -0.03284 C -0.27101 -0.04093 -0.26372 -0.04578 -0.25782 -0.05388 C -0.25834 -0.05781 -0.25782 -0.0622 -0.25955 -0.06544 C -0.26094 -0.06798 -0.26823 -0.06775 -0.2632 -0.06775 " pathEditMode="relative" ptsTypes="fffffffffffffffffffffffffffffffffffffffffffffffffffffffffffA">
                                      <p:cBhvr>
                                        <p:cTn id="21" dur="2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</p:childTnLst>
        </p:cTn>
      </p:par>
    </p:tnLst>
    <p:bldLst>
      <p:bldP spid="272" grpId="0"/>
      <p:bldP spid="273" grpId="0"/>
      <p:bldP spid="303" grpId="0"/>
      <p:bldP spid="3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Групиране 176"/>
          <p:cNvGrpSpPr/>
          <p:nvPr/>
        </p:nvGrpSpPr>
        <p:grpSpPr>
          <a:xfrm>
            <a:off x="5364088" y="3573016"/>
            <a:ext cx="288032" cy="432048"/>
            <a:chOff x="0" y="260648"/>
            <a:chExt cx="2952328" cy="2714600"/>
          </a:xfrm>
        </p:grpSpPr>
        <p:grpSp>
          <p:nvGrpSpPr>
            <p:cNvPr id="178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192" name="Блоксхема: алтернативен процес 191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3" name="Сегмент от кръг 192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Блоксхема: съединение 193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5" name="Блоксхема: съединение 194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6" name="Блоксхема: съединение 195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7" name="Блоксхема: съединение 196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8" name="Блоксхема: съединение 197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9" name="Блоксхема: съединение 198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79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180" name="Равнобедрен триъгълник 179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1" name="Равнобедрен триъгълник 180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2" name="Равнобедрен триъгълник 181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3" name="Равнобедрен триъгълник 182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4" name="Равнобедрен триъгълник 183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5" name="Равнобедрен триъгълник 184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6" name="Равнобедрен триъгълник 185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7" name="Равнобедрен триъгълник 186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8" name="Равнобедрен триъгълник 187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9" name="Равнобедрен триъгълник 188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0" name="Равнобедрен триъгълник 189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91" name="Равнобедрен триъгълник 190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154" name="Групиране 153"/>
          <p:cNvGrpSpPr/>
          <p:nvPr/>
        </p:nvGrpSpPr>
        <p:grpSpPr>
          <a:xfrm>
            <a:off x="5364088" y="4437112"/>
            <a:ext cx="360040" cy="504056"/>
            <a:chOff x="0" y="260648"/>
            <a:chExt cx="2952328" cy="2714600"/>
          </a:xfrm>
        </p:grpSpPr>
        <p:grpSp>
          <p:nvGrpSpPr>
            <p:cNvPr id="155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169" name="Блоксхема: алтернативен процес 168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0" name="Сегмент от кръг 169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Блоксхема: съединение 170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2" name="Блоксхема: съединение 171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3" name="Блоксхема: съединение 172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4" name="Блоксхема: съединение 173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5" name="Блоксхема: съединение 174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6" name="Блоксхема: съединение 175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56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157" name="Равнобедрен триъгълник 156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58" name="Равнобедрен триъгълник 157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59" name="Равнобедрен триъгълник 158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0" name="Равнобедрен триъгълник 159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1" name="Равнобедрен триъгълник 160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2" name="Равнобедрен триъгълник 161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3" name="Равнобедрен триъгълник 162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4" name="Равнобедрен триъгълник 163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5" name="Равнобедрен триъгълник 164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6" name="Равнобедрен триъгълник 165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7" name="Равнобедрен триъгълник 166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8" name="Равнобедрен триъгълник 167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2" name="Групиране 1"/>
          <p:cNvGrpSpPr/>
          <p:nvPr/>
        </p:nvGrpSpPr>
        <p:grpSpPr>
          <a:xfrm>
            <a:off x="3995936" y="1772816"/>
            <a:ext cx="1584176" cy="3240360"/>
            <a:chOff x="5004048" y="332656"/>
            <a:chExt cx="2952328" cy="6264696"/>
          </a:xfrm>
        </p:grpSpPr>
        <p:sp>
          <p:nvSpPr>
            <p:cNvPr id="3" name="Овал 2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" name="Овал 3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" name="Овал 4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" name="Равнобедрен триъгълник 5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Равнобедрен триъгълник 6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Равнобедрен триъгълник 7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Равнобедрен триъгълник 8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Равнобедрен триъгълник 9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54" name="Групиране 53"/>
          <p:cNvGrpSpPr/>
          <p:nvPr/>
        </p:nvGrpSpPr>
        <p:grpSpPr>
          <a:xfrm>
            <a:off x="5580112" y="2204864"/>
            <a:ext cx="864096" cy="1800200"/>
            <a:chOff x="5004048" y="332656"/>
            <a:chExt cx="2952328" cy="6264696"/>
          </a:xfrm>
        </p:grpSpPr>
        <p:sp>
          <p:nvSpPr>
            <p:cNvPr id="55" name="Овал 54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8" name="Равнобедрен триъгълник 57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9" name="Равнобедрен триъгълник 58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0" name="Равнобедрен триъгълник 59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1" name="Равнобедрен триъгълник 60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2" name="Равнобедрен триъгълник 61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76" name="Групиране 275"/>
          <p:cNvGrpSpPr/>
          <p:nvPr/>
        </p:nvGrpSpPr>
        <p:grpSpPr>
          <a:xfrm>
            <a:off x="467544" y="4509120"/>
            <a:ext cx="3600400" cy="1872208"/>
            <a:chOff x="755576" y="836712"/>
            <a:chExt cx="3600399" cy="2060848"/>
          </a:xfrm>
        </p:grpSpPr>
        <p:grpSp>
          <p:nvGrpSpPr>
            <p:cNvPr id="277" name="Групиране 257"/>
            <p:cNvGrpSpPr/>
            <p:nvPr/>
          </p:nvGrpSpPr>
          <p:grpSpPr>
            <a:xfrm>
              <a:off x="755576" y="836712"/>
              <a:ext cx="1872208" cy="2060848"/>
              <a:chOff x="2843808" y="2852936"/>
              <a:chExt cx="2520280" cy="2852936"/>
            </a:xfrm>
          </p:grpSpPr>
          <p:grpSp>
            <p:nvGrpSpPr>
              <p:cNvPr id="307" name="Групиране 181"/>
              <p:cNvGrpSpPr/>
              <p:nvPr/>
            </p:nvGrpSpPr>
            <p:grpSpPr>
              <a:xfrm>
                <a:off x="2843808" y="2852936"/>
                <a:ext cx="1224136" cy="1484784"/>
                <a:chOff x="6084168" y="4077072"/>
                <a:chExt cx="2736304" cy="2780928"/>
              </a:xfrm>
            </p:grpSpPr>
            <p:sp>
              <p:nvSpPr>
                <p:cNvPr id="358" name="Блоксхема: съединение 357"/>
                <p:cNvSpPr/>
                <p:nvPr/>
              </p:nvSpPr>
              <p:spPr>
                <a:xfrm>
                  <a:off x="7884368" y="5733256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59" name="Блоксхема: съединение 358"/>
                <p:cNvSpPr/>
                <p:nvPr/>
              </p:nvSpPr>
              <p:spPr>
                <a:xfrm>
                  <a:off x="7668344" y="5517232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0" name="Блоксхема: съединение 359"/>
                <p:cNvSpPr/>
                <p:nvPr/>
              </p:nvSpPr>
              <p:spPr>
                <a:xfrm>
                  <a:off x="7452320" y="5301208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1" name="Блоксхема: съединение 360"/>
                <p:cNvSpPr/>
                <p:nvPr/>
              </p:nvSpPr>
              <p:spPr>
                <a:xfrm>
                  <a:off x="7164288" y="5157192"/>
                  <a:ext cx="936104" cy="961256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2" name="Блоксхема: съединение 361"/>
                <p:cNvSpPr/>
                <p:nvPr/>
              </p:nvSpPr>
              <p:spPr>
                <a:xfrm>
                  <a:off x="7020272" y="5373216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3" name="Блоксхема: съединение 362"/>
                <p:cNvSpPr/>
                <p:nvPr/>
              </p:nvSpPr>
              <p:spPr>
                <a:xfrm>
                  <a:off x="6876256" y="5661248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4" name="Блоксхема: съединение 363"/>
                <p:cNvSpPr/>
                <p:nvPr/>
              </p:nvSpPr>
              <p:spPr>
                <a:xfrm>
                  <a:off x="6660232" y="5896744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5" name="Блоксхема: съединение 364"/>
                <p:cNvSpPr/>
                <p:nvPr/>
              </p:nvSpPr>
              <p:spPr>
                <a:xfrm>
                  <a:off x="6372200" y="5896744"/>
                  <a:ext cx="936104" cy="961256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6" name="Блоксхема: съединение 365"/>
                <p:cNvSpPr/>
                <p:nvPr/>
              </p:nvSpPr>
              <p:spPr>
                <a:xfrm>
                  <a:off x="6228184" y="5661248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7" name="Блоксхема: съединение 366"/>
                <p:cNvSpPr/>
                <p:nvPr/>
              </p:nvSpPr>
              <p:spPr>
                <a:xfrm>
                  <a:off x="6156176" y="5301208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8" name="Блоксхема: съединение 367"/>
                <p:cNvSpPr/>
                <p:nvPr/>
              </p:nvSpPr>
              <p:spPr>
                <a:xfrm rot="650212">
                  <a:off x="6156176" y="5013176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69" name="Блоксхема: съединение 368"/>
                <p:cNvSpPr/>
                <p:nvPr/>
              </p:nvSpPr>
              <p:spPr>
                <a:xfrm>
                  <a:off x="6156176" y="4653136"/>
                  <a:ext cx="936104" cy="1033264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70" name="Блоксхема: съединение 369"/>
                <p:cNvSpPr/>
                <p:nvPr/>
              </p:nvSpPr>
              <p:spPr>
                <a:xfrm>
                  <a:off x="6156176" y="4509120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71" name="Групиране 180"/>
                <p:cNvGrpSpPr/>
                <p:nvPr/>
              </p:nvGrpSpPr>
              <p:grpSpPr>
                <a:xfrm>
                  <a:off x="6084168" y="4077072"/>
                  <a:ext cx="1129344" cy="696101"/>
                  <a:chOff x="1763688" y="4365104"/>
                  <a:chExt cx="1129344" cy="696101"/>
                </a:xfrm>
              </p:grpSpPr>
              <p:sp>
                <p:nvSpPr>
                  <p:cNvPr id="379" name="Блоксхема: извличане 378"/>
                  <p:cNvSpPr/>
                  <p:nvPr/>
                </p:nvSpPr>
                <p:spPr>
                  <a:xfrm rot="15910242">
                    <a:off x="2257944" y="4426117"/>
                    <a:ext cx="672119" cy="598057"/>
                  </a:xfrm>
                  <a:prstGeom prst="flowChartExtra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80" name="Блоксхема: извличане 379"/>
                  <p:cNvSpPr/>
                  <p:nvPr/>
                </p:nvSpPr>
                <p:spPr>
                  <a:xfrm rot="5400000">
                    <a:off x="1763688" y="4365104"/>
                    <a:ext cx="685800" cy="685800"/>
                  </a:xfrm>
                  <a:prstGeom prst="flowChartExtra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81" name="Блоксхема: съединение 380"/>
                  <p:cNvSpPr/>
                  <p:nvPr/>
                </p:nvSpPr>
                <p:spPr>
                  <a:xfrm>
                    <a:off x="2195736" y="4581128"/>
                    <a:ext cx="288032" cy="313184"/>
                  </a:xfrm>
                  <a:prstGeom prst="flowChartConnector">
                    <a:avLst/>
                  </a:prstGeom>
                  <a:solidFill>
                    <a:schemeClr val="accent4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grpSp>
              <p:nvGrpSpPr>
                <p:cNvPr id="372" name="Групиране 170"/>
                <p:cNvGrpSpPr/>
                <p:nvPr/>
              </p:nvGrpSpPr>
              <p:grpSpPr>
                <a:xfrm>
                  <a:off x="6660232" y="4653136"/>
                  <a:ext cx="288032" cy="313184"/>
                  <a:chOff x="-828600" y="2420888"/>
                  <a:chExt cx="288032" cy="313184"/>
                </a:xfrm>
              </p:grpSpPr>
              <p:sp>
                <p:nvSpPr>
                  <p:cNvPr id="377" name="Блоксхема: съединение 376"/>
                  <p:cNvSpPr/>
                  <p:nvPr/>
                </p:nvSpPr>
                <p:spPr>
                  <a:xfrm>
                    <a:off x="-828600" y="2420888"/>
                    <a:ext cx="288032" cy="313184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8" name="Блоксхема: съединение 377"/>
                  <p:cNvSpPr/>
                  <p:nvPr/>
                </p:nvSpPr>
                <p:spPr>
                  <a:xfrm>
                    <a:off x="-756592" y="2492896"/>
                    <a:ext cx="144016" cy="241176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grpSp>
              <p:nvGrpSpPr>
                <p:cNvPr id="373" name="Групиране 171"/>
                <p:cNvGrpSpPr/>
                <p:nvPr/>
              </p:nvGrpSpPr>
              <p:grpSpPr>
                <a:xfrm>
                  <a:off x="6300192" y="4653136"/>
                  <a:ext cx="288032" cy="313184"/>
                  <a:chOff x="-828600" y="2420888"/>
                  <a:chExt cx="288032" cy="313184"/>
                </a:xfrm>
              </p:grpSpPr>
              <p:sp>
                <p:nvSpPr>
                  <p:cNvPr id="375" name="Блоксхема: съединение 374"/>
                  <p:cNvSpPr/>
                  <p:nvPr/>
                </p:nvSpPr>
                <p:spPr>
                  <a:xfrm>
                    <a:off x="-828600" y="2420888"/>
                    <a:ext cx="288032" cy="313184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76" name="Блоксхема: съединение 375"/>
                  <p:cNvSpPr/>
                  <p:nvPr/>
                </p:nvSpPr>
                <p:spPr>
                  <a:xfrm>
                    <a:off x="-756592" y="2492896"/>
                    <a:ext cx="144016" cy="241176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74" name="Дъга 373"/>
                <p:cNvSpPr/>
                <p:nvPr/>
              </p:nvSpPr>
              <p:spPr>
                <a:xfrm rot="9931581">
                  <a:off x="6444208" y="4941168"/>
                  <a:ext cx="432048" cy="432048"/>
                </a:xfrm>
                <a:prstGeom prst="blockArc">
                  <a:avLst>
                    <a:gd name="adj1" fmla="val 11522351"/>
                    <a:gd name="adj2" fmla="val 961788"/>
                    <a:gd name="adj3" fmla="val 13503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8" name="Групиране 182"/>
              <p:cNvGrpSpPr/>
              <p:nvPr/>
            </p:nvGrpSpPr>
            <p:grpSpPr>
              <a:xfrm>
                <a:off x="3779912" y="4221088"/>
                <a:ext cx="1224136" cy="1484784"/>
                <a:chOff x="6084168" y="4077072"/>
                <a:chExt cx="2736304" cy="2780928"/>
              </a:xfrm>
            </p:grpSpPr>
            <p:sp>
              <p:nvSpPr>
                <p:cNvPr id="334" name="Блоксхема: съединение 333"/>
                <p:cNvSpPr/>
                <p:nvPr/>
              </p:nvSpPr>
              <p:spPr>
                <a:xfrm>
                  <a:off x="7884368" y="5733256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35" name="Блоксхема: съединение 334"/>
                <p:cNvSpPr/>
                <p:nvPr/>
              </p:nvSpPr>
              <p:spPr>
                <a:xfrm>
                  <a:off x="7668344" y="5517232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36" name="Блоксхема: съединение 335"/>
                <p:cNvSpPr/>
                <p:nvPr/>
              </p:nvSpPr>
              <p:spPr>
                <a:xfrm>
                  <a:off x="7452320" y="5301208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37" name="Блоксхема: съединение 336"/>
                <p:cNvSpPr/>
                <p:nvPr/>
              </p:nvSpPr>
              <p:spPr>
                <a:xfrm>
                  <a:off x="7164288" y="5157192"/>
                  <a:ext cx="936104" cy="961256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38" name="Блоксхема: съединение 337"/>
                <p:cNvSpPr/>
                <p:nvPr/>
              </p:nvSpPr>
              <p:spPr>
                <a:xfrm>
                  <a:off x="7020272" y="5373216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39" name="Блоксхема: съединение 338"/>
                <p:cNvSpPr/>
                <p:nvPr/>
              </p:nvSpPr>
              <p:spPr>
                <a:xfrm>
                  <a:off x="6876256" y="5661248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40" name="Блоксхема: съединение 339"/>
                <p:cNvSpPr/>
                <p:nvPr/>
              </p:nvSpPr>
              <p:spPr>
                <a:xfrm>
                  <a:off x="6660232" y="5896744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41" name="Блоксхема: съединение 340"/>
                <p:cNvSpPr/>
                <p:nvPr/>
              </p:nvSpPr>
              <p:spPr>
                <a:xfrm>
                  <a:off x="6372200" y="5896744"/>
                  <a:ext cx="936104" cy="961256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42" name="Блоксхема: съединение 341"/>
                <p:cNvSpPr/>
                <p:nvPr/>
              </p:nvSpPr>
              <p:spPr>
                <a:xfrm>
                  <a:off x="6228184" y="5661248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43" name="Блоксхема: съединение 342"/>
                <p:cNvSpPr/>
                <p:nvPr/>
              </p:nvSpPr>
              <p:spPr>
                <a:xfrm>
                  <a:off x="6156176" y="5301208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44" name="Блоксхема: съединение 343"/>
                <p:cNvSpPr/>
                <p:nvPr/>
              </p:nvSpPr>
              <p:spPr>
                <a:xfrm rot="650212">
                  <a:off x="6156176" y="5013176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45" name="Блоксхема: съединение 344"/>
                <p:cNvSpPr/>
                <p:nvPr/>
              </p:nvSpPr>
              <p:spPr>
                <a:xfrm>
                  <a:off x="6156176" y="4653136"/>
                  <a:ext cx="936104" cy="1033264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46" name="Блоксхема: съединение 345"/>
                <p:cNvSpPr/>
                <p:nvPr/>
              </p:nvSpPr>
              <p:spPr>
                <a:xfrm>
                  <a:off x="6156176" y="4509120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47" name="Групиране 180"/>
                <p:cNvGrpSpPr/>
                <p:nvPr/>
              </p:nvGrpSpPr>
              <p:grpSpPr>
                <a:xfrm>
                  <a:off x="6084168" y="4077072"/>
                  <a:ext cx="1129344" cy="696101"/>
                  <a:chOff x="1763688" y="4365104"/>
                  <a:chExt cx="1129344" cy="696101"/>
                </a:xfrm>
              </p:grpSpPr>
              <p:sp>
                <p:nvSpPr>
                  <p:cNvPr id="355" name="Блоксхема: извличане 354"/>
                  <p:cNvSpPr/>
                  <p:nvPr/>
                </p:nvSpPr>
                <p:spPr>
                  <a:xfrm rot="15910242">
                    <a:off x="2257944" y="4426117"/>
                    <a:ext cx="672119" cy="598057"/>
                  </a:xfrm>
                  <a:prstGeom prst="flowChartExtra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6" name="Блоксхема: извличане 355"/>
                  <p:cNvSpPr/>
                  <p:nvPr/>
                </p:nvSpPr>
                <p:spPr>
                  <a:xfrm rot="5400000">
                    <a:off x="1763688" y="4365104"/>
                    <a:ext cx="685800" cy="685800"/>
                  </a:xfrm>
                  <a:prstGeom prst="flowChartExtra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7" name="Блоксхема: съединение 356"/>
                  <p:cNvSpPr/>
                  <p:nvPr/>
                </p:nvSpPr>
                <p:spPr>
                  <a:xfrm>
                    <a:off x="2195736" y="4581128"/>
                    <a:ext cx="288032" cy="313184"/>
                  </a:xfrm>
                  <a:prstGeom prst="flowChartConnector">
                    <a:avLst/>
                  </a:prstGeom>
                  <a:solidFill>
                    <a:schemeClr val="accent4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grpSp>
              <p:nvGrpSpPr>
                <p:cNvPr id="348" name="Групиране 170"/>
                <p:cNvGrpSpPr/>
                <p:nvPr/>
              </p:nvGrpSpPr>
              <p:grpSpPr>
                <a:xfrm>
                  <a:off x="6660232" y="4653136"/>
                  <a:ext cx="288032" cy="313184"/>
                  <a:chOff x="-828600" y="2420888"/>
                  <a:chExt cx="288032" cy="313184"/>
                </a:xfrm>
              </p:grpSpPr>
              <p:sp>
                <p:nvSpPr>
                  <p:cNvPr id="353" name="Блоксхема: съединение 352"/>
                  <p:cNvSpPr/>
                  <p:nvPr/>
                </p:nvSpPr>
                <p:spPr>
                  <a:xfrm>
                    <a:off x="-828600" y="2420888"/>
                    <a:ext cx="288032" cy="313184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4" name="Блоксхема: съединение 353"/>
                  <p:cNvSpPr/>
                  <p:nvPr/>
                </p:nvSpPr>
                <p:spPr>
                  <a:xfrm>
                    <a:off x="-756592" y="2492896"/>
                    <a:ext cx="144016" cy="241176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grpSp>
              <p:nvGrpSpPr>
                <p:cNvPr id="349" name="Групиране 171"/>
                <p:cNvGrpSpPr/>
                <p:nvPr/>
              </p:nvGrpSpPr>
              <p:grpSpPr>
                <a:xfrm>
                  <a:off x="6300192" y="4653136"/>
                  <a:ext cx="288032" cy="313184"/>
                  <a:chOff x="-828600" y="2420888"/>
                  <a:chExt cx="288032" cy="313184"/>
                </a:xfrm>
              </p:grpSpPr>
              <p:sp>
                <p:nvSpPr>
                  <p:cNvPr id="351" name="Блоксхема: съединение 350"/>
                  <p:cNvSpPr/>
                  <p:nvPr/>
                </p:nvSpPr>
                <p:spPr>
                  <a:xfrm>
                    <a:off x="-828600" y="2420888"/>
                    <a:ext cx="288032" cy="313184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52" name="Блоксхема: съединение 351"/>
                  <p:cNvSpPr/>
                  <p:nvPr/>
                </p:nvSpPr>
                <p:spPr>
                  <a:xfrm>
                    <a:off x="-756592" y="2492896"/>
                    <a:ext cx="144016" cy="241176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50" name="Дъга 349"/>
                <p:cNvSpPr/>
                <p:nvPr/>
              </p:nvSpPr>
              <p:spPr>
                <a:xfrm rot="9931581">
                  <a:off x="6444208" y="4941168"/>
                  <a:ext cx="432048" cy="432048"/>
                </a:xfrm>
                <a:prstGeom prst="blockArc">
                  <a:avLst>
                    <a:gd name="adj1" fmla="val 11522351"/>
                    <a:gd name="adj2" fmla="val 961788"/>
                    <a:gd name="adj3" fmla="val 13503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9" name="Групиране 207"/>
              <p:cNvGrpSpPr/>
              <p:nvPr/>
            </p:nvGrpSpPr>
            <p:grpSpPr>
              <a:xfrm>
                <a:off x="4139952" y="2924944"/>
                <a:ext cx="1224136" cy="1484784"/>
                <a:chOff x="6084168" y="4077072"/>
                <a:chExt cx="2736304" cy="2780928"/>
              </a:xfrm>
            </p:grpSpPr>
            <p:sp>
              <p:nvSpPr>
                <p:cNvPr id="310" name="Блоксхема: съединение 309"/>
                <p:cNvSpPr/>
                <p:nvPr/>
              </p:nvSpPr>
              <p:spPr>
                <a:xfrm>
                  <a:off x="7884368" y="5733256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1" name="Блоксхема: съединение 310"/>
                <p:cNvSpPr/>
                <p:nvPr/>
              </p:nvSpPr>
              <p:spPr>
                <a:xfrm>
                  <a:off x="7668344" y="5517232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2" name="Блоксхема: съединение 311"/>
                <p:cNvSpPr/>
                <p:nvPr/>
              </p:nvSpPr>
              <p:spPr>
                <a:xfrm>
                  <a:off x="7452320" y="5301208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3" name="Блоксхема: съединение 312"/>
                <p:cNvSpPr/>
                <p:nvPr/>
              </p:nvSpPr>
              <p:spPr>
                <a:xfrm>
                  <a:off x="7164288" y="5157192"/>
                  <a:ext cx="936104" cy="961256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4" name="Блоксхема: съединение 313"/>
                <p:cNvSpPr/>
                <p:nvPr/>
              </p:nvSpPr>
              <p:spPr>
                <a:xfrm>
                  <a:off x="7020272" y="5373216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5" name="Блоксхема: съединение 314"/>
                <p:cNvSpPr/>
                <p:nvPr/>
              </p:nvSpPr>
              <p:spPr>
                <a:xfrm>
                  <a:off x="6876256" y="5661248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6" name="Блоксхема: съединение 315"/>
                <p:cNvSpPr/>
                <p:nvPr/>
              </p:nvSpPr>
              <p:spPr>
                <a:xfrm>
                  <a:off x="6660232" y="5896744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7" name="Блоксхема: съединение 316"/>
                <p:cNvSpPr/>
                <p:nvPr/>
              </p:nvSpPr>
              <p:spPr>
                <a:xfrm>
                  <a:off x="6372200" y="5896744"/>
                  <a:ext cx="936104" cy="961256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8" name="Блоксхема: съединение 317"/>
                <p:cNvSpPr/>
                <p:nvPr/>
              </p:nvSpPr>
              <p:spPr>
                <a:xfrm>
                  <a:off x="6228184" y="5661248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9" name="Блоксхема: съединение 318"/>
                <p:cNvSpPr/>
                <p:nvPr/>
              </p:nvSpPr>
              <p:spPr>
                <a:xfrm>
                  <a:off x="6156176" y="5301208"/>
                  <a:ext cx="936104" cy="961256"/>
                </a:xfrm>
                <a:prstGeom prst="flowChartConnector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20" name="Блоксхема: съединение 319"/>
                <p:cNvSpPr/>
                <p:nvPr/>
              </p:nvSpPr>
              <p:spPr>
                <a:xfrm rot="650212">
                  <a:off x="6156176" y="5013176"/>
                  <a:ext cx="936104" cy="961256"/>
                </a:xfrm>
                <a:prstGeom prst="flowChartConnector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21" name="Блоксхема: съединение 320"/>
                <p:cNvSpPr/>
                <p:nvPr/>
              </p:nvSpPr>
              <p:spPr>
                <a:xfrm>
                  <a:off x="6156176" y="4653136"/>
                  <a:ext cx="936104" cy="1033264"/>
                </a:xfrm>
                <a:prstGeom prst="flowChartConnector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22" name="Блоксхема: съединение 321"/>
                <p:cNvSpPr/>
                <p:nvPr/>
              </p:nvSpPr>
              <p:spPr>
                <a:xfrm>
                  <a:off x="6156176" y="4509120"/>
                  <a:ext cx="936104" cy="961256"/>
                </a:xfrm>
                <a:prstGeom prst="flowChartConnector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323" name="Групиране 180"/>
                <p:cNvGrpSpPr/>
                <p:nvPr/>
              </p:nvGrpSpPr>
              <p:grpSpPr>
                <a:xfrm>
                  <a:off x="6084168" y="4077072"/>
                  <a:ext cx="1129344" cy="696101"/>
                  <a:chOff x="1763688" y="4365104"/>
                  <a:chExt cx="1129344" cy="696101"/>
                </a:xfrm>
              </p:grpSpPr>
              <p:sp>
                <p:nvSpPr>
                  <p:cNvPr id="331" name="Блоксхема: извличане 330"/>
                  <p:cNvSpPr/>
                  <p:nvPr/>
                </p:nvSpPr>
                <p:spPr>
                  <a:xfrm rot="15910242">
                    <a:off x="2257944" y="4426117"/>
                    <a:ext cx="672119" cy="598057"/>
                  </a:xfrm>
                  <a:prstGeom prst="flowChartExtra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32" name="Блоксхема: извличане 331"/>
                  <p:cNvSpPr/>
                  <p:nvPr/>
                </p:nvSpPr>
                <p:spPr>
                  <a:xfrm rot="5400000">
                    <a:off x="1763688" y="4365104"/>
                    <a:ext cx="685800" cy="685800"/>
                  </a:xfrm>
                  <a:prstGeom prst="flowChartExtra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33" name="Блоксхема: съединение 332"/>
                  <p:cNvSpPr/>
                  <p:nvPr/>
                </p:nvSpPr>
                <p:spPr>
                  <a:xfrm>
                    <a:off x="2195736" y="4581128"/>
                    <a:ext cx="288032" cy="313184"/>
                  </a:xfrm>
                  <a:prstGeom prst="flowChartConnector">
                    <a:avLst/>
                  </a:prstGeom>
                  <a:solidFill>
                    <a:schemeClr val="accent4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grpSp>
              <p:nvGrpSpPr>
                <p:cNvPr id="324" name="Групиране 170"/>
                <p:cNvGrpSpPr/>
                <p:nvPr/>
              </p:nvGrpSpPr>
              <p:grpSpPr>
                <a:xfrm>
                  <a:off x="6660232" y="4653136"/>
                  <a:ext cx="288032" cy="313184"/>
                  <a:chOff x="-828600" y="2420888"/>
                  <a:chExt cx="288032" cy="313184"/>
                </a:xfrm>
              </p:grpSpPr>
              <p:sp>
                <p:nvSpPr>
                  <p:cNvPr id="329" name="Блоксхема: съединение 328"/>
                  <p:cNvSpPr/>
                  <p:nvPr/>
                </p:nvSpPr>
                <p:spPr>
                  <a:xfrm>
                    <a:off x="-828600" y="2420888"/>
                    <a:ext cx="288032" cy="313184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30" name="Блоксхема: съединение 329"/>
                  <p:cNvSpPr/>
                  <p:nvPr/>
                </p:nvSpPr>
                <p:spPr>
                  <a:xfrm>
                    <a:off x="-756592" y="2492896"/>
                    <a:ext cx="144016" cy="241176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grpSp>
              <p:nvGrpSpPr>
                <p:cNvPr id="325" name="Групиране 171"/>
                <p:cNvGrpSpPr/>
                <p:nvPr/>
              </p:nvGrpSpPr>
              <p:grpSpPr>
                <a:xfrm>
                  <a:off x="6300192" y="4653136"/>
                  <a:ext cx="288032" cy="313184"/>
                  <a:chOff x="-828600" y="2420888"/>
                  <a:chExt cx="288032" cy="313184"/>
                </a:xfrm>
              </p:grpSpPr>
              <p:sp>
                <p:nvSpPr>
                  <p:cNvPr id="327" name="Блоксхема: съединение 326"/>
                  <p:cNvSpPr/>
                  <p:nvPr/>
                </p:nvSpPr>
                <p:spPr>
                  <a:xfrm>
                    <a:off x="-828600" y="2420888"/>
                    <a:ext cx="288032" cy="313184"/>
                  </a:xfrm>
                  <a:prstGeom prst="flowChartConnector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328" name="Блоксхема: съединение 327"/>
                  <p:cNvSpPr/>
                  <p:nvPr/>
                </p:nvSpPr>
                <p:spPr>
                  <a:xfrm>
                    <a:off x="-756592" y="2492896"/>
                    <a:ext cx="144016" cy="241176"/>
                  </a:xfrm>
                  <a:prstGeom prst="flowChartConnector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326" name="Дъга 325"/>
                <p:cNvSpPr/>
                <p:nvPr/>
              </p:nvSpPr>
              <p:spPr>
                <a:xfrm rot="9931581">
                  <a:off x="6444208" y="4941168"/>
                  <a:ext cx="432048" cy="432048"/>
                </a:xfrm>
                <a:prstGeom prst="blockArc">
                  <a:avLst>
                    <a:gd name="adj1" fmla="val 11522351"/>
                    <a:gd name="adj2" fmla="val 961788"/>
                    <a:gd name="adj3" fmla="val 13503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78" name="Групиране 291"/>
            <p:cNvGrpSpPr/>
            <p:nvPr/>
          </p:nvGrpSpPr>
          <p:grpSpPr>
            <a:xfrm>
              <a:off x="2699792" y="1196752"/>
              <a:ext cx="1656183" cy="1080120"/>
              <a:chOff x="9396536" y="3645024"/>
              <a:chExt cx="1656183" cy="1080120"/>
            </a:xfrm>
          </p:grpSpPr>
          <p:grpSp>
            <p:nvGrpSpPr>
              <p:cNvPr id="279" name="Групиране 74"/>
              <p:cNvGrpSpPr/>
              <p:nvPr/>
            </p:nvGrpSpPr>
            <p:grpSpPr>
              <a:xfrm>
                <a:off x="9396536" y="3645024"/>
                <a:ext cx="792087" cy="1080120"/>
                <a:chOff x="1338045" y="1352632"/>
                <a:chExt cx="2990527" cy="3876568"/>
              </a:xfrm>
            </p:grpSpPr>
            <p:sp>
              <p:nvSpPr>
                <p:cNvPr id="294" name="Хорда 293"/>
                <p:cNvSpPr/>
                <p:nvPr/>
              </p:nvSpPr>
              <p:spPr>
                <a:xfrm rot="5214077">
                  <a:off x="1956198" y="1940346"/>
                  <a:ext cx="1703212" cy="1800200"/>
                </a:xfrm>
                <a:prstGeom prst="chord">
                  <a:avLst>
                    <a:gd name="adj1" fmla="val 5618756"/>
                    <a:gd name="adj2" fmla="val 161325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5" name="Дъга 294"/>
                <p:cNvSpPr/>
                <p:nvPr/>
              </p:nvSpPr>
              <p:spPr>
                <a:xfrm rot="5209219">
                  <a:off x="1887414" y="1615813"/>
                  <a:ext cx="981375" cy="455013"/>
                </a:xfrm>
                <a:prstGeom prst="blockArc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6" name="Дъга 295"/>
                <p:cNvSpPr/>
                <p:nvPr/>
              </p:nvSpPr>
              <p:spPr>
                <a:xfrm rot="5209219" flipH="1" flipV="1">
                  <a:off x="2751510" y="1615814"/>
                  <a:ext cx="981375" cy="455013"/>
                </a:xfrm>
                <a:prstGeom prst="blockArc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" name="Овал 296"/>
                <p:cNvSpPr/>
                <p:nvPr/>
              </p:nvSpPr>
              <p:spPr>
                <a:xfrm>
                  <a:off x="1403648" y="2564904"/>
                  <a:ext cx="2880320" cy="26642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8" name="Хорда 297"/>
                <p:cNvSpPr/>
                <p:nvPr/>
              </p:nvSpPr>
              <p:spPr>
                <a:xfrm rot="20460899" flipH="1">
                  <a:off x="1901380" y="2601497"/>
                  <a:ext cx="2427192" cy="2580416"/>
                </a:xfrm>
                <a:prstGeom prst="chord">
                  <a:avLst>
                    <a:gd name="adj1" fmla="val 4175234"/>
                    <a:gd name="adj2" fmla="val 1594232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9" name="Овал 298"/>
                <p:cNvSpPr/>
                <p:nvPr/>
              </p:nvSpPr>
              <p:spPr>
                <a:xfrm>
                  <a:off x="3419872" y="364502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0" name="Овал 299"/>
                <p:cNvSpPr/>
                <p:nvPr/>
              </p:nvSpPr>
              <p:spPr>
                <a:xfrm>
                  <a:off x="3275856" y="292494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1" name="Овал 300"/>
                <p:cNvSpPr/>
                <p:nvPr/>
              </p:nvSpPr>
              <p:spPr>
                <a:xfrm>
                  <a:off x="3203848" y="4437112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2" name="Хорда 301"/>
                <p:cNvSpPr/>
                <p:nvPr/>
              </p:nvSpPr>
              <p:spPr>
                <a:xfrm rot="906867">
                  <a:off x="1338045" y="2620691"/>
                  <a:ext cx="2427192" cy="2580416"/>
                </a:xfrm>
                <a:prstGeom prst="chord">
                  <a:avLst>
                    <a:gd name="adj1" fmla="val 4175234"/>
                    <a:gd name="adj2" fmla="val 16105763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3" name="Овал 302"/>
                <p:cNvSpPr/>
                <p:nvPr/>
              </p:nvSpPr>
              <p:spPr>
                <a:xfrm>
                  <a:off x="2555776" y="256490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4" name="Овал 303"/>
                <p:cNvSpPr/>
                <p:nvPr/>
              </p:nvSpPr>
              <p:spPr>
                <a:xfrm>
                  <a:off x="1907704" y="292494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5" name="Овал 304"/>
                <p:cNvSpPr/>
                <p:nvPr/>
              </p:nvSpPr>
              <p:spPr>
                <a:xfrm>
                  <a:off x="1619672" y="364502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6" name="Овал 305"/>
                <p:cNvSpPr/>
                <p:nvPr/>
              </p:nvSpPr>
              <p:spPr>
                <a:xfrm>
                  <a:off x="1907704" y="4437112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280" name="Групиране 277"/>
              <p:cNvGrpSpPr/>
              <p:nvPr/>
            </p:nvGrpSpPr>
            <p:grpSpPr>
              <a:xfrm>
                <a:off x="10260632" y="3645024"/>
                <a:ext cx="792087" cy="1080120"/>
                <a:chOff x="1338045" y="1352632"/>
                <a:chExt cx="2990527" cy="3876568"/>
              </a:xfrm>
            </p:grpSpPr>
            <p:sp>
              <p:nvSpPr>
                <p:cNvPr id="281" name="Хорда 280"/>
                <p:cNvSpPr/>
                <p:nvPr/>
              </p:nvSpPr>
              <p:spPr>
                <a:xfrm rot="5214077">
                  <a:off x="1956198" y="1940346"/>
                  <a:ext cx="1703212" cy="1800200"/>
                </a:xfrm>
                <a:prstGeom prst="chord">
                  <a:avLst>
                    <a:gd name="adj1" fmla="val 5618756"/>
                    <a:gd name="adj2" fmla="val 161325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82" name="Дъга 281"/>
                <p:cNvSpPr/>
                <p:nvPr/>
              </p:nvSpPr>
              <p:spPr>
                <a:xfrm rot="5209219">
                  <a:off x="1887414" y="1615813"/>
                  <a:ext cx="981375" cy="455013"/>
                </a:xfrm>
                <a:prstGeom prst="blockArc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3" name="Дъга 282"/>
                <p:cNvSpPr/>
                <p:nvPr/>
              </p:nvSpPr>
              <p:spPr>
                <a:xfrm rot="5209219" flipH="1" flipV="1">
                  <a:off x="2751510" y="1615814"/>
                  <a:ext cx="981375" cy="455013"/>
                </a:xfrm>
                <a:prstGeom prst="blockArc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4" name="Овал 283"/>
                <p:cNvSpPr/>
                <p:nvPr/>
              </p:nvSpPr>
              <p:spPr>
                <a:xfrm>
                  <a:off x="1403648" y="2564904"/>
                  <a:ext cx="2880320" cy="26642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85" name="Хорда 284"/>
                <p:cNvSpPr/>
                <p:nvPr/>
              </p:nvSpPr>
              <p:spPr>
                <a:xfrm rot="20460899" flipH="1">
                  <a:off x="1901380" y="2601497"/>
                  <a:ext cx="2427192" cy="2580416"/>
                </a:xfrm>
                <a:prstGeom prst="chord">
                  <a:avLst>
                    <a:gd name="adj1" fmla="val 4175234"/>
                    <a:gd name="adj2" fmla="val 1594232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86" name="Овал 285"/>
                <p:cNvSpPr/>
                <p:nvPr/>
              </p:nvSpPr>
              <p:spPr>
                <a:xfrm>
                  <a:off x="3419872" y="364502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87" name="Овал 286"/>
                <p:cNvSpPr/>
                <p:nvPr/>
              </p:nvSpPr>
              <p:spPr>
                <a:xfrm>
                  <a:off x="3275856" y="292494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88" name="Овал 287"/>
                <p:cNvSpPr/>
                <p:nvPr/>
              </p:nvSpPr>
              <p:spPr>
                <a:xfrm>
                  <a:off x="3203848" y="4437112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89" name="Хорда 288"/>
                <p:cNvSpPr/>
                <p:nvPr/>
              </p:nvSpPr>
              <p:spPr>
                <a:xfrm rot="906867">
                  <a:off x="1338045" y="2620691"/>
                  <a:ext cx="2427192" cy="2580416"/>
                </a:xfrm>
                <a:prstGeom prst="chord">
                  <a:avLst>
                    <a:gd name="adj1" fmla="val 4175234"/>
                    <a:gd name="adj2" fmla="val 16105763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0" name="Овал 289"/>
                <p:cNvSpPr/>
                <p:nvPr/>
              </p:nvSpPr>
              <p:spPr>
                <a:xfrm>
                  <a:off x="2555776" y="256490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1" name="Овал 290"/>
                <p:cNvSpPr/>
                <p:nvPr/>
              </p:nvSpPr>
              <p:spPr>
                <a:xfrm>
                  <a:off x="1907704" y="292494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2" name="Овал 291"/>
                <p:cNvSpPr/>
                <p:nvPr/>
              </p:nvSpPr>
              <p:spPr>
                <a:xfrm>
                  <a:off x="1619672" y="3645024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3" name="Овал 292"/>
                <p:cNvSpPr/>
                <p:nvPr/>
              </p:nvSpPr>
              <p:spPr>
                <a:xfrm>
                  <a:off x="1907704" y="4437112"/>
                  <a:ext cx="638773" cy="50010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382" name="Групиране 381"/>
          <p:cNvGrpSpPr/>
          <p:nvPr/>
        </p:nvGrpSpPr>
        <p:grpSpPr>
          <a:xfrm>
            <a:off x="4211960" y="0"/>
            <a:ext cx="1584176" cy="1412776"/>
            <a:chOff x="1115616" y="692696"/>
            <a:chExt cx="3888432" cy="4104456"/>
          </a:xfrm>
        </p:grpSpPr>
        <p:sp>
          <p:nvSpPr>
            <p:cNvPr id="383" name="Слънце 382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384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389" name="Блоксхема: съединение 388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0" name="Блоксхема: съединение 389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385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387" name="Блоксхема: съединение 386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8" name="Блоксхема: съединение 387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386" name="Дъга 385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391" name="Облаковидно 390"/>
          <p:cNvSpPr/>
          <p:nvPr/>
        </p:nvSpPr>
        <p:spPr>
          <a:xfrm>
            <a:off x="5796136" y="0"/>
            <a:ext cx="1728192" cy="77038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92" name="Облаковидно 391"/>
          <p:cNvSpPr/>
          <p:nvPr/>
        </p:nvSpPr>
        <p:spPr>
          <a:xfrm rot="21283362">
            <a:off x="7599608" y="256549"/>
            <a:ext cx="1512168" cy="77038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93" name="Облаковидно 392"/>
          <p:cNvSpPr/>
          <p:nvPr/>
        </p:nvSpPr>
        <p:spPr>
          <a:xfrm>
            <a:off x="2339752" y="260648"/>
            <a:ext cx="1656184" cy="69837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94" name="Облаковидно 393"/>
          <p:cNvSpPr/>
          <p:nvPr/>
        </p:nvSpPr>
        <p:spPr>
          <a:xfrm rot="21076906">
            <a:off x="216583" y="393462"/>
            <a:ext cx="1800200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grpSp>
        <p:nvGrpSpPr>
          <p:cNvPr id="437" name="Групиране 436"/>
          <p:cNvGrpSpPr/>
          <p:nvPr/>
        </p:nvGrpSpPr>
        <p:grpSpPr>
          <a:xfrm rot="2205883">
            <a:off x="292868" y="2328591"/>
            <a:ext cx="1080120" cy="1289115"/>
            <a:chOff x="2500864" y="188640"/>
            <a:chExt cx="3366674" cy="5184576"/>
          </a:xfrm>
        </p:grpSpPr>
        <p:sp>
          <p:nvSpPr>
            <p:cNvPr id="438" name="Сърце 437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9" name="Сърце 438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0" name="Дъга 439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441" name="Дъга 440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442" name="Блоксхема: съединение 441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3" name="Овал 442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4" name="Сълза 443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5" name="Сълза 444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6" name="Сълза 445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7" name="Сълза 446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8" name="Блоксхема: съединение 447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49" name="Блоксхема: съединение 448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50" name="Пръстен 449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451" name="Пръстен 450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453" name="Овално изнесено означение 452"/>
          <p:cNvSpPr/>
          <p:nvPr/>
        </p:nvSpPr>
        <p:spPr>
          <a:xfrm>
            <a:off x="323528" y="1124744"/>
            <a:ext cx="3096344" cy="1080120"/>
          </a:xfrm>
          <a:prstGeom prst="wedgeEllipseCallout">
            <a:avLst>
              <a:gd name="adj1" fmla="val -21771"/>
              <a:gd name="adj2" fmla="val 70563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Колко станаха общо участниците? Нека ги преброим!</a:t>
            </a:r>
          </a:p>
        </p:txBody>
      </p:sp>
      <p:grpSp>
        <p:nvGrpSpPr>
          <p:cNvPr id="514" name="Групиране 513"/>
          <p:cNvGrpSpPr/>
          <p:nvPr/>
        </p:nvGrpSpPr>
        <p:grpSpPr>
          <a:xfrm>
            <a:off x="7884368" y="5157193"/>
            <a:ext cx="792087" cy="1080119"/>
            <a:chOff x="7884368" y="5157193"/>
            <a:chExt cx="792087" cy="1080119"/>
          </a:xfrm>
        </p:grpSpPr>
        <p:sp>
          <p:nvSpPr>
            <p:cNvPr id="499" name="Хорда 498"/>
            <p:cNvSpPr/>
            <p:nvPr/>
          </p:nvSpPr>
          <p:spPr>
            <a:xfrm rot="5214077">
              <a:off x="8036375" y="5333333"/>
              <a:ext cx="474562" cy="476811"/>
            </a:xfrm>
            <a:prstGeom prst="chord">
              <a:avLst>
                <a:gd name="adj1" fmla="val 5618756"/>
                <a:gd name="adj2" fmla="val 16132574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0" name="Дъга 499"/>
            <p:cNvSpPr/>
            <p:nvPr/>
          </p:nvSpPr>
          <p:spPr>
            <a:xfrm rot="5209219">
              <a:off x="8023124" y="5233653"/>
              <a:ext cx="273438" cy="120517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501" name="Дъга 500"/>
            <p:cNvSpPr/>
            <p:nvPr/>
          </p:nvSpPr>
          <p:spPr>
            <a:xfrm rot="5209219" flipH="1" flipV="1">
              <a:off x="8251993" y="5233653"/>
              <a:ext cx="273438" cy="120517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502" name="Овал 501"/>
            <p:cNvSpPr/>
            <p:nvPr/>
          </p:nvSpPr>
          <p:spPr>
            <a:xfrm>
              <a:off x="7901744" y="5494965"/>
              <a:ext cx="762897" cy="7423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3" name="Хорда 502"/>
            <p:cNvSpPr/>
            <p:nvPr/>
          </p:nvSpPr>
          <p:spPr>
            <a:xfrm rot="20460899" flipH="1">
              <a:off x="8033576" y="5505161"/>
              <a:ext cx="642879" cy="718976"/>
            </a:xfrm>
            <a:prstGeom prst="chord">
              <a:avLst>
                <a:gd name="adj1" fmla="val 4175234"/>
                <a:gd name="adj2" fmla="val 15942322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4" name="Овал 503"/>
            <p:cNvSpPr/>
            <p:nvPr/>
          </p:nvSpPr>
          <p:spPr>
            <a:xfrm>
              <a:off x="8435772" y="5795916"/>
              <a:ext cx="169189" cy="139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5" name="Овал 504"/>
            <p:cNvSpPr/>
            <p:nvPr/>
          </p:nvSpPr>
          <p:spPr>
            <a:xfrm>
              <a:off x="8397627" y="5595282"/>
              <a:ext cx="169189" cy="139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6" name="Овал 505"/>
            <p:cNvSpPr/>
            <p:nvPr/>
          </p:nvSpPr>
          <p:spPr>
            <a:xfrm>
              <a:off x="8378555" y="6016614"/>
              <a:ext cx="169189" cy="139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7" name="Хорда 506"/>
            <p:cNvSpPr/>
            <p:nvPr/>
          </p:nvSpPr>
          <p:spPr>
            <a:xfrm rot="906867">
              <a:off x="7884368" y="5510509"/>
              <a:ext cx="642879" cy="718976"/>
            </a:xfrm>
            <a:prstGeom prst="chord">
              <a:avLst>
                <a:gd name="adj1" fmla="val 4175234"/>
                <a:gd name="adj2" fmla="val 16105763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8" name="Овал 507"/>
            <p:cNvSpPr/>
            <p:nvPr/>
          </p:nvSpPr>
          <p:spPr>
            <a:xfrm>
              <a:off x="8206903" y="5494965"/>
              <a:ext cx="169189" cy="139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9" name="Овал 508"/>
            <p:cNvSpPr/>
            <p:nvPr/>
          </p:nvSpPr>
          <p:spPr>
            <a:xfrm>
              <a:off x="8035251" y="5595282"/>
              <a:ext cx="169189" cy="139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10" name="Овал 509"/>
            <p:cNvSpPr/>
            <p:nvPr/>
          </p:nvSpPr>
          <p:spPr>
            <a:xfrm>
              <a:off x="7958961" y="5795916"/>
              <a:ext cx="169189" cy="139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11" name="Овал 510"/>
            <p:cNvSpPr/>
            <p:nvPr/>
          </p:nvSpPr>
          <p:spPr>
            <a:xfrm>
              <a:off x="8035251" y="6016614"/>
              <a:ext cx="169189" cy="13934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512" name="Текстово поле 511"/>
          <p:cNvSpPr txBox="1"/>
          <p:nvPr/>
        </p:nvSpPr>
        <p:spPr>
          <a:xfrm>
            <a:off x="1547664" y="2564904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800" dirty="0"/>
              <a:t>5 + 1 = </a:t>
            </a:r>
          </a:p>
        </p:txBody>
      </p:sp>
      <p:sp>
        <p:nvSpPr>
          <p:cNvPr id="515" name="Текстово поле 514"/>
          <p:cNvSpPr txBox="1"/>
          <p:nvPr/>
        </p:nvSpPr>
        <p:spPr>
          <a:xfrm>
            <a:off x="7884368" y="3356992"/>
            <a:ext cx="3241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800" dirty="0"/>
              <a:t> </a:t>
            </a:r>
          </a:p>
        </p:txBody>
      </p:sp>
      <p:sp>
        <p:nvSpPr>
          <p:cNvPr id="516" name="Текстово поле 515"/>
          <p:cNvSpPr txBox="1"/>
          <p:nvPr/>
        </p:nvSpPr>
        <p:spPr>
          <a:xfrm>
            <a:off x="2123728" y="393305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800" dirty="0"/>
              <a:t>6</a:t>
            </a:r>
          </a:p>
        </p:txBody>
      </p:sp>
      <p:sp>
        <p:nvSpPr>
          <p:cNvPr id="517" name="Правоъгълник 516"/>
          <p:cNvSpPr/>
          <p:nvPr/>
        </p:nvSpPr>
        <p:spPr>
          <a:xfrm>
            <a:off x="9054243" y="1980039"/>
            <a:ext cx="3241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bg-BG" sz="48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395" name="Овално изнесено означение 394"/>
          <p:cNvSpPr/>
          <p:nvPr/>
        </p:nvSpPr>
        <p:spPr>
          <a:xfrm>
            <a:off x="5759624" y="1124744"/>
            <a:ext cx="3384376" cy="828672"/>
          </a:xfrm>
          <a:prstGeom prst="wedgeEllipseCallout">
            <a:avLst>
              <a:gd name="adj1" fmla="val -25551"/>
              <a:gd name="adj2" fmla="val 8527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Сравни участниците в горското състезание. </a:t>
            </a:r>
          </a:p>
        </p:txBody>
      </p:sp>
      <p:sp>
        <p:nvSpPr>
          <p:cNvPr id="396" name="Текстово поле 395"/>
          <p:cNvSpPr txBox="1"/>
          <p:nvPr/>
        </p:nvSpPr>
        <p:spPr>
          <a:xfrm>
            <a:off x="6588224" y="256490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800" dirty="0"/>
              <a:t>3</a:t>
            </a:r>
          </a:p>
        </p:txBody>
      </p:sp>
      <p:sp>
        <p:nvSpPr>
          <p:cNvPr id="397" name="Текстово поле 396"/>
          <p:cNvSpPr txBox="1"/>
          <p:nvPr/>
        </p:nvSpPr>
        <p:spPr>
          <a:xfrm>
            <a:off x="7956376" y="256490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800" dirty="0"/>
              <a:t>3</a:t>
            </a:r>
          </a:p>
        </p:txBody>
      </p:sp>
      <p:sp>
        <p:nvSpPr>
          <p:cNvPr id="398" name="Текстово поле 397"/>
          <p:cNvSpPr txBox="1"/>
          <p:nvPr/>
        </p:nvSpPr>
        <p:spPr>
          <a:xfrm>
            <a:off x="6588224" y="3429000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800" dirty="0"/>
              <a:t>&lt;</a:t>
            </a:r>
          </a:p>
        </p:txBody>
      </p:sp>
      <p:sp>
        <p:nvSpPr>
          <p:cNvPr id="399" name="Текстово поле 398"/>
          <p:cNvSpPr txBox="1"/>
          <p:nvPr/>
        </p:nvSpPr>
        <p:spPr>
          <a:xfrm>
            <a:off x="8100392" y="3429000"/>
            <a:ext cx="223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800" dirty="0"/>
              <a:t>=</a:t>
            </a:r>
          </a:p>
        </p:txBody>
      </p:sp>
      <p:sp>
        <p:nvSpPr>
          <p:cNvPr id="400" name="Текстово поле 399"/>
          <p:cNvSpPr txBox="1"/>
          <p:nvPr/>
        </p:nvSpPr>
        <p:spPr>
          <a:xfrm>
            <a:off x="7380312" y="3429000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4800" dirty="0"/>
              <a:t>&gt;</a:t>
            </a:r>
          </a:p>
        </p:txBody>
      </p:sp>
      <p:grpSp>
        <p:nvGrpSpPr>
          <p:cNvPr id="415" name="Групиране 414"/>
          <p:cNvGrpSpPr/>
          <p:nvPr/>
        </p:nvGrpSpPr>
        <p:grpSpPr>
          <a:xfrm>
            <a:off x="4067944" y="4725144"/>
            <a:ext cx="1800200" cy="288032"/>
            <a:chOff x="1043608" y="4005064"/>
            <a:chExt cx="3672408" cy="914400"/>
          </a:xfrm>
        </p:grpSpPr>
        <p:sp>
          <p:nvSpPr>
            <p:cNvPr id="416" name="Равнобедрен триъгълник 415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17" name="Равнобедрен триъгълник 416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18" name="Равнобедрен триъгълник 417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19" name="Равнобедрен триъгълник 418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0" name="Равнобедрен триъгълник 419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1" name="Равнобедрен триъгълник 420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2" name="Равнобедрен триъгълник 421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3" name="Равнобедрен триъгълник 422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4" name="Равнобедрен триъгълник 423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5" name="Равнобедрен триъгълник 424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6" name="Равнобедрен триъгълник 425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7" name="Равнобедрен триъгълник 426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8" name="Равнобедрен триъгълник 427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429" name="Групиране 428"/>
          <p:cNvGrpSpPr/>
          <p:nvPr/>
        </p:nvGrpSpPr>
        <p:grpSpPr>
          <a:xfrm>
            <a:off x="5148064" y="3789040"/>
            <a:ext cx="1440160" cy="266328"/>
            <a:chOff x="1043608" y="4005064"/>
            <a:chExt cx="3672408" cy="914400"/>
          </a:xfrm>
        </p:grpSpPr>
        <p:sp>
          <p:nvSpPr>
            <p:cNvPr id="430" name="Равнобедрен триъгълник 429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1" name="Равнобедрен триъгълник 430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2" name="Равнобедрен триъгълник 431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3" name="Равнобедрен триъгълник 432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4" name="Равнобедрен триъгълник 433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5" name="Равнобедрен триъгълник 434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36" name="Равнобедрен триъгълник 435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52" name="Равнобедрен триъгълник 451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54" name="Равнобедрен триъгълник 453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55" name="Равнобедрен триъгълник 454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57" name="Равнобедрен триъгълник 456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58" name="Равнобедрен триъгълник 457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59" name="Равнобедрен триъгълник 458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460" name="Групиране 459"/>
          <p:cNvGrpSpPr/>
          <p:nvPr/>
        </p:nvGrpSpPr>
        <p:grpSpPr>
          <a:xfrm>
            <a:off x="3995936" y="4437112"/>
            <a:ext cx="504056" cy="648072"/>
            <a:chOff x="5004048" y="2204864"/>
            <a:chExt cx="2520279" cy="4104456"/>
          </a:xfrm>
        </p:grpSpPr>
        <p:grpSp>
          <p:nvGrpSpPr>
            <p:cNvPr id="461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2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42" name="Хорда 54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4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44" name="Дъга 54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45" name="Хорда 54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3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3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33" name="Сълза 53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4" name="Сълза 53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5" name="Сълза 53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6" name="Сълза 53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7" name="Сълза 53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8" name="Сълза 53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9" name="Сълза 53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0" name="Сълза 53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1" name="Блоксхема: съединение 54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32" name="Блоксхема: съединение 53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62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49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25" name="Хорда 52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2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27" name="Дъга 52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28" name="Хорда 52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9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9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98" name="Сълза 49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3" name="Сълза 512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8" name="Сълза 51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9" name="Сълза 51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0" name="Сълза 51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1" name="Сълза 52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2" name="Сълза 52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3" name="Сълза 52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4" name="Блоксхема: съединение 52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97" name="Блоксхема: съединение 49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63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6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90" name="Хорда 48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9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92" name="Дъга 49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93" name="Хорда 49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6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6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68" name="Сълза 46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69" name="Сълза 46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0" name="Сълза 46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4" name="Сълза 48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5" name="Сълза 48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6" name="Сълза 48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7" name="Сълза 48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8" name="Сълза 48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9" name="Блоксхема: съединение 48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67" name="Блоксхема: съединение 46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546" name="Групиране 545"/>
          <p:cNvGrpSpPr/>
          <p:nvPr/>
        </p:nvGrpSpPr>
        <p:grpSpPr>
          <a:xfrm>
            <a:off x="6084168" y="3501008"/>
            <a:ext cx="504056" cy="648072"/>
            <a:chOff x="5004048" y="2204864"/>
            <a:chExt cx="2520279" cy="4104456"/>
          </a:xfrm>
        </p:grpSpPr>
        <p:grpSp>
          <p:nvGrpSpPr>
            <p:cNvPr id="547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8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97" name="Хорда 59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9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99" name="Дъга 59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00" name="Хорда 59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8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8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88" name="Сълза 58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9" name="Сълза 58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0" name="Сълза 58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1" name="Сълза 59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2" name="Сълза 59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3" name="Сълза 59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4" name="Сълза 59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5" name="Сълза 59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6" name="Блоксхема: съединение 59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87" name="Блоксхема: съединение 58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48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56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80" name="Хорда 57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8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82" name="Дъга 58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83" name="Хорда 58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6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6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71" name="Сълза 57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2" name="Сълза 57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3" name="Сълза 57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4" name="Сълза 57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5" name="Сълза 57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6" name="Сълза 57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7" name="Сълза 57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8" name="Сълза 57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9" name="Блоксхема: съединение 57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70" name="Блоксхема: съединение 56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49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5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63" name="Хорда 56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6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65" name="Дъга 56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6" name="Хорда 56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5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5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54" name="Сълза 55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5" name="Сълза 55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6" name="Сълза 55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7" name="Сълза 55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8" name="Сълза 55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9" name="Сълза 55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0" name="Сълза 55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1" name="Сълза 56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2" name="Блоксхема: съединение 56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53" name="Блоксхема: съединение 55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601" name="Групиране 600"/>
          <p:cNvGrpSpPr/>
          <p:nvPr/>
        </p:nvGrpSpPr>
        <p:grpSpPr>
          <a:xfrm>
            <a:off x="5625253" y="5067247"/>
            <a:ext cx="504056" cy="648072"/>
            <a:chOff x="5004048" y="2204864"/>
            <a:chExt cx="2520279" cy="4104456"/>
          </a:xfrm>
        </p:grpSpPr>
        <p:grpSp>
          <p:nvGrpSpPr>
            <p:cNvPr id="602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3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52" name="Хорда 65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5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54" name="Дъга 65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5" name="Хорда 65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4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4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43" name="Сълза 64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4" name="Сълза 64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5" name="Сълза 64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6" name="Сълза 64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7" name="Сълза 64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8" name="Сълза 64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49" name="Сълза 64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50" name="Сълза 64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51" name="Блоксхема: съединение 65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42" name="Блоксхема: съединение 64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03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62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35" name="Хорда 63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3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37" name="Дъга 63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38" name="Хорда 63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2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2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26" name="Сълза 62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7" name="Сълза 62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8" name="Сълза 62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9" name="Сълза 62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0" name="Сълза 62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1" name="Сълза 63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2" name="Сълза 63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3" name="Сълза 63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34" name="Блоксхема: съединение 63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25" name="Блоксхема: съединение 62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04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0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18" name="Хорда 61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1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20" name="Дъга 61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21" name="Хорда 62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0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0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09" name="Сълза 60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0" name="Сълза 60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1" name="Сълза 61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2" name="Сълза 61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3" name="Сълза 61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4" name="Сълза 61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5" name="Сълза 61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6" name="Сълза 61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7" name="Блоксхема: съединение 61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08" name="Блоксхема: съединение 60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656" name="Групиране 655"/>
          <p:cNvGrpSpPr/>
          <p:nvPr/>
        </p:nvGrpSpPr>
        <p:grpSpPr>
          <a:xfrm>
            <a:off x="6804248" y="5229200"/>
            <a:ext cx="504056" cy="648072"/>
            <a:chOff x="5004048" y="2204864"/>
            <a:chExt cx="2520279" cy="4104456"/>
          </a:xfrm>
        </p:grpSpPr>
        <p:grpSp>
          <p:nvGrpSpPr>
            <p:cNvPr id="657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9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07" name="Хорда 70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0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09" name="Дъга 70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10" name="Хорда 70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9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9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98" name="Сълза 69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99" name="Сълза 69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0" name="Сълза 69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1" name="Сълза 70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2" name="Сълза 70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3" name="Сълза 70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4" name="Сълза 70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5" name="Сълза 70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6" name="Блоксхема: съединение 70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97" name="Блоксхема: съединение 69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58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67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90" name="Хорда 68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9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92" name="Дъга 69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93" name="Хорда 69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7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7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81" name="Сълза 68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2" name="Сълза 68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3" name="Сълза 68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4" name="Сълза 68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5" name="Сълза 68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6" name="Сълза 68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7" name="Сълза 68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8" name="Сълза 68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89" name="Блоксхема: съединение 68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80" name="Блоксхема: съединение 67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659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6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73" name="Хорда 67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7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75" name="Дъга 67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76" name="Хорда 67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6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6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64" name="Сълза 66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5" name="Сълза 66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6" name="Сълза 66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7" name="Сълза 66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8" name="Сълза 66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69" name="Сълза 66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70" name="Сълза 66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71" name="Сълза 67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72" name="Блоксхема: съединение 67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63" name="Блоксхема: съединение 66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711" name="Групиране 710"/>
          <p:cNvGrpSpPr/>
          <p:nvPr/>
        </p:nvGrpSpPr>
        <p:grpSpPr>
          <a:xfrm>
            <a:off x="4644008" y="4437112"/>
            <a:ext cx="504056" cy="648072"/>
            <a:chOff x="5004048" y="2204864"/>
            <a:chExt cx="2520279" cy="4104456"/>
          </a:xfrm>
        </p:grpSpPr>
        <p:grpSp>
          <p:nvGrpSpPr>
            <p:cNvPr id="712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74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62" name="Хорда 76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6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64" name="Дъга 76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65" name="Хорда 76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5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5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53" name="Сълза 75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4" name="Сълза 75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5" name="Сълза 75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6" name="Сълза 75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7" name="Сълза 75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8" name="Сълза 75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9" name="Сълза 75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60" name="Сълза 75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61" name="Блоксхема: съединение 76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52" name="Блоксхема: съединение 75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13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73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45" name="Хорда 74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4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47" name="Дъга 74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48" name="Хорда 74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3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3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36" name="Сълза 73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37" name="Сълза 73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38" name="Сълза 73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39" name="Сълза 73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0" name="Сълза 73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1" name="Сълза 74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2" name="Сълза 74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3" name="Сълза 74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4" name="Блоксхема: съединение 74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35" name="Блоксхема: съединение 73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14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71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28" name="Хорда 72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2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30" name="Дъга 72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31" name="Хорда 73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1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1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19" name="Сълза 71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0" name="Сълза 71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1" name="Сълза 72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2" name="Сълза 72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3" name="Сълза 72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4" name="Сълза 72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5" name="Сълза 72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6" name="Сълза 72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7" name="Блоксхема: съединение 72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18" name="Блоксхема: съединение 71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766" name="Групиране 765"/>
          <p:cNvGrpSpPr/>
          <p:nvPr/>
        </p:nvGrpSpPr>
        <p:grpSpPr>
          <a:xfrm>
            <a:off x="5004048" y="5517232"/>
            <a:ext cx="504056" cy="648072"/>
            <a:chOff x="5004048" y="2204864"/>
            <a:chExt cx="2520279" cy="4104456"/>
          </a:xfrm>
        </p:grpSpPr>
        <p:grpSp>
          <p:nvGrpSpPr>
            <p:cNvPr id="767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0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17" name="Хорда 81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1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19" name="Дъга 81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20" name="Хорда 81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0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0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08" name="Сълза 80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09" name="Сълза 80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0" name="Сълза 80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1" name="Сълза 81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2" name="Сълза 81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3" name="Сълза 81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4" name="Сълза 81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5" name="Сълза 81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16" name="Блоксхема: съединение 81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07" name="Блоксхема: съединение 80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68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78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00" name="Хорда 79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0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02" name="Дъга 80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3" name="Хорда 80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8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8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91" name="Сълза 79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2" name="Сълза 79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3" name="Сълза 79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4" name="Сълза 79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5" name="Сълза 79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6" name="Сълза 79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7" name="Сълза 79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8" name="Сълза 79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99" name="Блоксхема: съединение 79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90" name="Блоксхема: съединение 78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769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77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83" name="Хорда 78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8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85" name="Дъга 78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86" name="Хорда 78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7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77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774" name="Сълза 77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5" name="Сълза 77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6" name="Сълза 77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7" name="Сълза 77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8" name="Сълза 77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79" name="Сълза 77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80" name="Сълза 77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81" name="Сълза 78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82" name="Блоксхема: съединение 78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773" name="Блоксхема: съединение 77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821" name="Групиране 820"/>
          <p:cNvGrpSpPr/>
          <p:nvPr/>
        </p:nvGrpSpPr>
        <p:grpSpPr>
          <a:xfrm>
            <a:off x="7596336" y="4437112"/>
            <a:ext cx="504056" cy="648072"/>
            <a:chOff x="5004048" y="2204864"/>
            <a:chExt cx="2520279" cy="4104456"/>
          </a:xfrm>
        </p:grpSpPr>
        <p:grpSp>
          <p:nvGrpSpPr>
            <p:cNvPr id="822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5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72" name="Хорда 87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7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74" name="Дъга 87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5" name="Хорда 87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6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6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63" name="Сълза 86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4" name="Сълза 86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5" name="Сълза 86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6" name="Сълза 86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7" name="Сълза 86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8" name="Сълза 86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9" name="Сълза 86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70" name="Сълза 86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71" name="Блоксхема: съединение 87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62" name="Блоксхема: съединение 86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23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84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55" name="Хорда 85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5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57" name="Дъга 85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58" name="Хорда 85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4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4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46" name="Сълза 84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47" name="Сълза 84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48" name="Сълза 84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49" name="Сълза 84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0" name="Сълза 84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1" name="Сълза 85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2" name="Сълза 85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3" name="Сълза 85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54" name="Блоксхема: съединение 85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45" name="Блоксхема: съединение 84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24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2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38" name="Хорда 83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3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40" name="Дъга 83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41" name="Хорда 84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2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2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29" name="Сълза 82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0" name="Сълза 82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1" name="Сълза 83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2" name="Сълза 83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3" name="Сълза 83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4" name="Сълза 83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5" name="Сълза 83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6" name="Сълза 83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37" name="Блоксхема: съединение 83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28" name="Блоксхема: съединение 82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876" name="Групиране 875"/>
          <p:cNvGrpSpPr/>
          <p:nvPr/>
        </p:nvGrpSpPr>
        <p:grpSpPr>
          <a:xfrm>
            <a:off x="6228184" y="4509120"/>
            <a:ext cx="504056" cy="648072"/>
            <a:chOff x="5004048" y="2204864"/>
            <a:chExt cx="2520279" cy="4104456"/>
          </a:xfrm>
        </p:grpSpPr>
        <p:grpSp>
          <p:nvGrpSpPr>
            <p:cNvPr id="877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91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27" name="Хорда 92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2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29" name="Дъга 92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0" name="Хорда 92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91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91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18" name="Сълза 91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19" name="Сълза 91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0" name="Сълза 91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1" name="Сълза 92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2" name="Сълза 92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3" name="Сълза 92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4" name="Сълза 92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5" name="Сълза 92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6" name="Блоксхема: съединение 92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17" name="Блоксхема: съединение 91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78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89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10" name="Хорда 90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1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12" name="Дъга 91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13" name="Хорда 91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9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9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01" name="Сълза 90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2" name="Сълза 90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3" name="Сълза 90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4" name="Сълза 90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5" name="Сълза 90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6" name="Сълза 90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7" name="Сълза 90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8" name="Сълза 90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9" name="Блоксхема: съединение 90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00" name="Блоксхема: съединение 89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879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8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893" name="Хорда 89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89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895" name="Дъга 89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96" name="Хорда 89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8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8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84" name="Сълза 88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5" name="Сълза 88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6" name="Сълза 88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7" name="Сълза 88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8" name="Сълза 88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9" name="Сълза 88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90" name="Сълза 88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91" name="Сълза 89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92" name="Блоксхема: съединение 89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83" name="Блоксхема: съединение 88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931" name="Групиране 930"/>
          <p:cNvGrpSpPr/>
          <p:nvPr/>
        </p:nvGrpSpPr>
        <p:grpSpPr>
          <a:xfrm rot="3496715">
            <a:off x="6201189" y="2061969"/>
            <a:ext cx="386002" cy="590121"/>
            <a:chOff x="2500864" y="188640"/>
            <a:chExt cx="3366674" cy="5184576"/>
          </a:xfrm>
        </p:grpSpPr>
        <p:sp>
          <p:nvSpPr>
            <p:cNvPr id="932" name="Сърце 931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33" name="Сърце 932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34" name="Дъга 933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935" name="Дъга 934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936" name="Блоксхема: съединение 935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37" name="Овал 936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38" name="Сълза 937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39" name="Сълза 938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40" name="Сълза 939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41" name="Сълза 940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42" name="Блоксхема: съединение 941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43" name="Блоксхема: съединение 942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44" name="Пръстен 943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945" name="Пръстен 944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946" name="Групиране 945"/>
          <p:cNvGrpSpPr/>
          <p:nvPr/>
        </p:nvGrpSpPr>
        <p:grpSpPr>
          <a:xfrm>
            <a:off x="6300192" y="6021288"/>
            <a:ext cx="504056" cy="648072"/>
            <a:chOff x="5004048" y="2204864"/>
            <a:chExt cx="2520279" cy="4104456"/>
          </a:xfrm>
        </p:grpSpPr>
        <p:grpSp>
          <p:nvGrpSpPr>
            <p:cNvPr id="947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98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97" name="Хорда 99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9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99" name="Дъга 99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0" name="Хорда 99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98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98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88" name="Сълза 98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89" name="Сълза 98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90" name="Сълза 98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91" name="Сълза 99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92" name="Сълза 99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93" name="Сълза 99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94" name="Сълза 99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95" name="Сълза 99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96" name="Блоксхема: съединение 99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87" name="Блоксхема: съединение 98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948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96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80" name="Хорда 97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8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82" name="Дъга 98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3" name="Хорда 98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96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96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71" name="Сълза 97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2" name="Сълза 97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3" name="Сълза 97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4" name="Сълза 97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5" name="Сълза 97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6" name="Сълза 97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7" name="Сълза 97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8" name="Сълза 97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79" name="Блоксхема: съединение 97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70" name="Блоксхема: съединение 96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949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95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63" name="Хорда 96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6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65" name="Дъга 96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66" name="Хорда 96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95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95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954" name="Сълза 95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55" name="Сълза 95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56" name="Сълза 95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57" name="Сълза 95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58" name="Сълза 95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59" name="Сълза 95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60" name="Сълза 95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61" name="Сълза 96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62" name="Блоксхема: съединение 96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953" name="Блоксхема: съединение 95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sp>
        <p:nvSpPr>
          <p:cNvPr id="12" name="Бутон: напред или следващ 11">
            <a:hlinkClick r:id="" action="ppaction://hlinkshowjump?jump=nextslide" highlightClick="1"/>
          </p:cNvPr>
          <p:cNvSpPr/>
          <p:nvPr/>
        </p:nvSpPr>
        <p:spPr>
          <a:xfrm>
            <a:off x="8435772" y="6294220"/>
            <a:ext cx="576441" cy="47198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Бутон: назад или предишен 12">
            <a:hlinkClick r:id="" action="ppaction://hlinkshowjump?jump=previousslide" highlightClick="1"/>
          </p:cNvPr>
          <p:cNvSpPr/>
          <p:nvPr/>
        </p:nvSpPr>
        <p:spPr>
          <a:xfrm>
            <a:off x="241299" y="6225973"/>
            <a:ext cx="562800" cy="5210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2849049" y="3447153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800" dirty="0"/>
              <a:t>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gallery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5.95376E-6 C -0.0014 -0.01897 -0.00053 -0.04718 -0.01754 -0.05272 C -0.02778 -0.04995 -0.03143 -0.04694 -0.03508 -0.03376 C -0.03733 0.00924 -0.04115 0.05063 -0.04445 0.09317 C -0.04584 0.1119 -0.04497 0.13178 -0.05556 0.14589 C -0.07553 0.14381 -0.07431 0.14866 -0.07952 0.12901 C -0.0783 0.09572 -0.07917 0.07236 -0.06841 0.04439 C -0.06459 0.03467 -0.06129 0.02543 -0.05886 0.01479 C -0.05782 0.01063 -0.05556 0.0023 -0.05556 0.0023 C -0.05608 -0.01249 -0.05643 -0.02729 -0.0573 -0.04209 C -0.05765 -0.04648 -0.05903 -0.05365 -0.06199 -0.05689 C -0.06355 -0.0585 -0.07205 -0.06082 -0.0731 -0.06128 C -0.09341 -0.0585 -0.08594 -0.0622 -0.09376 -0.04648 C -0.09428 -0.01758 -0.09428 0.01132 -0.09532 0.04022 C -0.09584 0.05548 -0.10035 0.0719 -0.1033 0.0867 C -0.10695 0.10473 -0.10903 0.1223 -0.11442 0.13965 C -0.11494 0.15028 -0.11112 0.163 -0.11598 0.17132 C -0.11928 0.17687 -0.12657 0.17063 -0.13178 0.16924 C -0.13508 0.16832 -0.14133 0.16508 -0.14133 0.16508 C -0.14289 0.163 -0.14428 0.16022 -0.14619 0.15861 C -0.14758 0.15745 -0.14966 0.15791 -0.15087 0.15652 C -0.15452 0.15282 -0.15608 0.14658 -0.15886 0.14173 C -0.16459 0.11861 -0.16494 0.08624 -0.154 0.06566 C -0.15209 0.05756 -0.14896 0.04832 -0.14445 0.0423 C -0.14254 0.03467 -0.13629 0.01872 -0.13178 0.01271 C -0.13074 0.00855 -0.12969 0.00415 -0.12865 -5.95376E-6 C -0.12813 -0.00209 -0.12709 -0.00625 -0.12709 -0.00625 C -0.12761 -0.01874 -0.12327 -0.04856 -0.13508 -0.0592 C -0.13803 -0.06174 -0.1415 -0.0629 -0.14445 -0.06544 C -0.14584 -0.06521 -0.15712 -0.06382 -0.16042 -0.06128 C -0.16771 -0.0555 -0.16876 -0.04047 -0.1731 -0.03168 C -0.17796 0.01479 -0.1757 0.06173 -0.18108 0.10797 C -0.18386 0.13109 -0.18369 0.15745 -0.19376 0.17756 C -0.21303 0.17525 -0.20765 0.17733 -0.2191 0.16716 C -0.22292 0.1593 -0.22761 0.1556 -0.23178 0.14797 C -0.23699 0.12045 -0.24914 0.09849 -0.23178 0.06566 C -0.22883 0.05363 -0.22605 0.03999 -0.22067 0.02959 C -0.21494 0.0067 -0.21025 -0.01642 -0.20643 -0.04001 C -0.21008 -0.06521 -0.2231 -0.06521 -0.23976 -0.0696 C -0.26042 -0.06775 -0.26181 -0.07238 -0.2731 -0.05689 C -0.27744 -0.03978 -0.28612 -0.02428 -0.29219 -0.00833 C -0.2941 0.00207 -0.2981 0.01178 -0.30174 0.02126 C -0.30504 0.03884 -0.30799 0.0578 -0.31442 0.07398 C -0.31789 0.09733 -0.32153 0.12115 -0.32709 0.14381 C -0.32813 0.1482 -0.33455 0.15699 -0.33664 0.15861 C -0.33959 0.16092 -0.34619 0.16277 -0.34619 0.16277 C -0.35226 0.16832 -0.35938 0.17178 -0.36667 0.1734 C -0.37414 0.17502 -0.3889 0.17756 -0.3889 0.17756 C -0.43195 0.17641 -0.45817 0.17733 -0.49532 0.17132 C -0.50261 0.16809 -0.50869 0.163 -0.51598 0.16069 C -0.52275 0.15167 -0.52987 0.1445 -0.53664 0.13548 C -0.53924 0.13202 -0.54185 0.12832 -0.54445 0.12485 C -0.54549 0.12346 -0.54775 0.12069 -0.54775 0.12069 C -0.55157 0.10473 -0.54931 0.11652 -0.54931 0.08462 " pathEditMode="relative" ptsTypes="fffffffffffffffffffffffffffffffffffffffffffffffffffffA">
                                      <p:cBhvr>
                                        <p:cTn id="11" dur="20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1.44509E-6 C 0.00451 -0.02427 0.02223 -0.0104 0.03647 -0.00439 C 0.04081 -0.00023 0.04463 0.0044 0.04914 0.00833 C 0.05261 0.01526 0.05504 0.0185 0.06025 0.02312 C 0.0639 0.03862 0.05869 0.01989 0.06668 0.03584 C 0.06754 0.03769 0.06702 0.0407 0.06824 0.04232 C 0.0797 0.05758 0.09428 0.05896 0.10938 0.06128 C 0.14619 0.077 0.15991 0.05827 0.17935 0.03376 C 0.18334 0.02289 0.18577 0.01133 0.1889 1.44509E-6 C 0.19063 -0.01364 0.19254 -0.02936 0.19671 -0.04231 C 0.19914 -0.04971 0.20296 -0.05549 0.2047 -0.06358 C 0.20643 -0.07144 0.20921 -0.07699 0.21112 -0.08462 C 0.21216 -0.08878 0.21425 -0.09734 0.21425 -0.09734 C 0.21303 -0.13086 0.21754 -0.15422 0.20001 -0.17757 C 0.19168 -0.21849 0.16043 -0.20092 0.13161 -0.20092 " pathEditMode="relative" ptsTypes="ffffffffffffffA">
                                      <p:cBhvr>
                                        <p:cTn id="16" dur="20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-0.01434 C 0.02674 -0.04278 0.00191 -0.0363 -0.01389 -0.03769 C -0.03698 -0.04763 -0.05451 -0.03376 -0.07587 -0.03122 C -0.08542 -0.03006 -0.09496 -0.02983 -0.10451 -0.02913 C -0.12726 -0.02497 -0.16927 -0.00185 -0.17743 -0.03561 C -0.16892 -0.0696 -0.17847 -0.03838 -0.11076 -0.04393 C -0.10521 -0.04439 -0.10035 -0.04856 -0.09496 -0.05041 C -0.0934 -0.05179 -0.09184 -0.05364 -0.0901 -0.05457 C -0.08698 -0.05642 -0.08056 -0.05873 -0.08056 -0.05873 C -0.07569 -0.06289 -0.07431 -0.0622 -0.07431 -0.07145 C -0.07431 -0.08 -0.07465 -0.08856 -0.07587 -0.09688 C -0.0776 -0.10844 -0.08854 -0.10844 -0.08854 -0.12439 " pathEditMode="relative" ptsTypes="fffffffffffA">
                                      <p:cBhvr>
                                        <p:cTn id="21" dur="2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8"/>
                  </p:tgtEl>
                </p:cond>
              </p:nextCondLst>
            </p:seq>
          </p:childTnLst>
        </p:cTn>
      </p:par>
    </p:tnLst>
    <p:bldLst>
      <p:bldP spid="516" grpId="0"/>
      <p:bldP spid="398" grpId="0"/>
      <p:bldP spid="399" grpId="0"/>
      <p:bldP spid="40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1" name="Групиране 890"/>
          <p:cNvGrpSpPr/>
          <p:nvPr/>
        </p:nvGrpSpPr>
        <p:grpSpPr>
          <a:xfrm>
            <a:off x="6444208" y="1484784"/>
            <a:ext cx="720080" cy="2376264"/>
            <a:chOff x="5004048" y="332656"/>
            <a:chExt cx="2952328" cy="6264696"/>
          </a:xfrm>
        </p:grpSpPr>
        <p:sp>
          <p:nvSpPr>
            <p:cNvPr id="892" name="Овал 891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3" name="Овал 892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4" name="Овал 893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5" name="Равнобедрен триъгълник 894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6" name="Равнобедрен триъгълник 895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7" name="Равнобедрен триъгълник 896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8" name="Равнобедрен триъгълник 897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9" name="Равнобедрен триъгълник 898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" name="Групиране 1"/>
          <p:cNvGrpSpPr/>
          <p:nvPr/>
        </p:nvGrpSpPr>
        <p:grpSpPr>
          <a:xfrm rot="2212489">
            <a:off x="498517" y="2284165"/>
            <a:ext cx="765638" cy="816588"/>
            <a:chOff x="2500864" y="188640"/>
            <a:chExt cx="3366674" cy="5184576"/>
          </a:xfrm>
        </p:grpSpPr>
        <p:sp>
          <p:nvSpPr>
            <p:cNvPr id="3" name="Сърце 2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" name="Сърце 3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" name="Дъга 4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6" name="Дъга 5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7" name="Блоксхема: съединение 6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Овал 7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Сълза 8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Сълза 9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Сълза 10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Сълза 11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Блоксхема: съединение 12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Блоксхема: съединение 13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" name="Пръстен 14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6" name="Пръстен 15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Групиране 16"/>
          <p:cNvGrpSpPr/>
          <p:nvPr/>
        </p:nvGrpSpPr>
        <p:grpSpPr>
          <a:xfrm>
            <a:off x="3923928" y="0"/>
            <a:ext cx="1368152" cy="1196752"/>
            <a:chOff x="1115616" y="692696"/>
            <a:chExt cx="3888432" cy="4104456"/>
          </a:xfrm>
        </p:grpSpPr>
        <p:sp>
          <p:nvSpPr>
            <p:cNvPr id="18" name="Слънце 17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19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24" name="Блоксхема: съединение 23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" name="Блоксхема: съединение 24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0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22" name="Блоксхема: съединение 21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" name="Блоксхема: съединение 22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21" name="Дъга 20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26" name="Облаковидно 25"/>
          <p:cNvSpPr/>
          <p:nvPr/>
        </p:nvSpPr>
        <p:spPr>
          <a:xfrm rot="963354">
            <a:off x="7600382" y="74707"/>
            <a:ext cx="1512168" cy="69837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03" name="Групиране 102"/>
          <p:cNvGrpSpPr/>
          <p:nvPr/>
        </p:nvGrpSpPr>
        <p:grpSpPr>
          <a:xfrm>
            <a:off x="4139952" y="1412776"/>
            <a:ext cx="720080" cy="2376264"/>
            <a:chOff x="5004048" y="332656"/>
            <a:chExt cx="2952328" cy="6264696"/>
          </a:xfrm>
        </p:grpSpPr>
        <p:sp>
          <p:nvSpPr>
            <p:cNvPr id="104" name="Овал 103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7" name="Равнобедрен триъгълник 106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8" name="Равнобедрен триъгълник 107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9" name="Равнобедрен триъгълник 108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0" name="Равнобедрен триъгълник 109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1" name="Равнобедрен триъгълник 110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26" name="Групиране 125"/>
          <p:cNvGrpSpPr/>
          <p:nvPr/>
        </p:nvGrpSpPr>
        <p:grpSpPr>
          <a:xfrm>
            <a:off x="4788024" y="3068960"/>
            <a:ext cx="360040" cy="504056"/>
            <a:chOff x="0" y="260648"/>
            <a:chExt cx="2952328" cy="2714600"/>
          </a:xfrm>
        </p:grpSpPr>
        <p:grpSp>
          <p:nvGrpSpPr>
            <p:cNvPr id="127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141" name="Блоксхема: алтернативен процес 140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2" name="Сегмент от кръг 141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Блоксхема: съединение 142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4" name="Блоксхема: съединение 143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5" name="Блоксхема: съединение 144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6" name="Блоксхема: съединение 145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7" name="Блоксхема: съединение 146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8" name="Блоксхема: съединение 147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28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129" name="Равнобедрен триъгълник 128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0" name="Равнобедрен триъгълник 129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1" name="Равнобедрен триъгълник 130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2" name="Равнобедрен триъгълник 131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3" name="Равнобедрен триъгълник 132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4" name="Равнобедрен триъгълник 133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5" name="Равнобедрен триъгълник 134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6" name="Равнобедрен триъгълник 135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7" name="Равнобедрен триъгълник 136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8" name="Равнобедрен триъгълник 137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9" name="Равнобедрен триъгълник 138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0" name="Равнобедрен триъгълник 139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204" name="Групиране 203"/>
          <p:cNvGrpSpPr/>
          <p:nvPr/>
        </p:nvGrpSpPr>
        <p:grpSpPr>
          <a:xfrm>
            <a:off x="1619672" y="2708920"/>
            <a:ext cx="1296144" cy="1512168"/>
            <a:chOff x="2051720" y="2780928"/>
            <a:chExt cx="1800200" cy="2592288"/>
          </a:xfrm>
        </p:grpSpPr>
        <p:sp>
          <p:nvSpPr>
            <p:cNvPr id="205" name="Правоъгълник 204"/>
            <p:cNvSpPr/>
            <p:nvPr/>
          </p:nvSpPr>
          <p:spPr>
            <a:xfrm>
              <a:off x="2915816" y="3356992"/>
              <a:ext cx="144016" cy="201622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6" name="Блоксхема: перфолента 205"/>
            <p:cNvSpPr/>
            <p:nvPr/>
          </p:nvSpPr>
          <p:spPr>
            <a:xfrm>
              <a:off x="2051720" y="2780928"/>
              <a:ext cx="1800200" cy="1092704"/>
            </a:xfrm>
            <a:prstGeom prst="flowChartPunchedTap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400" dirty="0">
                  <a:solidFill>
                    <a:schemeClr val="tx1"/>
                  </a:solidFill>
                </a:rPr>
                <a:t>СТАРТ</a:t>
              </a:r>
            </a:p>
          </p:txBody>
        </p:sp>
      </p:grpSp>
      <p:sp>
        <p:nvSpPr>
          <p:cNvPr id="207" name="Облаковидно 206"/>
          <p:cNvSpPr/>
          <p:nvPr/>
        </p:nvSpPr>
        <p:spPr>
          <a:xfrm rot="701379">
            <a:off x="5386931" y="241339"/>
            <a:ext cx="1512168" cy="69837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08" name="Облаковидно 207"/>
          <p:cNvSpPr/>
          <p:nvPr/>
        </p:nvSpPr>
        <p:spPr>
          <a:xfrm>
            <a:off x="1979712" y="260648"/>
            <a:ext cx="1512168" cy="69837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09" name="Облаковидно 208"/>
          <p:cNvSpPr/>
          <p:nvPr/>
        </p:nvSpPr>
        <p:spPr>
          <a:xfrm>
            <a:off x="0" y="0"/>
            <a:ext cx="1512168" cy="69837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210" name="Групиране 209"/>
          <p:cNvGrpSpPr/>
          <p:nvPr/>
        </p:nvGrpSpPr>
        <p:grpSpPr>
          <a:xfrm>
            <a:off x="8423920" y="1412776"/>
            <a:ext cx="720080" cy="2376264"/>
            <a:chOff x="5004048" y="332656"/>
            <a:chExt cx="2952328" cy="6264696"/>
          </a:xfrm>
        </p:grpSpPr>
        <p:sp>
          <p:nvSpPr>
            <p:cNvPr id="211" name="Овал 210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3" name="Овал 212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4" name="Равнобедрен триъгълник 213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5" name="Равнобедрен триъгълник 214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6" name="Равнобедрен триъгълник 215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7" name="Равнобедрен триъгълник 216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8" name="Равнобедрен триъгълник 217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19" name="Овално изнесено означение 218"/>
          <p:cNvSpPr/>
          <p:nvPr/>
        </p:nvSpPr>
        <p:spPr>
          <a:xfrm>
            <a:off x="0" y="1124744"/>
            <a:ext cx="3995936" cy="1044696"/>
          </a:xfrm>
          <a:prstGeom prst="wedgeEllipseCallou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400" dirty="0">
                <a:solidFill>
                  <a:schemeClr val="tx1"/>
                </a:solidFill>
              </a:rPr>
              <a:t>Тук условия си има. </a:t>
            </a:r>
            <a:r>
              <a:rPr lang="bg-BG" sz="1400" dirty="0" err="1">
                <a:solidFill>
                  <a:schemeClr val="tx1"/>
                </a:solidFill>
              </a:rPr>
              <a:t>Гъсенички</a:t>
            </a:r>
            <a:r>
              <a:rPr lang="bg-BG" sz="1400" dirty="0">
                <a:solidFill>
                  <a:schemeClr val="tx1"/>
                </a:solidFill>
              </a:rPr>
              <a:t> вие ще вървите само по пътечката с отговор на задачите числото  6 .</a:t>
            </a:r>
          </a:p>
        </p:txBody>
      </p:sp>
      <p:grpSp>
        <p:nvGrpSpPr>
          <p:cNvPr id="513" name="Групиране 512"/>
          <p:cNvGrpSpPr/>
          <p:nvPr/>
        </p:nvGrpSpPr>
        <p:grpSpPr>
          <a:xfrm>
            <a:off x="1470898" y="5700431"/>
            <a:ext cx="504056" cy="648072"/>
            <a:chOff x="5004048" y="2204864"/>
            <a:chExt cx="2520279" cy="4104456"/>
          </a:xfrm>
        </p:grpSpPr>
        <p:grpSp>
          <p:nvGrpSpPr>
            <p:cNvPr id="51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5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64" name="Хорда 56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6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66" name="Дъга 56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7" name="Хорда 56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5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5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55" name="Сълза 55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6" name="Сълза 55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7" name="Сълза 55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8" name="Сълза 55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9" name="Сълза 55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0" name="Сълза 55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1" name="Сълза 56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2" name="Сълза 56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3" name="Блоксхема: съединение 56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54" name="Блоксхема: съединение 55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1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53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47" name="Хорда 54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4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49" name="Дъга 54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50" name="Хорда 54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3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3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38" name="Сълза 53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9" name="Сълза 53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0" name="Сълза 53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1" name="Сълза 54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2" name="Сълза 54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3" name="Сълза 54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4" name="Сълза 54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5" name="Сълза 54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6" name="Блоксхема: съединение 54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37" name="Блоксхема: съединение 53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1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1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30" name="Хорда 52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3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32" name="Дъга 53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33" name="Хорда 53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1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1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21" name="Сълза 52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2" name="Сълза 52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3" name="Сълза 52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4" name="Сълза 52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5" name="Сълза 52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6" name="Сълза 52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7" name="Сълза 52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8" name="Сълза 52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9" name="Блоксхема: съединение 52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20" name="Блоксхема: съединение 51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881" name="Групиране 880"/>
          <p:cNvGrpSpPr/>
          <p:nvPr/>
        </p:nvGrpSpPr>
        <p:grpSpPr>
          <a:xfrm>
            <a:off x="3059832" y="3717032"/>
            <a:ext cx="6084168" cy="3140968"/>
            <a:chOff x="3131840" y="3789040"/>
            <a:chExt cx="6012160" cy="3068960"/>
          </a:xfrm>
        </p:grpSpPr>
        <p:sp>
          <p:nvSpPr>
            <p:cNvPr id="220" name="Правоъгълник 219"/>
            <p:cNvSpPr/>
            <p:nvPr/>
          </p:nvSpPr>
          <p:spPr>
            <a:xfrm>
              <a:off x="3167336" y="3861048"/>
              <a:ext cx="5976664" cy="72008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dirty="0"/>
            </a:p>
          </p:txBody>
        </p:sp>
        <p:sp>
          <p:nvSpPr>
            <p:cNvPr id="221" name="Правоъгълник 220"/>
            <p:cNvSpPr/>
            <p:nvPr/>
          </p:nvSpPr>
          <p:spPr>
            <a:xfrm>
              <a:off x="3167336" y="4869160"/>
              <a:ext cx="5976664" cy="72008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2" name="Правоъгълник 221"/>
            <p:cNvSpPr/>
            <p:nvPr/>
          </p:nvSpPr>
          <p:spPr>
            <a:xfrm>
              <a:off x="3167336" y="5949280"/>
              <a:ext cx="5976664" cy="64807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293" name="Групиране 292"/>
            <p:cNvGrpSpPr/>
            <p:nvPr/>
          </p:nvGrpSpPr>
          <p:grpSpPr>
            <a:xfrm>
              <a:off x="4499992" y="6021288"/>
              <a:ext cx="504056" cy="648072"/>
              <a:chOff x="5004048" y="2204864"/>
              <a:chExt cx="2520279" cy="4104456"/>
            </a:xfrm>
          </p:grpSpPr>
          <p:grpSp>
            <p:nvGrpSpPr>
              <p:cNvPr id="294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331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344" name="Хорда 343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345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346" name="Дъга 345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47" name="Хорда 346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332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333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335" name="Сълза 334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36" name="Сълза 335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37" name="Сълза 336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38" name="Сълза 337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39" name="Сълза 338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40" name="Сълза 339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41" name="Сълза 340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42" name="Сълза 341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43" name="Блоксхема: съединение 342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334" name="Блоксхема: съединение 333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95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314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327" name="Хорда 326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328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329" name="Дъга 328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0" name="Хорда 329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315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316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318" name="Сълза 317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19" name="Сълза 318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20" name="Сълза 319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21" name="Сълза 320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22" name="Сълза 321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23" name="Сълза 322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24" name="Сълза 323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25" name="Сълза 324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26" name="Блоксхема: съединение 325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317" name="Блоксхема: съединение 316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96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297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310" name="Хорда 309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311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312" name="Дъга 311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3" name="Хорда 312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298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299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301" name="Сълза 300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2" name="Сълза 301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3" name="Сълза 302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4" name="Сълза 303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5" name="Сълза 304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6" name="Сълза 305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7" name="Сълза 306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8" name="Сълза 307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09" name="Блоксхема: съединение 308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300" name="Блоксхема: съединение 299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grpSp>
          <p:nvGrpSpPr>
            <p:cNvPr id="348" name="Групиране 347"/>
            <p:cNvGrpSpPr/>
            <p:nvPr/>
          </p:nvGrpSpPr>
          <p:grpSpPr>
            <a:xfrm>
              <a:off x="4499992" y="5013176"/>
              <a:ext cx="504056" cy="648072"/>
              <a:chOff x="5004048" y="2204864"/>
              <a:chExt cx="2520279" cy="4104456"/>
            </a:xfrm>
          </p:grpSpPr>
          <p:grpSp>
            <p:nvGrpSpPr>
              <p:cNvPr id="349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386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399" name="Хорда 398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400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401" name="Дъга 400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02" name="Хорда 401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387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388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390" name="Сълза 389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1" name="Сълза 390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2" name="Сълза 391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3" name="Сълза 392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4" name="Сълза 393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5" name="Сълза 394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6" name="Сълза 395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7" name="Сълза 396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98" name="Блоксхема: съединение 397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389" name="Блоксхема: съединение 388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350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369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382" name="Хорда 381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383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384" name="Дъга 383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85" name="Хорда 384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370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371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373" name="Сълза 372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74" name="Сълза 373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75" name="Сълза 374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76" name="Сълза 375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77" name="Сълза 376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78" name="Сълза 377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79" name="Сълза 378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80" name="Сълза 379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81" name="Блоксхема: съединение 380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372" name="Блоксхема: съединение 371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351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352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365" name="Хорда 364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366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367" name="Дъга 366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68" name="Хорда 367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353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354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356" name="Сълза 355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57" name="Сълза 356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58" name="Сълза 357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59" name="Сълза 358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60" name="Сълза 359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61" name="Сълза 360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62" name="Сълза 361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63" name="Сълза 362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364" name="Блоксхема: съединение 363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355" name="Блоксхема: съединение 354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sp>
          <p:nvSpPr>
            <p:cNvPr id="788" name="Текстово поле 787"/>
            <p:cNvSpPr txBox="1"/>
            <p:nvPr/>
          </p:nvSpPr>
          <p:spPr>
            <a:xfrm>
              <a:off x="3131840" y="3789040"/>
              <a:ext cx="10102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400" dirty="0"/>
                <a:t>1 + 5 =</a:t>
              </a:r>
            </a:p>
          </p:txBody>
        </p:sp>
        <p:sp>
          <p:nvSpPr>
            <p:cNvPr id="789" name="Текстово поле 788"/>
            <p:cNvSpPr txBox="1"/>
            <p:nvPr/>
          </p:nvSpPr>
          <p:spPr>
            <a:xfrm>
              <a:off x="5364088" y="3789040"/>
              <a:ext cx="11542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400" dirty="0"/>
                <a:t>3 + 1 =</a:t>
              </a:r>
            </a:p>
          </p:txBody>
        </p:sp>
        <p:sp>
          <p:nvSpPr>
            <p:cNvPr id="790" name="Текстово поле 789"/>
            <p:cNvSpPr txBox="1"/>
            <p:nvPr/>
          </p:nvSpPr>
          <p:spPr>
            <a:xfrm>
              <a:off x="7524328" y="3789040"/>
              <a:ext cx="10102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400" dirty="0"/>
                <a:t>6 + 0 =</a:t>
              </a:r>
            </a:p>
          </p:txBody>
        </p:sp>
        <p:grpSp>
          <p:nvGrpSpPr>
            <p:cNvPr id="791" name="Групиране 790"/>
            <p:cNvGrpSpPr/>
            <p:nvPr/>
          </p:nvGrpSpPr>
          <p:grpSpPr>
            <a:xfrm>
              <a:off x="5868144" y="4221088"/>
              <a:ext cx="3275856" cy="360040"/>
              <a:chOff x="1043608" y="4005064"/>
              <a:chExt cx="3672408" cy="914400"/>
            </a:xfrm>
          </p:grpSpPr>
          <p:sp>
            <p:nvSpPr>
              <p:cNvPr id="792" name="Равнобедрен триъгълник 791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3" name="Равнобедрен триъгълник 792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4" name="Равнобедрен триъгълник 793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5" name="Равнобедрен триъгълник 794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6" name="Равнобедрен триъгълник 795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7" name="Равнобедрен триъгълник 796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8" name="Равнобедрен триъгълник 797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9" name="Равнобедрен триъгълник 798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0" name="Равнобедрен триъгълник 799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1" name="Равнобедрен триъгълник 800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2" name="Равнобедрен триъгълник 801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3" name="Равнобедрен триъгълник 802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4" name="Равнобедрен триъгълник 803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819" name="Групиране 818"/>
            <p:cNvGrpSpPr/>
            <p:nvPr/>
          </p:nvGrpSpPr>
          <p:grpSpPr>
            <a:xfrm>
              <a:off x="3131840" y="6309320"/>
              <a:ext cx="3456384" cy="338336"/>
              <a:chOff x="1043608" y="4005064"/>
              <a:chExt cx="3672408" cy="914400"/>
            </a:xfrm>
          </p:grpSpPr>
          <p:sp>
            <p:nvSpPr>
              <p:cNvPr id="820" name="Равнобедрен триъгълник 819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1" name="Равнобедрен триъгълник 820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2" name="Равнобедрен триъгълник 821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3" name="Равнобедрен триъгълник 822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4" name="Равнобедрен триъгълник 823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5" name="Равнобедрен триъгълник 824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6" name="Равнобедрен триъгълник 825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7" name="Равнобедрен триъгълник 826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8" name="Равнобедрен триъгълник 827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9" name="Равнобедрен триъгълник 828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0" name="Равнобедрен триъгълник 829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1" name="Равнобедрен триъгълник 830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2" name="Равнобедрен триъгълник 831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833" name="Групиране 832"/>
            <p:cNvGrpSpPr/>
            <p:nvPr/>
          </p:nvGrpSpPr>
          <p:grpSpPr>
            <a:xfrm>
              <a:off x="5687616" y="5301208"/>
              <a:ext cx="3456384" cy="338336"/>
              <a:chOff x="1043608" y="4005064"/>
              <a:chExt cx="3672408" cy="914400"/>
            </a:xfrm>
          </p:grpSpPr>
          <p:sp>
            <p:nvSpPr>
              <p:cNvPr id="834" name="Равнобедрен триъгълник 833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5" name="Равнобедрен триъгълник 834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6" name="Равнобедрен триъгълник 835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7" name="Равнобедрен триъгълник 836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8" name="Равнобедрен триъгълник 837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9" name="Равнобедрен триъгълник 838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0" name="Равнобедрен триъгълник 839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1" name="Равнобедрен триъгълник 840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2" name="Равнобедрен триъгълник 841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3" name="Равнобедрен триъгълник 842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4" name="Равнобедрен триъгълник 843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5" name="Равнобедрен триъгълник 844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6" name="Равнобедрен триъгълник 845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847" name="Групиране 846"/>
            <p:cNvGrpSpPr/>
            <p:nvPr/>
          </p:nvGrpSpPr>
          <p:grpSpPr>
            <a:xfrm>
              <a:off x="3131840" y="5301208"/>
              <a:ext cx="3456384" cy="338336"/>
              <a:chOff x="1043608" y="4005064"/>
              <a:chExt cx="3672408" cy="914400"/>
            </a:xfrm>
          </p:grpSpPr>
          <p:sp>
            <p:nvSpPr>
              <p:cNvPr id="848" name="Равнобедрен триъгълник 847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9" name="Равнобедрен триъгълник 848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0" name="Равнобедрен триъгълник 849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1" name="Равнобедрен триъгълник 850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2" name="Равнобедрен триъгълник 851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3" name="Равнобедрен триъгълник 852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4" name="Равнобедрен триъгълник 853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5" name="Равнобедрен триъгълник 854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6" name="Равнобедрен триъгълник 855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7" name="Равнобедрен триъгълник 856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8" name="Равнобедрен триъгълник 857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9" name="Равнобедрен триъгълник 858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0" name="Равнобедрен триъгълник 859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861" name="Групиране 860"/>
            <p:cNvGrpSpPr/>
            <p:nvPr/>
          </p:nvGrpSpPr>
          <p:grpSpPr>
            <a:xfrm>
              <a:off x="3131840" y="4221088"/>
              <a:ext cx="3275856" cy="360040"/>
              <a:chOff x="1043608" y="4005064"/>
              <a:chExt cx="3672408" cy="914400"/>
            </a:xfrm>
          </p:grpSpPr>
          <p:sp>
            <p:nvSpPr>
              <p:cNvPr id="862" name="Равнобедрен триъгълник 861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3" name="Равнобедрен триъгълник 862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4" name="Равнобедрен триъгълник 863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5" name="Равнобедрен триъгълник 864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6" name="Равнобедрен триъгълник 865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7" name="Равнобедрен триъгълник 866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8" name="Равнобедрен триъгълник 867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9" name="Равнобедрен триъгълник 868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70" name="Равнобедрен триъгълник 869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71" name="Равнобедрен триъгълник 870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72" name="Равнобедрен триъгълник 871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73" name="Равнобедрен триъгълник 872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74" name="Равнобедрен триъгълник 873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733" name="Групиране 732"/>
            <p:cNvGrpSpPr/>
            <p:nvPr/>
          </p:nvGrpSpPr>
          <p:grpSpPr>
            <a:xfrm>
              <a:off x="4355976" y="4005064"/>
              <a:ext cx="504056" cy="648072"/>
              <a:chOff x="5004048" y="2204864"/>
              <a:chExt cx="2520279" cy="4104456"/>
            </a:xfrm>
          </p:grpSpPr>
          <p:grpSp>
            <p:nvGrpSpPr>
              <p:cNvPr id="734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771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784" name="Хорда 783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785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786" name="Дъга 785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87" name="Хорда 786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772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773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775" name="Сълза 774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76" name="Сълза 775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77" name="Сълза 776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78" name="Сълза 777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79" name="Сълза 778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80" name="Сълза 779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81" name="Сълза 780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82" name="Сълза 781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83" name="Блоксхема: съединение 782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774" name="Блоксхема: съединение 773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35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754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767" name="Хорда 766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768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769" name="Дъга 768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70" name="Хорда 769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755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756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758" name="Сълза 757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59" name="Сълза 758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60" name="Сълза 759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61" name="Сълза 760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62" name="Сълза 761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63" name="Сълза 762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64" name="Сълза 763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65" name="Сълза 764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66" name="Блоксхема: съединение 765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757" name="Блоксхема: съединение 756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736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737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750" name="Хорда 749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751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752" name="Дъга 751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53" name="Хорда 752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738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739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741" name="Сълза 740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2" name="Сълза 741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3" name="Сълза 742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4" name="Сълза 743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5" name="Сълза 744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6" name="Сълза 745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7" name="Сълза 746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8" name="Сълза 747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49" name="Блоксхема: съединение 748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740" name="Блоксхема: съединение 739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grpSp>
          <p:nvGrpSpPr>
            <p:cNvPr id="149" name="Групиране 148"/>
            <p:cNvGrpSpPr/>
            <p:nvPr/>
          </p:nvGrpSpPr>
          <p:grpSpPr>
            <a:xfrm>
              <a:off x="8639944" y="4005064"/>
              <a:ext cx="504056" cy="648072"/>
              <a:chOff x="5004048" y="2204864"/>
              <a:chExt cx="2520279" cy="4104456"/>
            </a:xfrm>
          </p:grpSpPr>
          <p:grpSp>
            <p:nvGrpSpPr>
              <p:cNvPr id="150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187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200" name="Хорда 199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201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202" name="Дъга 201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3" name="Хорда 202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188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189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191" name="Сълза 190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2" name="Сълза 191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3" name="Сълза 192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4" name="Сълза 193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5" name="Сълза 194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6" name="Сълза 195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7" name="Сълза 196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8" name="Сълза 197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99" name="Блоксхема: съединение 198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190" name="Блоксхема: съединение 189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51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170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183" name="Хорда 182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184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185" name="Дъга 184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6" name="Хорда 185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171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172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174" name="Сълза 173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75" name="Сълза 174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76" name="Сълза 175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77" name="Сълза 176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78" name="Сълза 177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79" name="Сълза 178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80" name="Сълза 179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81" name="Сълза 180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82" name="Блоксхема: съединение 181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173" name="Блоксхема: съединение 172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52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153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166" name="Хорда 165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167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168" name="Дъга 167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9" name="Хорда 168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154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155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157" name="Сълза 156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58" name="Сълза 157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59" name="Сълза 158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60" name="Сълза 159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61" name="Сълза 160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62" name="Сълза 161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63" name="Сълза 162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64" name="Сълза 163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165" name="Блоксхема: съединение 164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156" name="Блоксхема: съединение 155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grpSp>
          <p:nvGrpSpPr>
            <p:cNvPr id="678" name="Групиране 677"/>
            <p:cNvGrpSpPr/>
            <p:nvPr/>
          </p:nvGrpSpPr>
          <p:grpSpPr>
            <a:xfrm>
              <a:off x="6804248" y="4005064"/>
              <a:ext cx="504056" cy="648072"/>
              <a:chOff x="5004048" y="2204864"/>
              <a:chExt cx="2520279" cy="4104456"/>
            </a:xfrm>
          </p:grpSpPr>
          <p:grpSp>
            <p:nvGrpSpPr>
              <p:cNvPr id="679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716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729" name="Хорда 728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730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731" name="Дъга 730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32" name="Хорда 731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717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718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720" name="Сълза 719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1" name="Сълза 720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2" name="Сълза 721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3" name="Сълза 722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4" name="Сълза 723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5" name="Сълза 724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6" name="Сълза 725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7" name="Сълза 726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28" name="Блоксхема: съединение 727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719" name="Блоксхема: съединение 718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80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699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712" name="Хорда 711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713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714" name="Дъга 713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15" name="Хорда 714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700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701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703" name="Сълза 702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04" name="Сълза 703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05" name="Сълза 704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06" name="Сълза 705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07" name="Сълза 706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08" name="Сълза 707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09" name="Сълза 708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10" name="Сълза 709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711" name="Блоксхема: съединение 710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702" name="Блоксхема: съединение 701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81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682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695" name="Хорда 694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696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697" name="Дъга 696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98" name="Хорда 697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683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684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686" name="Сълза 685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87" name="Сълза 686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88" name="Сълза 687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89" name="Сълза 688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90" name="Сълза 689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91" name="Сълза 690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92" name="Сълза 691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93" name="Сълза 692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94" name="Блоксхема: съединение 693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685" name="Блоксхема: съединение 684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sp>
          <p:nvSpPr>
            <p:cNvPr id="875" name="Текстово поле 874"/>
            <p:cNvSpPr txBox="1"/>
            <p:nvPr/>
          </p:nvSpPr>
          <p:spPr>
            <a:xfrm>
              <a:off x="3131840" y="4797152"/>
              <a:ext cx="10102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400" dirty="0"/>
                <a:t>4 + 2 =</a:t>
              </a:r>
            </a:p>
          </p:txBody>
        </p:sp>
        <p:sp>
          <p:nvSpPr>
            <p:cNvPr id="876" name="Текстово поле 875"/>
            <p:cNvSpPr txBox="1"/>
            <p:nvPr/>
          </p:nvSpPr>
          <p:spPr>
            <a:xfrm>
              <a:off x="5508104" y="4797152"/>
              <a:ext cx="1079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400" dirty="0"/>
                <a:t>5 + 1 = </a:t>
              </a:r>
            </a:p>
          </p:txBody>
        </p:sp>
        <p:sp>
          <p:nvSpPr>
            <p:cNvPr id="877" name="Текстово поле 876"/>
            <p:cNvSpPr txBox="1"/>
            <p:nvPr/>
          </p:nvSpPr>
          <p:spPr>
            <a:xfrm>
              <a:off x="7740352" y="4797152"/>
              <a:ext cx="10102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400" dirty="0"/>
                <a:t>3 + </a:t>
              </a:r>
              <a:r>
                <a:rPr lang="bg-BG" sz="2400" dirty="0" err="1"/>
                <a:t>3</a:t>
              </a:r>
              <a:r>
                <a:rPr lang="bg-BG" sz="2400" dirty="0"/>
                <a:t> =</a:t>
              </a:r>
            </a:p>
          </p:txBody>
        </p:sp>
        <p:grpSp>
          <p:nvGrpSpPr>
            <p:cNvPr id="623" name="Групиране 622"/>
            <p:cNvGrpSpPr/>
            <p:nvPr/>
          </p:nvGrpSpPr>
          <p:grpSpPr>
            <a:xfrm>
              <a:off x="6876256" y="5085184"/>
              <a:ext cx="504056" cy="648072"/>
              <a:chOff x="5004048" y="2204864"/>
              <a:chExt cx="2520279" cy="4104456"/>
            </a:xfrm>
          </p:grpSpPr>
          <p:grpSp>
            <p:nvGrpSpPr>
              <p:cNvPr id="624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661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674" name="Хорда 673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675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676" name="Дъга 675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77" name="Хорда 676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662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663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665" name="Сълза 664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66" name="Сълза 665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67" name="Сълза 666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68" name="Сълза 667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69" name="Сълза 668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70" name="Сълза 669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71" name="Сълза 670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72" name="Сълза 671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73" name="Блоксхема: съединение 672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664" name="Блоксхема: съединение 663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25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644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657" name="Хорда 656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658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659" name="Дъга 658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60" name="Хорда 659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645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646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648" name="Сълза 647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49" name="Сълза 648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50" name="Сълза 649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51" name="Сълза 650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52" name="Сълза 651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53" name="Сълза 652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54" name="Сълза 653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55" name="Сълза 654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56" name="Блоксхема: съединение 655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647" name="Блоксхема: съединение 646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26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627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640" name="Хорда 639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641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642" name="Дъга 641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43" name="Хорда 642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628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629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631" name="Сълза 630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2" name="Сълза 631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3" name="Сълза 632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4" name="Сълза 633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5" name="Сълза 634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6" name="Сълза 635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7" name="Сълза 636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8" name="Сълза 637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39" name="Блоксхема: съединение 638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630" name="Блоксхема: съединение 629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grpSp>
          <p:nvGrpSpPr>
            <p:cNvPr id="568" name="Групиране 567"/>
            <p:cNvGrpSpPr/>
            <p:nvPr/>
          </p:nvGrpSpPr>
          <p:grpSpPr>
            <a:xfrm>
              <a:off x="8639944" y="5085184"/>
              <a:ext cx="504056" cy="648072"/>
              <a:chOff x="5004048" y="2204864"/>
              <a:chExt cx="2520279" cy="4104456"/>
            </a:xfrm>
          </p:grpSpPr>
          <p:grpSp>
            <p:nvGrpSpPr>
              <p:cNvPr id="569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606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619" name="Хорда 618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620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621" name="Дъга 620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22" name="Хорда 621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607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608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610" name="Сълза 609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1" name="Сълза 610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2" name="Сълза 611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3" name="Сълза 612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4" name="Сълза 613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5" name="Сълза 614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6" name="Сълза 615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7" name="Сълза 616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18" name="Блоксхема: съединение 617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609" name="Блоксхема: съединение 608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70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589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602" name="Хорда 601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603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604" name="Дъга 603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05" name="Хорда 604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590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591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593" name="Сълза 592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94" name="Сълза 593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95" name="Сълза 594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96" name="Сълза 595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97" name="Сълза 596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98" name="Сълза 597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99" name="Сълза 598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00" name="Сълза 599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601" name="Блоксхема: съединение 600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592" name="Блоксхема: съединение 591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71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572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585" name="Хорда 584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586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587" name="Дъга 586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88" name="Хорда 587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573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574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576" name="Сълза 575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77" name="Сълза 576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78" name="Сълза 577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79" name="Сълза 578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80" name="Сълза 579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81" name="Сълза 580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82" name="Сълза 581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83" name="Сълза 582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84" name="Блоксхема: съединение 583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575" name="Блоксхема: съединение 574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sp>
          <p:nvSpPr>
            <p:cNvPr id="878" name="Текстово поле 877"/>
            <p:cNvSpPr txBox="1"/>
            <p:nvPr/>
          </p:nvSpPr>
          <p:spPr>
            <a:xfrm>
              <a:off x="5436096" y="5877272"/>
              <a:ext cx="10102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400" dirty="0"/>
                <a:t>4 – 0 =</a:t>
              </a:r>
            </a:p>
          </p:txBody>
        </p:sp>
        <p:sp>
          <p:nvSpPr>
            <p:cNvPr id="879" name="Текстово поле 878"/>
            <p:cNvSpPr txBox="1"/>
            <p:nvPr/>
          </p:nvSpPr>
          <p:spPr>
            <a:xfrm>
              <a:off x="3203848" y="5877272"/>
              <a:ext cx="10102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400" dirty="0"/>
                <a:t>3 – 1 =</a:t>
              </a:r>
            </a:p>
          </p:txBody>
        </p:sp>
        <p:sp>
          <p:nvSpPr>
            <p:cNvPr id="880" name="Текстово поле 879"/>
            <p:cNvSpPr txBox="1"/>
            <p:nvPr/>
          </p:nvSpPr>
          <p:spPr>
            <a:xfrm>
              <a:off x="7812360" y="5877272"/>
              <a:ext cx="10631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dirty="0"/>
                <a:t> </a:t>
              </a:r>
              <a:r>
                <a:rPr lang="bg-BG" sz="2400" dirty="0"/>
                <a:t>5 – 2 =</a:t>
              </a:r>
            </a:p>
          </p:txBody>
        </p:sp>
        <p:grpSp>
          <p:nvGrpSpPr>
            <p:cNvPr id="805" name="Групиране 804"/>
            <p:cNvGrpSpPr/>
            <p:nvPr/>
          </p:nvGrpSpPr>
          <p:grpSpPr>
            <a:xfrm>
              <a:off x="5687616" y="6309320"/>
              <a:ext cx="3456384" cy="338336"/>
              <a:chOff x="1043608" y="4005064"/>
              <a:chExt cx="3672408" cy="914400"/>
            </a:xfrm>
          </p:grpSpPr>
          <p:sp>
            <p:nvSpPr>
              <p:cNvPr id="806" name="Равнобедрен триъгълник 805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7" name="Равнобедрен триъгълник 806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8" name="Равнобедрен триъгълник 807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9" name="Равнобедрен триъгълник 808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0" name="Равнобедрен триъгълник 809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1" name="Равнобедрен триъгълник 810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2" name="Равнобедрен триъгълник 811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3" name="Равнобедрен триъгълник 812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4" name="Равнобедрен триъгълник 813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5" name="Равнобедрен триъгълник 814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6" name="Равнобедрен триъгълник 815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7" name="Равнобедрен триъгълник 816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8" name="Равнобедрен триъгълник 817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403" name="Групиране 402"/>
            <p:cNvGrpSpPr/>
            <p:nvPr/>
          </p:nvGrpSpPr>
          <p:grpSpPr>
            <a:xfrm>
              <a:off x="8639944" y="6209928"/>
              <a:ext cx="504056" cy="648072"/>
              <a:chOff x="5004048" y="2204864"/>
              <a:chExt cx="2520279" cy="4104456"/>
            </a:xfrm>
          </p:grpSpPr>
          <p:grpSp>
            <p:nvGrpSpPr>
              <p:cNvPr id="404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441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454" name="Хорда 453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455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456" name="Дъга 455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57" name="Хорда 456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442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443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445" name="Сълза 444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46" name="Сълза 445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47" name="Сълза 446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48" name="Сълза 447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49" name="Сълза 448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50" name="Сълза 449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51" name="Сълза 450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52" name="Сълза 451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53" name="Блоксхема: съединение 452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444" name="Блоксхема: съединение 443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05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424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437" name="Хорда 436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438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439" name="Дъга 438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40" name="Хорда 439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425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426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428" name="Сълза 427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29" name="Сълза 428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30" name="Сълза 429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31" name="Сълза 430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32" name="Сълза 431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33" name="Сълза 432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34" name="Сълза 433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35" name="Сълза 434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36" name="Блоксхема: съединение 435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427" name="Блоксхема: съединение 426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06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407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420" name="Хорда 419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421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422" name="Дъга 421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23" name="Хорда 422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408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409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411" name="Сълза 410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2" name="Сълза 411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3" name="Сълза 412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4" name="Сълза 413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5" name="Сълза 414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6" name="Сълза 415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7" name="Сълза 416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8" name="Сълза 417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19" name="Блоксхема: съединение 418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410" name="Блоксхема: съединение 409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  <p:grpSp>
          <p:nvGrpSpPr>
            <p:cNvPr id="458" name="Групиране 457"/>
            <p:cNvGrpSpPr/>
            <p:nvPr/>
          </p:nvGrpSpPr>
          <p:grpSpPr>
            <a:xfrm>
              <a:off x="6804248" y="6021288"/>
              <a:ext cx="504056" cy="648072"/>
              <a:chOff x="5004048" y="2204864"/>
              <a:chExt cx="2520279" cy="4104456"/>
            </a:xfrm>
          </p:grpSpPr>
          <p:grpSp>
            <p:nvGrpSpPr>
              <p:cNvPr id="459" name="Групиране 140"/>
              <p:cNvGrpSpPr/>
              <p:nvPr/>
            </p:nvGrpSpPr>
            <p:grpSpPr>
              <a:xfrm>
                <a:off x="5004048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496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509" name="Хорда 508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510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511" name="Дъга 510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12" name="Хорда 511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497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498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500" name="Сълза 499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1" name="Сълза 500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2" name="Сълза 501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3" name="Сълза 502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4" name="Сълза 503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5" name="Сълза 504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6" name="Сълза 505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7" name="Сълза 506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508" name="Блоксхема: съединение 507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499" name="Блоксхема: съединение 498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60" name="Групиране 158"/>
              <p:cNvGrpSpPr/>
              <p:nvPr/>
            </p:nvGrpSpPr>
            <p:grpSpPr>
              <a:xfrm>
                <a:off x="5868144" y="3429000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479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492" name="Хорда 491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493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494" name="Дъга 493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95" name="Хорда 494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480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481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483" name="Сълза 482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84" name="Сълза 483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85" name="Сълза 484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86" name="Сълза 485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87" name="Сълза 486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88" name="Сълза 487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89" name="Сълза 488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90" name="Сълза 489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91" name="Блоксхема: съединение 490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482" name="Блоксхема: съединение 481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61" name="Групиране 176"/>
              <p:cNvGrpSpPr/>
              <p:nvPr/>
            </p:nvGrpSpPr>
            <p:grpSpPr>
              <a:xfrm>
                <a:off x="6300192" y="2204864"/>
                <a:ext cx="1224135" cy="2880320"/>
                <a:chOff x="3548198" y="1422294"/>
                <a:chExt cx="2803853" cy="4880646"/>
              </a:xfrm>
            </p:grpSpPr>
            <p:grpSp>
              <p:nvGrpSpPr>
                <p:cNvPr id="462" name="Групиране 87"/>
                <p:cNvGrpSpPr/>
                <p:nvPr/>
              </p:nvGrpSpPr>
              <p:grpSpPr>
                <a:xfrm rot="21385976">
                  <a:off x="3742753" y="2786685"/>
                  <a:ext cx="2609298" cy="3516255"/>
                  <a:chOff x="2696219" y="3310729"/>
                  <a:chExt cx="2609298" cy="3516255"/>
                </a:xfrm>
              </p:grpSpPr>
              <p:sp>
                <p:nvSpPr>
                  <p:cNvPr id="475" name="Хорда 474"/>
                  <p:cNvSpPr/>
                  <p:nvPr/>
                </p:nvSpPr>
                <p:spPr>
                  <a:xfrm rot="4129901">
                    <a:off x="2749762" y="5192655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grpSp>
                <p:nvGrpSpPr>
                  <p:cNvPr id="476" name="Групиране 86"/>
                  <p:cNvGrpSpPr/>
                  <p:nvPr/>
                </p:nvGrpSpPr>
                <p:grpSpPr>
                  <a:xfrm>
                    <a:off x="2696219" y="3310729"/>
                    <a:ext cx="2609298" cy="2736304"/>
                    <a:chOff x="2696219" y="3310729"/>
                    <a:chExt cx="2609298" cy="2736304"/>
                  </a:xfrm>
                </p:grpSpPr>
                <p:sp>
                  <p:nvSpPr>
                    <p:cNvPr id="477" name="Дъга 476"/>
                    <p:cNvSpPr/>
                    <p:nvPr/>
                  </p:nvSpPr>
                  <p:spPr>
                    <a:xfrm rot="5400000">
                      <a:off x="2520968" y="4221681"/>
                      <a:ext cx="2736304" cy="914400"/>
                    </a:xfrm>
                    <a:prstGeom prst="blockArc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478" name="Хорда 477"/>
                    <p:cNvSpPr/>
                    <p:nvPr/>
                  </p:nvSpPr>
                  <p:spPr>
                    <a:xfrm rot="19307516" flipH="1">
                      <a:off x="2696219" y="5245444"/>
                      <a:ext cx="2609298" cy="659359"/>
                    </a:xfrm>
                    <a:prstGeom prst="chord">
                      <a:avLst>
                        <a:gd name="adj1" fmla="val 2428919"/>
                        <a:gd name="adj2" fmla="val 13555409"/>
                      </a:avLst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</p:grpSp>
            <p:grpSp>
              <p:nvGrpSpPr>
                <p:cNvPr id="463" name="Групиране 90"/>
                <p:cNvGrpSpPr/>
                <p:nvPr/>
              </p:nvGrpSpPr>
              <p:grpSpPr>
                <a:xfrm rot="1185526">
                  <a:off x="3548198" y="1422294"/>
                  <a:ext cx="2270933" cy="2065920"/>
                  <a:chOff x="4139952" y="836712"/>
                  <a:chExt cx="2270933" cy="2065920"/>
                </a:xfrm>
              </p:grpSpPr>
              <p:grpSp>
                <p:nvGrpSpPr>
                  <p:cNvPr id="464" name="Групиране 89"/>
                  <p:cNvGrpSpPr/>
                  <p:nvPr/>
                </p:nvGrpSpPr>
                <p:grpSpPr>
                  <a:xfrm>
                    <a:off x="4139952" y="836712"/>
                    <a:ext cx="2270933" cy="2065920"/>
                    <a:chOff x="4041299" y="1268760"/>
                    <a:chExt cx="2270933" cy="2065920"/>
                  </a:xfrm>
                </p:grpSpPr>
                <p:sp>
                  <p:nvSpPr>
                    <p:cNvPr id="466" name="Сълза 465"/>
                    <p:cNvSpPr/>
                    <p:nvPr/>
                  </p:nvSpPr>
                  <p:spPr>
                    <a:xfrm rot="7950664">
                      <a:off x="4782064" y="242028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67" name="Сълза 466"/>
                    <p:cNvSpPr/>
                    <p:nvPr/>
                  </p:nvSpPr>
                  <p:spPr>
                    <a:xfrm rot="2504168">
                      <a:off x="5397832" y="18065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68" name="Сълза 467"/>
                    <p:cNvSpPr/>
                    <p:nvPr/>
                  </p:nvSpPr>
                  <p:spPr>
                    <a:xfrm rot="13730633">
                      <a:off x="4041299" y="1890187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69" name="Сълза 468"/>
                    <p:cNvSpPr/>
                    <p:nvPr/>
                  </p:nvSpPr>
                  <p:spPr>
                    <a:xfrm rot="18890554">
                      <a:off x="4710663" y="1268760"/>
                      <a:ext cx="914400" cy="914400"/>
                    </a:xfrm>
                    <a:prstGeom prst="teardrop">
                      <a:avLst>
                        <a:gd name="adj" fmla="val 106391"/>
                      </a:avLst>
                    </a:prstGeom>
                    <a:solidFill>
                      <a:schemeClr val="accent4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70" name="Сълза 469"/>
                    <p:cNvSpPr/>
                    <p:nvPr/>
                  </p:nvSpPr>
                  <p:spPr>
                    <a:xfrm rot="18990952">
                      <a:off x="4939125" y="1422507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71" name="Сълза 470"/>
                    <p:cNvSpPr/>
                    <p:nvPr/>
                  </p:nvSpPr>
                  <p:spPr>
                    <a:xfrm rot="2612468">
                      <a:off x="5675428" y="2011123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72" name="Сълза 471"/>
                    <p:cNvSpPr/>
                    <p:nvPr/>
                  </p:nvSpPr>
                  <p:spPr>
                    <a:xfrm rot="7900291">
                      <a:off x="5011540" y="2719086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73" name="Сълза 472"/>
                    <p:cNvSpPr/>
                    <p:nvPr/>
                  </p:nvSpPr>
                  <p:spPr>
                    <a:xfrm rot="13445901">
                      <a:off x="4234802" y="2082715"/>
                      <a:ext cx="457193" cy="459315"/>
                    </a:xfrm>
                    <a:prstGeom prst="teardrop">
                      <a:avLst>
                        <a:gd name="adj" fmla="val 158811"/>
                      </a:avLst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  <p:sp>
                  <p:nvSpPr>
                    <p:cNvPr id="474" name="Блоксхема: съединение 473"/>
                    <p:cNvSpPr/>
                    <p:nvPr/>
                  </p:nvSpPr>
                  <p:spPr>
                    <a:xfrm>
                      <a:off x="4665304" y="1799463"/>
                      <a:ext cx="1080120" cy="1008112"/>
                    </a:xfrm>
                    <a:prstGeom prst="flowChartConnector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bg-BG"/>
                    </a:p>
                  </p:txBody>
                </p:sp>
              </p:grpSp>
              <p:sp>
                <p:nvSpPr>
                  <p:cNvPr id="465" name="Блоксхема: съединение 464"/>
                  <p:cNvSpPr/>
                  <p:nvPr/>
                </p:nvSpPr>
                <p:spPr>
                  <a:xfrm>
                    <a:off x="4932040" y="1484784"/>
                    <a:ext cx="792088" cy="720080"/>
                  </a:xfrm>
                  <a:prstGeom prst="flowChartConnector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</p:grpSp>
      </p:grpSp>
      <p:grpSp>
        <p:nvGrpSpPr>
          <p:cNvPr id="882" name="Групиране 881"/>
          <p:cNvGrpSpPr/>
          <p:nvPr/>
        </p:nvGrpSpPr>
        <p:grpSpPr>
          <a:xfrm>
            <a:off x="5364088" y="1412776"/>
            <a:ext cx="576064" cy="1944216"/>
            <a:chOff x="5004048" y="332656"/>
            <a:chExt cx="2952328" cy="6264696"/>
          </a:xfrm>
        </p:grpSpPr>
        <p:sp>
          <p:nvSpPr>
            <p:cNvPr id="883" name="Овал 882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84" name="Овал 883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85" name="Овал 884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86" name="Равнобедрен триъгълник 885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87" name="Равнобедрен триъгълник 886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88" name="Равнобедрен триъгълник 887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89" name="Равнобедрен триъгълник 888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90" name="Равнобедрен триъгълник 889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900" name="Групиране 899"/>
          <p:cNvGrpSpPr/>
          <p:nvPr/>
        </p:nvGrpSpPr>
        <p:grpSpPr>
          <a:xfrm>
            <a:off x="7668344" y="1484784"/>
            <a:ext cx="576064" cy="1944216"/>
            <a:chOff x="5004048" y="332656"/>
            <a:chExt cx="2952328" cy="6264696"/>
          </a:xfrm>
        </p:grpSpPr>
        <p:sp>
          <p:nvSpPr>
            <p:cNvPr id="901" name="Овал 900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2" name="Овал 901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3" name="Овал 902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4" name="Равнобедрен триъгълник 903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5" name="Равнобедрен триъгълник 904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6" name="Равнобедрен триъгълник 905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7" name="Равнобедрен триъгълник 906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08" name="Равнобедрен триъгълник 907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909" name="Групиране 908"/>
          <p:cNvGrpSpPr/>
          <p:nvPr/>
        </p:nvGrpSpPr>
        <p:grpSpPr>
          <a:xfrm>
            <a:off x="2165493" y="6093296"/>
            <a:ext cx="360040" cy="504056"/>
            <a:chOff x="0" y="260648"/>
            <a:chExt cx="2952328" cy="2714600"/>
          </a:xfrm>
        </p:grpSpPr>
        <p:grpSp>
          <p:nvGrpSpPr>
            <p:cNvPr id="910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924" name="Блоксхема: алтернативен процес 923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5" name="Сегмент от кръг 924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926" name="Блоксхема: съединение 925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7" name="Блоксхема: съединение 926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8" name="Блоксхема: съединение 927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9" name="Блоксхема: съединение 928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30" name="Блоксхема: съединение 929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31" name="Блоксхема: съединение 930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911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912" name="Равнобедрен триъгълник 911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3" name="Равнобедрен триъгълник 912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4" name="Равнобедрен триъгълник 913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5" name="Равнобедрен триъгълник 914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6" name="Равнобедрен триъгълник 915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7" name="Равнобедрен триъгълник 916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8" name="Равнобедрен триъгълник 917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9" name="Равнобедрен триъгълник 918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0" name="Равнобедрен триъгълник 919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1" name="Равнобедрен триъгълник 920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2" name="Равнобедрен триъгълник 921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23" name="Равнобедрен триъгълник 922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932" name="Групиране 931"/>
          <p:cNvGrpSpPr/>
          <p:nvPr/>
        </p:nvGrpSpPr>
        <p:grpSpPr>
          <a:xfrm>
            <a:off x="6012160" y="2852936"/>
            <a:ext cx="360040" cy="504056"/>
            <a:chOff x="0" y="260648"/>
            <a:chExt cx="2952328" cy="2714600"/>
          </a:xfrm>
        </p:grpSpPr>
        <p:grpSp>
          <p:nvGrpSpPr>
            <p:cNvPr id="933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947" name="Блоксхема: алтернативен процес 946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8" name="Сегмент от кръг 947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949" name="Блоксхема: съединение 948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50" name="Блоксхема: съединение 949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51" name="Блоксхема: съединение 950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52" name="Блоксхема: съединение 951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53" name="Блоксхема: съединение 952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54" name="Блоксхема: съединение 953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934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935" name="Равнобедрен триъгълник 934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36" name="Равнобедрен триъгълник 935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37" name="Равнобедрен триъгълник 936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38" name="Равнобедрен триъгълник 937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39" name="Равнобедрен триъгълник 938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0" name="Равнобедрен триъгълник 939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1" name="Равнобедрен триъгълник 940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2" name="Равнобедрен триъгълник 941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3" name="Равнобедрен триъгълник 942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4" name="Равнобедрен триъгълник 943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5" name="Равнобедрен триъгълник 944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46" name="Равнобедрен триъгълник 945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955" name="Групиране 954"/>
          <p:cNvGrpSpPr/>
          <p:nvPr/>
        </p:nvGrpSpPr>
        <p:grpSpPr>
          <a:xfrm>
            <a:off x="7092280" y="3212976"/>
            <a:ext cx="360040" cy="504056"/>
            <a:chOff x="0" y="260648"/>
            <a:chExt cx="2952328" cy="2714600"/>
          </a:xfrm>
        </p:grpSpPr>
        <p:grpSp>
          <p:nvGrpSpPr>
            <p:cNvPr id="956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970" name="Блоксхема: алтернативен процес 969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1" name="Сегмент от кръг 970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972" name="Блоксхема: съединение 971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3" name="Блоксхема: съединение 972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4" name="Блоксхема: съединение 973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5" name="Блоксхема: съединение 974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6" name="Блоксхема: съединение 975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77" name="Блоксхема: съединение 976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957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958" name="Равнобедрен триъгълник 957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59" name="Равнобедрен триъгълник 958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0" name="Равнобедрен триъгълник 959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1" name="Равнобедрен триъгълник 960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2" name="Равнобедрен триъгълник 961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3" name="Равнобедрен триъгълник 962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4" name="Равнобедрен триъгълник 963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5" name="Равнобедрен триъгълник 964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6" name="Равнобедрен триъгълник 965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7" name="Равнобедрен триъгълник 966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8" name="Равнобедрен триъгълник 967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69" name="Равнобедрен триъгълник 968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978" name="Групиране 977"/>
          <p:cNvGrpSpPr/>
          <p:nvPr/>
        </p:nvGrpSpPr>
        <p:grpSpPr>
          <a:xfrm>
            <a:off x="8172400" y="3068960"/>
            <a:ext cx="360040" cy="504056"/>
            <a:chOff x="0" y="260648"/>
            <a:chExt cx="2952328" cy="2714600"/>
          </a:xfrm>
        </p:grpSpPr>
        <p:grpSp>
          <p:nvGrpSpPr>
            <p:cNvPr id="979" name="Групиране 128"/>
            <p:cNvGrpSpPr/>
            <p:nvPr/>
          </p:nvGrpSpPr>
          <p:grpSpPr>
            <a:xfrm>
              <a:off x="0" y="260648"/>
              <a:ext cx="2952328" cy="2676180"/>
              <a:chOff x="3779912" y="188640"/>
              <a:chExt cx="2952328" cy="2676180"/>
            </a:xfrm>
          </p:grpSpPr>
          <p:sp>
            <p:nvSpPr>
              <p:cNvPr id="993" name="Блоксхема: алтернативен процес 992"/>
              <p:cNvSpPr/>
              <p:nvPr/>
            </p:nvSpPr>
            <p:spPr>
              <a:xfrm>
                <a:off x="4788024" y="1484784"/>
                <a:ext cx="1008112" cy="1380036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4" name="Сегмент от кръг 993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995" name="Блоксхема: съединение 994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6" name="Блоксхема: съединение 995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7" name="Блоксхема: съединение 996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8" name="Блоксхема: съединение 997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9" name="Блоксхема: съединение 998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00" name="Блоксхема: съединение 999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980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981" name="Равнобедрен триъгълник 980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2" name="Равнобедрен триъгълник 981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3" name="Равнобедрен триъгълник 982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4" name="Равнобедрен триъгълник 983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5" name="Равнобедрен триъгълник 984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6" name="Равнобедрен триъгълник 985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7" name="Равнобедрен триъгълник 986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8" name="Равнобедрен триъгълник 987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9" name="Равнобедрен триъгълник 988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0" name="Равнобедрен триъгълник 989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1" name="Равнобедрен триъгълник 990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2" name="Равнобедрен триъгълник 991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27" name="Групиране 26"/>
          <p:cNvGrpSpPr/>
          <p:nvPr/>
        </p:nvGrpSpPr>
        <p:grpSpPr>
          <a:xfrm flipH="1">
            <a:off x="251520" y="4437112"/>
            <a:ext cx="1512168" cy="1224136"/>
            <a:chOff x="2843808" y="2852936"/>
            <a:chExt cx="2520280" cy="2852936"/>
          </a:xfrm>
        </p:grpSpPr>
        <p:grpSp>
          <p:nvGrpSpPr>
            <p:cNvPr id="28" name="Групиране 181"/>
            <p:cNvGrpSpPr/>
            <p:nvPr/>
          </p:nvGrpSpPr>
          <p:grpSpPr>
            <a:xfrm>
              <a:off x="2843808" y="2852936"/>
              <a:ext cx="1224136" cy="1484784"/>
              <a:chOff x="6084168" y="4077072"/>
              <a:chExt cx="2736304" cy="2780928"/>
            </a:xfrm>
          </p:grpSpPr>
          <p:sp>
            <p:nvSpPr>
              <p:cNvPr id="79" name="Блоксхема: съединение 78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" name="Блоксхема: съединение 79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" name="Блоксхема: съединение 80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" name="Блоксхема: съединение 81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" name="Блоксхема: съединение 82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" name="Блоксхема: съединение 83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" name="Блоксхема: съединение 84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6" name="Блоксхема: съединение 85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7" name="Блоксхема: съединение 86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8" name="Блоксхема: съединение 87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9" name="Блоксхема: съединение 88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0" name="Блоксхема: съединение 89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" name="Блоксхема: съединение 90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92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100" name="Блоксхема: извличане 99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01" name="Блоксхема: извличане 100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02" name="Блоксхема: съединение 101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93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98" name="Блоксхема: съединение 97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9" name="Блоксхема: съединение 98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94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96" name="Блоксхема: съединение 95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7" name="Блоксхема: съединение 96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95" name="Дъга 94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Групиране 182"/>
            <p:cNvGrpSpPr/>
            <p:nvPr/>
          </p:nvGrpSpPr>
          <p:grpSpPr>
            <a:xfrm>
              <a:off x="3779912" y="4221088"/>
              <a:ext cx="1224136" cy="1484784"/>
              <a:chOff x="6084168" y="4077072"/>
              <a:chExt cx="2736304" cy="2780928"/>
            </a:xfrm>
          </p:grpSpPr>
          <p:sp>
            <p:nvSpPr>
              <p:cNvPr id="55" name="Блоксхема: съединение 54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6" name="Блоксхема: съединение 55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7" name="Блоксхема: съединение 56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8" name="Блоксхема: съединение 57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9" name="Блоксхема: съединение 58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0" name="Блоксхема: съединение 59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1" name="Блоксхема: съединение 60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2" name="Блоксхема: съединение 61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3" name="Блоксхема: съединение 62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4" name="Блоксхема: съединение 63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5" name="Блоксхема: съединение 64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6" name="Блоксхема: съединение 65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7" name="Блоксхема: съединение 66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68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76" name="Блоксхема: извличане 75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77" name="Блоксхема: извличане 76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78" name="Блоксхема: съединение 77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69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74" name="Блоксхема: съединение 73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75" name="Блоксхема: съединение 74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70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72" name="Блоксхема: съединение 71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73" name="Блоксхема: съединение 72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71" name="Дъга 70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0" name="Групиране 207"/>
            <p:cNvGrpSpPr/>
            <p:nvPr/>
          </p:nvGrpSpPr>
          <p:grpSpPr>
            <a:xfrm>
              <a:off x="4139952" y="2924944"/>
              <a:ext cx="1224136" cy="1484784"/>
              <a:chOff x="6084168" y="4077072"/>
              <a:chExt cx="2736304" cy="2780928"/>
            </a:xfrm>
          </p:grpSpPr>
          <p:sp>
            <p:nvSpPr>
              <p:cNvPr id="31" name="Блоксхема: съединение 30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" name="Блоксхема: съединение 31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" name="Блоксхема: съединение 32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" name="Блоксхема: съединение 33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" name="Блоксхема: съединение 34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" name="Блоксхема: съединение 35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" name="Блоксхема: съединение 36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" name="Блоксхема: съединение 37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" name="Блоксхема: съединение 38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0" name="Блоксхема: съединение 39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" name="Блоксхема: съединение 40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" name="Блоксхема: съединение 41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3" name="Блоксхема: съединение 42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44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52" name="Блоксхема: извличане 51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53" name="Блоксхема: извличане 52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54" name="Блоксхема: съединение 53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5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50" name="Блоксхема: съединение 49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51" name="Блоксхема: съединение 50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6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48" name="Блоксхема: съединение 47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9" name="Блоксхема: съединение 48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47" name="Дъга 46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001" name="Бутон: напред или следващ 1000">
            <a:hlinkClick r:id="" action="ppaction://hlinkshowjump?jump=nextslide" highlightClick="1"/>
          </p:cNvPr>
          <p:cNvSpPr/>
          <p:nvPr/>
        </p:nvSpPr>
        <p:spPr>
          <a:xfrm>
            <a:off x="8456007" y="6288898"/>
            <a:ext cx="587043" cy="51368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02" name="Бутон: назад или предишен 1001">
            <a:hlinkClick r:id="" action="ppaction://hlinkshowjump?jump=previousslide" highlightClick="1"/>
          </p:cNvPr>
          <p:cNvSpPr/>
          <p:nvPr/>
        </p:nvSpPr>
        <p:spPr>
          <a:xfrm>
            <a:off x="220029" y="6272880"/>
            <a:ext cx="581890" cy="5119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37572E-6 C 0.03628 0.00093 0.0724 0.00093 0.10868 0.00255 C 0.11476 0.00278 0.1158 0.00833 0.12101 0.0118 C 0.13055 0.01804 0.14358 0.02105 0.15434 0.02336 C 0.19566 0.04348 0.14792 0.02105 0.27361 0.02822 C 0.27865 0.02845 0.30035 0.03793 0.30694 0.03978 C 0.3316 0.03908 0.35608 0.03885 0.38073 0.03746 C 0.39253 0.03677 0.4158 0.03053 0.4158 0.03053 C 0.4474 0.02012 0.425 0.02567 0.4842 0.02822 C 0.58055 0.02752 0.67708 0.02822 0.77361 0.0259 C 0.77743 0.0259 0.7842 0.02105 0.7842 0.02105 C 0.7901 0.02174 0.80174 0.02336 0.80174 0.02336 " pathEditMode="relative" ptsTypes="fffffffffff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4" name="Групиране 563"/>
          <p:cNvGrpSpPr/>
          <p:nvPr/>
        </p:nvGrpSpPr>
        <p:grpSpPr>
          <a:xfrm>
            <a:off x="5724128" y="1268760"/>
            <a:ext cx="1224136" cy="2177008"/>
            <a:chOff x="5148064" y="2780928"/>
            <a:chExt cx="1800200" cy="3528392"/>
          </a:xfrm>
        </p:grpSpPr>
        <p:sp>
          <p:nvSpPr>
            <p:cNvPr id="565" name="Правоъгълник 564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6" name="Равнобедрен триъгълник 565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7" name="Равнобедрен триъгълник 566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8" name="Равнобедрен триъгълник 567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9" name="Равнобедрен триъгълник 568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5" name="Групиране 24"/>
          <p:cNvGrpSpPr/>
          <p:nvPr/>
        </p:nvGrpSpPr>
        <p:grpSpPr>
          <a:xfrm rot="2355787">
            <a:off x="286009" y="2185125"/>
            <a:ext cx="1080120" cy="1289115"/>
            <a:chOff x="2500864" y="188640"/>
            <a:chExt cx="3366674" cy="5184576"/>
          </a:xfrm>
        </p:grpSpPr>
        <p:sp>
          <p:nvSpPr>
            <p:cNvPr id="26" name="Сърце 25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7" name="Сърце 26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8" name="Дъга 27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29" name="Дъга 28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30" name="Блоксхема: съединение 29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" name="Сълза 31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3" name="Сълза 32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4" name="Сълза 33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5" name="Сълза 34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6" name="Блоксхема: съединение 35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7" name="Блоксхема: съединение 36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8" name="Пръстен 37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39" name="Пръстен 38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Групиране 82"/>
          <p:cNvGrpSpPr/>
          <p:nvPr/>
        </p:nvGrpSpPr>
        <p:grpSpPr>
          <a:xfrm>
            <a:off x="4067944" y="0"/>
            <a:ext cx="1440160" cy="1008112"/>
            <a:chOff x="1115616" y="692696"/>
            <a:chExt cx="3888432" cy="4104456"/>
          </a:xfrm>
        </p:grpSpPr>
        <p:sp>
          <p:nvSpPr>
            <p:cNvPr id="84" name="Слънце 83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85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90" name="Блоксхема: съединение 89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1" name="Блоксхема: съединение 90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86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88" name="Блоксхема: съединение 87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9" name="Блоксхема: съединение 88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87" name="Дъга 86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92" name="Облаковидно 91"/>
          <p:cNvSpPr/>
          <p:nvPr/>
        </p:nvSpPr>
        <p:spPr>
          <a:xfrm>
            <a:off x="2195736" y="332656"/>
            <a:ext cx="1440160" cy="67545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93" name="Групиране 92"/>
          <p:cNvGrpSpPr/>
          <p:nvPr/>
        </p:nvGrpSpPr>
        <p:grpSpPr>
          <a:xfrm>
            <a:off x="1475656" y="2780928"/>
            <a:ext cx="1584176" cy="1512168"/>
            <a:chOff x="2051720" y="2780928"/>
            <a:chExt cx="1800200" cy="2592288"/>
          </a:xfrm>
        </p:grpSpPr>
        <p:sp>
          <p:nvSpPr>
            <p:cNvPr id="94" name="Правоъгълник 93"/>
            <p:cNvSpPr/>
            <p:nvPr/>
          </p:nvSpPr>
          <p:spPr>
            <a:xfrm>
              <a:off x="2915816" y="3356992"/>
              <a:ext cx="144016" cy="201622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5" name="Блоксхема: перфолента 94"/>
            <p:cNvSpPr/>
            <p:nvPr/>
          </p:nvSpPr>
          <p:spPr>
            <a:xfrm>
              <a:off x="2051720" y="2780928"/>
              <a:ext cx="1800200" cy="1092704"/>
            </a:xfrm>
            <a:prstGeom prst="flowChartPunchedTap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3600" dirty="0">
                  <a:solidFill>
                    <a:schemeClr val="tx1"/>
                  </a:solidFill>
                </a:rPr>
                <a:t>СТАРТ</a:t>
              </a:r>
            </a:p>
          </p:txBody>
        </p:sp>
      </p:grpSp>
      <p:grpSp>
        <p:nvGrpSpPr>
          <p:cNvPr id="96" name="Групиране 95"/>
          <p:cNvGrpSpPr/>
          <p:nvPr/>
        </p:nvGrpSpPr>
        <p:grpSpPr>
          <a:xfrm>
            <a:off x="2627784" y="3356992"/>
            <a:ext cx="6516216" cy="3501008"/>
            <a:chOff x="3131840" y="3356992"/>
            <a:chExt cx="6012160" cy="3501008"/>
          </a:xfrm>
        </p:grpSpPr>
        <p:sp>
          <p:nvSpPr>
            <p:cNvPr id="97" name="Правоъгълник 96"/>
            <p:cNvSpPr/>
            <p:nvPr/>
          </p:nvSpPr>
          <p:spPr>
            <a:xfrm>
              <a:off x="3275856" y="6015608"/>
              <a:ext cx="5868144" cy="84239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8" name="Правоъгълник 97"/>
            <p:cNvSpPr/>
            <p:nvPr/>
          </p:nvSpPr>
          <p:spPr>
            <a:xfrm>
              <a:off x="3275856" y="4725144"/>
              <a:ext cx="5868144" cy="84239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9" name="Правоъгълник 98"/>
            <p:cNvSpPr/>
            <p:nvPr/>
          </p:nvSpPr>
          <p:spPr>
            <a:xfrm>
              <a:off x="3275856" y="3429000"/>
              <a:ext cx="5868144" cy="84239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100" name="Групиране 87"/>
            <p:cNvGrpSpPr/>
            <p:nvPr/>
          </p:nvGrpSpPr>
          <p:grpSpPr>
            <a:xfrm>
              <a:off x="3275856" y="3861048"/>
              <a:ext cx="3240360" cy="410344"/>
              <a:chOff x="1043608" y="4005064"/>
              <a:chExt cx="3672408" cy="914400"/>
            </a:xfrm>
          </p:grpSpPr>
          <p:sp>
            <p:nvSpPr>
              <p:cNvPr id="312" name="Равнобедрен триъгълник 311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3" name="Равнобедрен триъгълник 312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4" name="Равнобедрен триъгълник 313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5" name="Равнобедрен триъгълник 314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6" name="Равнобедрен триъгълник 315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7" name="Равнобедрен триъгълник 316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8" name="Равнобедрен триъгълник 317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9" name="Равнобедрен триъгълник 318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0" name="Равнобедрен триъгълник 319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1" name="Равнобедрен триъгълник 320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2" name="Равнобедрен триъгълник 321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3" name="Равнобедрен триъгълник 322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4" name="Равнобедрен триъгълник 323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01" name="Групиране 106"/>
            <p:cNvGrpSpPr/>
            <p:nvPr/>
          </p:nvGrpSpPr>
          <p:grpSpPr>
            <a:xfrm>
              <a:off x="3347864" y="3573016"/>
              <a:ext cx="504056" cy="648072"/>
              <a:chOff x="0" y="260648"/>
              <a:chExt cx="2952328" cy="2714600"/>
            </a:xfrm>
          </p:grpSpPr>
          <p:grpSp>
            <p:nvGrpSpPr>
              <p:cNvPr id="290" name="Групиране 128"/>
              <p:cNvGrpSpPr/>
              <p:nvPr/>
            </p:nvGrpSpPr>
            <p:grpSpPr>
              <a:xfrm>
                <a:off x="0" y="260648"/>
                <a:ext cx="2952328" cy="2676180"/>
                <a:chOff x="3779912" y="188640"/>
                <a:chExt cx="2952328" cy="2676180"/>
              </a:xfrm>
            </p:grpSpPr>
            <p:sp>
              <p:nvSpPr>
                <p:cNvPr id="304" name="Блоксхема: алтернативен процес 303"/>
                <p:cNvSpPr/>
                <p:nvPr/>
              </p:nvSpPr>
              <p:spPr>
                <a:xfrm>
                  <a:off x="4788024" y="1484784"/>
                  <a:ext cx="1008112" cy="1380036"/>
                </a:xfrm>
                <a:prstGeom prst="flowChartAlternateProcess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5" name="Сегмент от кръг 304"/>
                <p:cNvSpPr/>
                <p:nvPr/>
              </p:nvSpPr>
              <p:spPr>
                <a:xfrm rot="5400000">
                  <a:off x="3934780" y="33772"/>
                  <a:ext cx="2642592" cy="2952328"/>
                </a:xfrm>
                <a:prstGeom prst="pie">
                  <a:avLst>
                    <a:gd name="adj1" fmla="val 5154217"/>
                    <a:gd name="adj2" fmla="val 1653345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6" name="Блоксхема: съединение 305"/>
                <p:cNvSpPr/>
                <p:nvPr/>
              </p:nvSpPr>
              <p:spPr>
                <a:xfrm>
                  <a:off x="3995936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7" name="Блоксхема: съединение 306"/>
                <p:cNvSpPr/>
                <p:nvPr/>
              </p:nvSpPr>
              <p:spPr>
                <a:xfrm>
                  <a:off x="5004048" y="98072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8" name="Блоксхема: съединение 307"/>
                <p:cNvSpPr/>
                <p:nvPr/>
              </p:nvSpPr>
              <p:spPr>
                <a:xfrm>
                  <a:off x="6084168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9" name="Блоксхема: съединение 308"/>
                <p:cNvSpPr/>
                <p:nvPr/>
              </p:nvSpPr>
              <p:spPr>
                <a:xfrm>
                  <a:off x="449999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0" name="Блоксхема: съединение 309"/>
                <p:cNvSpPr/>
                <p:nvPr/>
              </p:nvSpPr>
              <p:spPr>
                <a:xfrm>
                  <a:off x="558011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11" name="Блоксхема: съединение 310"/>
                <p:cNvSpPr/>
                <p:nvPr/>
              </p:nvSpPr>
              <p:spPr>
                <a:xfrm>
                  <a:off x="5004048" y="26064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291" name="Групиране 104"/>
              <p:cNvGrpSpPr/>
              <p:nvPr/>
            </p:nvGrpSpPr>
            <p:grpSpPr>
              <a:xfrm>
                <a:off x="539552" y="2420888"/>
                <a:ext cx="1872208" cy="554360"/>
                <a:chOff x="2123728" y="3284984"/>
                <a:chExt cx="1872208" cy="554360"/>
              </a:xfrm>
            </p:grpSpPr>
            <p:sp>
              <p:nvSpPr>
                <p:cNvPr id="292" name="Равнобедрен триъгълник 109"/>
                <p:cNvSpPr/>
                <p:nvPr/>
              </p:nvSpPr>
              <p:spPr>
                <a:xfrm>
                  <a:off x="327585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3" name="Равнобедрен триъгълник 292"/>
                <p:cNvSpPr/>
                <p:nvPr/>
              </p:nvSpPr>
              <p:spPr>
                <a:xfrm>
                  <a:off x="313184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4" name="Равнобедрен триъгълник 293"/>
                <p:cNvSpPr/>
                <p:nvPr/>
              </p:nvSpPr>
              <p:spPr>
                <a:xfrm>
                  <a:off x="284380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5" name="Равнобедрен триъгълник 294"/>
                <p:cNvSpPr/>
                <p:nvPr/>
              </p:nvSpPr>
              <p:spPr>
                <a:xfrm>
                  <a:off x="269979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6" name="Равнобедрен триъгълник 295"/>
                <p:cNvSpPr/>
                <p:nvPr/>
              </p:nvSpPr>
              <p:spPr>
                <a:xfrm>
                  <a:off x="298782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7" name="Равнобедрен триъгълник 296"/>
                <p:cNvSpPr/>
                <p:nvPr/>
              </p:nvSpPr>
              <p:spPr>
                <a:xfrm>
                  <a:off x="356388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8" name="Равнобедрен триъгълник 297"/>
                <p:cNvSpPr/>
                <p:nvPr/>
              </p:nvSpPr>
              <p:spPr>
                <a:xfrm>
                  <a:off x="341987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99" name="Равнобедрен триъгълник 298"/>
                <p:cNvSpPr/>
                <p:nvPr/>
              </p:nvSpPr>
              <p:spPr>
                <a:xfrm>
                  <a:off x="241176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0" name="Равнобедрен триъгълник 299"/>
                <p:cNvSpPr/>
                <p:nvPr/>
              </p:nvSpPr>
              <p:spPr>
                <a:xfrm>
                  <a:off x="255577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1" name="Равнобедрен триъгълник 300"/>
                <p:cNvSpPr/>
                <p:nvPr/>
              </p:nvSpPr>
              <p:spPr>
                <a:xfrm>
                  <a:off x="212372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2" name="Равнобедрен триъгълник 301"/>
                <p:cNvSpPr/>
                <p:nvPr/>
              </p:nvSpPr>
              <p:spPr>
                <a:xfrm>
                  <a:off x="226774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303" name="Равнобедрен триъгълник 302"/>
                <p:cNvSpPr/>
                <p:nvPr/>
              </p:nvSpPr>
              <p:spPr>
                <a:xfrm>
                  <a:off x="370790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sp>
          <p:nvSpPr>
            <p:cNvPr id="102" name="Текстово поле 101"/>
            <p:cNvSpPr txBox="1"/>
            <p:nvPr/>
          </p:nvSpPr>
          <p:spPr>
            <a:xfrm>
              <a:off x="5148064" y="3356992"/>
              <a:ext cx="3096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800" dirty="0"/>
                <a:t>1, 2, 5, 4, 6 </a:t>
              </a:r>
            </a:p>
          </p:txBody>
        </p:sp>
        <p:sp>
          <p:nvSpPr>
            <p:cNvPr id="103" name="Текстово поле 102"/>
            <p:cNvSpPr txBox="1"/>
            <p:nvPr/>
          </p:nvSpPr>
          <p:spPr>
            <a:xfrm>
              <a:off x="5220072" y="4653136"/>
              <a:ext cx="17844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800" dirty="0"/>
                <a:t>1, 3, 6, 5, 4</a:t>
              </a:r>
            </a:p>
          </p:txBody>
        </p:sp>
        <p:sp>
          <p:nvSpPr>
            <p:cNvPr id="104" name="Текстово поле 103"/>
            <p:cNvSpPr txBox="1"/>
            <p:nvPr/>
          </p:nvSpPr>
          <p:spPr>
            <a:xfrm>
              <a:off x="5220072" y="5949280"/>
              <a:ext cx="21387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800" dirty="0"/>
                <a:t>1, 2, 3, 4, 5, 6</a:t>
              </a:r>
            </a:p>
          </p:txBody>
        </p:sp>
        <p:grpSp>
          <p:nvGrpSpPr>
            <p:cNvPr id="105" name="Групиране 132"/>
            <p:cNvGrpSpPr/>
            <p:nvPr/>
          </p:nvGrpSpPr>
          <p:grpSpPr>
            <a:xfrm>
              <a:off x="5903640" y="6447656"/>
              <a:ext cx="3240360" cy="410344"/>
              <a:chOff x="1043608" y="4005064"/>
              <a:chExt cx="3672408" cy="914400"/>
            </a:xfrm>
          </p:grpSpPr>
          <p:sp>
            <p:nvSpPr>
              <p:cNvPr id="277" name="Равнобедрен триъгълник 276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8" name="Равнобедрен триъгълник 277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9" name="Равнобедрен триъгълник 278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0" name="Равнобедрен триъгълник 279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1" name="Равнобедрен триъгълник 280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2" name="Равнобедрен триъгълник 281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3" name="Равнобедрен триъгълник 282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4" name="Равнобедрен триъгълник 283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5" name="Равнобедрен триъгълник 284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6" name="Равнобедрен триъгълник 285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7" name="Равнобедрен триъгълник 286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8" name="Равнобедрен триъгълник 287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9" name="Равнобедрен триъгълник 288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06" name="Групиране 202"/>
            <p:cNvGrpSpPr/>
            <p:nvPr/>
          </p:nvGrpSpPr>
          <p:grpSpPr>
            <a:xfrm>
              <a:off x="3347864" y="6447656"/>
              <a:ext cx="3240360" cy="410344"/>
              <a:chOff x="1043608" y="4005064"/>
              <a:chExt cx="3672408" cy="914400"/>
            </a:xfrm>
          </p:grpSpPr>
          <p:sp>
            <p:nvSpPr>
              <p:cNvPr id="264" name="Равнобедрен триъгълник 263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5" name="Равнобедрен триъгълник 264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6" name="Равнобедрен триъгълник 265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7" name="Равнобедрен триъгълник 266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8" name="Равнобедрен триъгълник 267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9" name="Равнобедрен триъгълник 268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0" name="Равнобедрен триъгълник 269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1" name="Равнобедрен триъгълник 270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2" name="Равнобедрен триъгълник 271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3" name="Равнобедрен триъгълник 272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4" name="Равнобедрен триъгълник 273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5" name="Равнобедрен триъгълник 274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6" name="Равнобедрен триъгълник 275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07" name="Групиране 216"/>
            <p:cNvGrpSpPr/>
            <p:nvPr/>
          </p:nvGrpSpPr>
          <p:grpSpPr>
            <a:xfrm>
              <a:off x="5903640" y="5157192"/>
              <a:ext cx="3240360" cy="410344"/>
              <a:chOff x="1043608" y="4005064"/>
              <a:chExt cx="3672408" cy="914400"/>
            </a:xfrm>
          </p:grpSpPr>
          <p:sp>
            <p:nvSpPr>
              <p:cNvPr id="251" name="Равнобедрен триъгълник 250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2" name="Равнобедрен триъгълник 251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3" name="Равнобедрен триъгълник 252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4" name="Равнобедрен триъгълник 253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5" name="Равнобедрен триъгълник 254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6" name="Равнобедрен триъгълник 255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7" name="Равнобедрен триъгълник 256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8" name="Равнобедрен триъгълник 257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9" name="Равнобедрен триъгълник 258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0" name="Равнобедрен триъгълник 259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1" name="Равнобедрен триъгълник 260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2" name="Равнобедрен триъгълник 261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3" name="Равнобедрен триъгълник 262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08" name="Групиране 230"/>
            <p:cNvGrpSpPr/>
            <p:nvPr/>
          </p:nvGrpSpPr>
          <p:grpSpPr>
            <a:xfrm>
              <a:off x="3275856" y="5157192"/>
              <a:ext cx="3240360" cy="410344"/>
              <a:chOff x="1043608" y="4005064"/>
              <a:chExt cx="3672408" cy="914400"/>
            </a:xfrm>
          </p:grpSpPr>
          <p:sp>
            <p:nvSpPr>
              <p:cNvPr id="238" name="Равнобедрен триъгълник 237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9" name="Равнобедрен триъгълник 238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0" name="Равнобедрен триъгълник 239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1" name="Равнобедрен триъгълник 240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2" name="Равнобедрен триъгълник 241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3" name="Равнобедрен триъгълник 242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4" name="Равнобедрен триъгълник 243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5" name="Равнобедрен триъгълник 244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6" name="Равнобедрен триъгълник 245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7" name="Равнобедрен триъгълник 246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8" name="Равнобедрен триъгълник 247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9" name="Равнобедрен триъгълник 248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0" name="Равнобедрен триъгълник 249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09" name="Групиране 244"/>
            <p:cNvGrpSpPr/>
            <p:nvPr/>
          </p:nvGrpSpPr>
          <p:grpSpPr>
            <a:xfrm>
              <a:off x="5903640" y="3861048"/>
              <a:ext cx="3240360" cy="410344"/>
              <a:chOff x="1043608" y="4005064"/>
              <a:chExt cx="3672408" cy="914400"/>
            </a:xfrm>
          </p:grpSpPr>
          <p:sp>
            <p:nvSpPr>
              <p:cNvPr id="225" name="Равнобедрен триъгълник 224"/>
              <p:cNvSpPr/>
              <p:nvPr/>
            </p:nvSpPr>
            <p:spPr>
              <a:xfrm>
                <a:off x="428396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26" name="Равнобедрен триъгълник 225"/>
              <p:cNvSpPr/>
              <p:nvPr/>
            </p:nvSpPr>
            <p:spPr>
              <a:xfrm>
                <a:off x="406794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27" name="Равнобедрен триъгълник 226"/>
              <p:cNvSpPr/>
              <p:nvPr/>
            </p:nvSpPr>
            <p:spPr>
              <a:xfrm>
                <a:off x="377991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28" name="Равнобедрен триъгълник 227"/>
              <p:cNvSpPr/>
              <p:nvPr/>
            </p:nvSpPr>
            <p:spPr>
              <a:xfrm>
                <a:off x="349188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29" name="Равнобедрен триъгълник 228"/>
              <p:cNvSpPr/>
              <p:nvPr/>
            </p:nvSpPr>
            <p:spPr>
              <a:xfrm>
                <a:off x="320384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0" name="Равнобедрен триъгълник 229"/>
              <p:cNvSpPr/>
              <p:nvPr/>
            </p:nvSpPr>
            <p:spPr>
              <a:xfrm>
                <a:off x="298782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1" name="Равнобедрен триъгълник 230"/>
              <p:cNvSpPr/>
              <p:nvPr/>
            </p:nvSpPr>
            <p:spPr>
              <a:xfrm>
                <a:off x="269979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2" name="Равнобедрен триъгълник 231"/>
              <p:cNvSpPr/>
              <p:nvPr/>
            </p:nvSpPr>
            <p:spPr>
              <a:xfrm>
                <a:off x="2411760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3" name="Равнобедрен триъгълник 232"/>
              <p:cNvSpPr/>
              <p:nvPr/>
            </p:nvSpPr>
            <p:spPr>
              <a:xfrm>
                <a:off x="212372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4" name="Равнобедрен триъгълник 233"/>
              <p:cNvSpPr/>
              <p:nvPr/>
            </p:nvSpPr>
            <p:spPr>
              <a:xfrm>
                <a:off x="1835696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5" name="Равнобедрен триъгълник 234"/>
              <p:cNvSpPr/>
              <p:nvPr/>
            </p:nvSpPr>
            <p:spPr>
              <a:xfrm>
                <a:off x="1547664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6" name="Равнобедрен триъгълник 235"/>
              <p:cNvSpPr/>
              <p:nvPr/>
            </p:nvSpPr>
            <p:spPr>
              <a:xfrm>
                <a:off x="1259632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7" name="Равнобедрен триъгълник 236"/>
              <p:cNvSpPr/>
              <p:nvPr/>
            </p:nvSpPr>
            <p:spPr>
              <a:xfrm>
                <a:off x="1043608" y="4005064"/>
                <a:ext cx="432048" cy="91440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10" name="Групиране 258"/>
            <p:cNvGrpSpPr/>
            <p:nvPr/>
          </p:nvGrpSpPr>
          <p:grpSpPr>
            <a:xfrm>
              <a:off x="7812360" y="4869160"/>
              <a:ext cx="504056" cy="648072"/>
              <a:chOff x="0" y="260648"/>
              <a:chExt cx="2952328" cy="2714600"/>
            </a:xfrm>
          </p:grpSpPr>
          <p:grpSp>
            <p:nvGrpSpPr>
              <p:cNvPr id="203" name="Групиране 128"/>
              <p:cNvGrpSpPr/>
              <p:nvPr/>
            </p:nvGrpSpPr>
            <p:grpSpPr>
              <a:xfrm>
                <a:off x="0" y="260648"/>
                <a:ext cx="2952328" cy="2676180"/>
                <a:chOff x="3779912" y="188640"/>
                <a:chExt cx="2952328" cy="2676180"/>
              </a:xfrm>
            </p:grpSpPr>
            <p:sp>
              <p:nvSpPr>
                <p:cNvPr id="217" name="Блоксхема: алтернативен процес 216"/>
                <p:cNvSpPr/>
                <p:nvPr/>
              </p:nvSpPr>
              <p:spPr>
                <a:xfrm>
                  <a:off x="4788024" y="1484784"/>
                  <a:ext cx="1008112" cy="1380036"/>
                </a:xfrm>
                <a:prstGeom prst="flowChartAlternateProcess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8" name="Сегмент от кръг 217"/>
                <p:cNvSpPr/>
                <p:nvPr/>
              </p:nvSpPr>
              <p:spPr>
                <a:xfrm rot="5400000">
                  <a:off x="3934780" y="33772"/>
                  <a:ext cx="2642592" cy="2952328"/>
                </a:xfrm>
                <a:prstGeom prst="pie">
                  <a:avLst>
                    <a:gd name="adj1" fmla="val 5154217"/>
                    <a:gd name="adj2" fmla="val 1653345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9" name="Блоксхема: съединение 218"/>
                <p:cNvSpPr/>
                <p:nvPr/>
              </p:nvSpPr>
              <p:spPr>
                <a:xfrm>
                  <a:off x="3995936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20" name="Блоксхема: съединение 219"/>
                <p:cNvSpPr/>
                <p:nvPr/>
              </p:nvSpPr>
              <p:spPr>
                <a:xfrm>
                  <a:off x="5004048" y="98072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21" name="Блоксхема: съединение 220"/>
                <p:cNvSpPr/>
                <p:nvPr/>
              </p:nvSpPr>
              <p:spPr>
                <a:xfrm>
                  <a:off x="6084168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22" name="Блоксхема: съединение 221"/>
                <p:cNvSpPr/>
                <p:nvPr/>
              </p:nvSpPr>
              <p:spPr>
                <a:xfrm>
                  <a:off x="449999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23" name="Блоксхема: съединение 222"/>
                <p:cNvSpPr/>
                <p:nvPr/>
              </p:nvSpPr>
              <p:spPr>
                <a:xfrm>
                  <a:off x="558011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24" name="Блоксхема: съединение 223"/>
                <p:cNvSpPr/>
                <p:nvPr/>
              </p:nvSpPr>
              <p:spPr>
                <a:xfrm>
                  <a:off x="5004048" y="26064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204" name="Групиране 104"/>
              <p:cNvGrpSpPr/>
              <p:nvPr/>
            </p:nvGrpSpPr>
            <p:grpSpPr>
              <a:xfrm>
                <a:off x="539552" y="2420888"/>
                <a:ext cx="1872208" cy="554360"/>
                <a:chOff x="2123728" y="3284984"/>
                <a:chExt cx="1872208" cy="554360"/>
              </a:xfrm>
            </p:grpSpPr>
            <p:sp>
              <p:nvSpPr>
                <p:cNvPr id="205" name="Равнобедрен триъгълник 204"/>
                <p:cNvSpPr/>
                <p:nvPr/>
              </p:nvSpPr>
              <p:spPr>
                <a:xfrm>
                  <a:off x="327585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06" name="Равнобедрен триъгълник 205"/>
                <p:cNvSpPr/>
                <p:nvPr/>
              </p:nvSpPr>
              <p:spPr>
                <a:xfrm>
                  <a:off x="313184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07" name="Равнобедрен триъгълник 206"/>
                <p:cNvSpPr/>
                <p:nvPr/>
              </p:nvSpPr>
              <p:spPr>
                <a:xfrm>
                  <a:off x="284380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08" name="Равнобедрен триъгълник 207"/>
                <p:cNvSpPr/>
                <p:nvPr/>
              </p:nvSpPr>
              <p:spPr>
                <a:xfrm>
                  <a:off x="269979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09" name="Равнобедрен триъгълник 208"/>
                <p:cNvSpPr/>
                <p:nvPr/>
              </p:nvSpPr>
              <p:spPr>
                <a:xfrm>
                  <a:off x="298782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0" name="Равнобедрен триъгълник 209"/>
                <p:cNvSpPr/>
                <p:nvPr/>
              </p:nvSpPr>
              <p:spPr>
                <a:xfrm>
                  <a:off x="356388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1" name="Равнобедрен триъгълник 210"/>
                <p:cNvSpPr/>
                <p:nvPr/>
              </p:nvSpPr>
              <p:spPr>
                <a:xfrm>
                  <a:off x="341987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2" name="Равнобедрен триъгълник 211"/>
                <p:cNvSpPr/>
                <p:nvPr/>
              </p:nvSpPr>
              <p:spPr>
                <a:xfrm>
                  <a:off x="241176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3" name="Равнобедрен триъгълник 212"/>
                <p:cNvSpPr/>
                <p:nvPr/>
              </p:nvSpPr>
              <p:spPr>
                <a:xfrm>
                  <a:off x="255577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4" name="Равнобедрен триъгълник 213"/>
                <p:cNvSpPr/>
                <p:nvPr/>
              </p:nvSpPr>
              <p:spPr>
                <a:xfrm>
                  <a:off x="212372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5" name="Равнобедрен триъгълник 214"/>
                <p:cNvSpPr/>
                <p:nvPr/>
              </p:nvSpPr>
              <p:spPr>
                <a:xfrm>
                  <a:off x="226774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16" name="Равнобедрен триъгълник 215"/>
                <p:cNvSpPr/>
                <p:nvPr/>
              </p:nvSpPr>
              <p:spPr>
                <a:xfrm>
                  <a:off x="370790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11" name="Групиране 281"/>
            <p:cNvGrpSpPr/>
            <p:nvPr/>
          </p:nvGrpSpPr>
          <p:grpSpPr>
            <a:xfrm>
              <a:off x="4211960" y="4869160"/>
              <a:ext cx="504056" cy="648072"/>
              <a:chOff x="0" y="260648"/>
              <a:chExt cx="2952328" cy="2714600"/>
            </a:xfrm>
          </p:grpSpPr>
          <p:grpSp>
            <p:nvGrpSpPr>
              <p:cNvPr id="181" name="Групиране 128"/>
              <p:cNvGrpSpPr/>
              <p:nvPr/>
            </p:nvGrpSpPr>
            <p:grpSpPr>
              <a:xfrm>
                <a:off x="0" y="260648"/>
                <a:ext cx="2952328" cy="2676180"/>
                <a:chOff x="3779912" y="188640"/>
                <a:chExt cx="2952328" cy="2676180"/>
              </a:xfrm>
            </p:grpSpPr>
            <p:sp>
              <p:nvSpPr>
                <p:cNvPr id="195" name="Блоксхема: алтернативен процес 194"/>
                <p:cNvSpPr/>
                <p:nvPr/>
              </p:nvSpPr>
              <p:spPr>
                <a:xfrm>
                  <a:off x="4788024" y="1484784"/>
                  <a:ext cx="1008112" cy="1380036"/>
                </a:xfrm>
                <a:prstGeom prst="flowChartAlternateProcess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6" name="Сегмент от кръг 195"/>
                <p:cNvSpPr/>
                <p:nvPr/>
              </p:nvSpPr>
              <p:spPr>
                <a:xfrm rot="5400000">
                  <a:off x="3934780" y="33772"/>
                  <a:ext cx="2642592" cy="2952328"/>
                </a:xfrm>
                <a:prstGeom prst="pie">
                  <a:avLst>
                    <a:gd name="adj1" fmla="val 5154217"/>
                    <a:gd name="adj2" fmla="val 1653345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7" name="Блоксхема: съединение 196"/>
                <p:cNvSpPr/>
                <p:nvPr/>
              </p:nvSpPr>
              <p:spPr>
                <a:xfrm>
                  <a:off x="3995936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8" name="Блоксхема: съединение 197"/>
                <p:cNvSpPr/>
                <p:nvPr/>
              </p:nvSpPr>
              <p:spPr>
                <a:xfrm>
                  <a:off x="5004048" y="98072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9" name="Блоксхема: съединение 198"/>
                <p:cNvSpPr/>
                <p:nvPr/>
              </p:nvSpPr>
              <p:spPr>
                <a:xfrm>
                  <a:off x="6084168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00" name="Блоксхема: съединение 199"/>
                <p:cNvSpPr/>
                <p:nvPr/>
              </p:nvSpPr>
              <p:spPr>
                <a:xfrm>
                  <a:off x="449999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01" name="Блоксхема: съединение 200"/>
                <p:cNvSpPr/>
                <p:nvPr/>
              </p:nvSpPr>
              <p:spPr>
                <a:xfrm>
                  <a:off x="558011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202" name="Блоксхема: съединение 201"/>
                <p:cNvSpPr/>
                <p:nvPr/>
              </p:nvSpPr>
              <p:spPr>
                <a:xfrm>
                  <a:off x="5004048" y="26064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82" name="Групиране 104"/>
              <p:cNvGrpSpPr/>
              <p:nvPr/>
            </p:nvGrpSpPr>
            <p:grpSpPr>
              <a:xfrm>
                <a:off x="539552" y="2420888"/>
                <a:ext cx="1872208" cy="554360"/>
                <a:chOff x="2123728" y="3284984"/>
                <a:chExt cx="1872208" cy="554360"/>
              </a:xfrm>
            </p:grpSpPr>
            <p:sp>
              <p:nvSpPr>
                <p:cNvPr id="183" name="Равнобедрен триъгълник 182"/>
                <p:cNvSpPr/>
                <p:nvPr/>
              </p:nvSpPr>
              <p:spPr>
                <a:xfrm>
                  <a:off x="327585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84" name="Равнобедрен триъгълник 183"/>
                <p:cNvSpPr/>
                <p:nvPr/>
              </p:nvSpPr>
              <p:spPr>
                <a:xfrm>
                  <a:off x="313184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85" name="Равнобедрен триъгълник 184"/>
                <p:cNvSpPr/>
                <p:nvPr/>
              </p:nvSpPr>
              <p:spPr>
                <a:xfrm>
                  <a:off x="284380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86" name="Равнобедрен триъгълник 185"/>
                <p:cNvSpPr/>
                <p:nvPr/>
              </p:nvSpPr>
              <p:spPr>
                <a:xfrm>
                  <a:off x="269979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87" name="Равнобедрен триъгълник 186"/>
                <p:cNvSpPr/>
                <p:nvPr/>
              </p:nvSpPr>
              <p:spPr>
                <a:xfrm>
                  <a:off x="298782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88" name="Равнобедрен триъгълник 187"/>
                <p:cNvSpPr/>
                <p:nvPr/>
              </p:nvSpPr>
              <p:spPr>
                <a:xfrm>
                  <a:off x="356388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89" name="Равнобедрен триъгълник 188"/>
                <p:cNvSpPr/>
                <p:nvPr/>
              </p:nvSpPr>
              <p:spPr>
                <a:xfrm>
                  <a:off x="341987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0" name="Равнобедрен триъгълник 189"/>
                <p:cNvSpPr/>
                <p:nvPr/>
              </p:nvSpPr>
              <p:spPr>
                <a:xfrm>
                  <a:off x="241176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1" name="Равнобедрен триъгълник 190"/>
                <p:cNvSpPr/>
                <p:nvPr/>
              </p:nvSpPr>
              <p:spPr>
                <a:xfrm>
                  <a:off x="255577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2" name="Равнобедрен триъгълник 191"/>
                <p:cNvSpPr/>
                <p:nvPr/>
              </p:nvSpPr>
              <p:spPr>
                <a:xfrm>
                  <a:off x="212372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3" name="Равнобедрен триъгълник 192"/>
                <p:cNvSpPr/>
                <p:nvPr/>
              </p:nvSpPr>
              <p:spPr>
                <a:xfrm>
                  <a:off x="226774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94" name="Равнобедрен триъгълник 193"/>
                <p:cNvSpPr/>
                <p:nvPr/>
              </p:nvSpPr>
              <p:spPr>
                <a:xfrm>
                  <a:off x="370790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12" name="Групиране 304"/>
            <p:cNvGrpSpPr/>
            <p:nvPr/>
          </p:nvGrpSpPr>
          <p:grpSpPr>
            <a:xfrm>
              <a:off x="7812360" y="3501008"/>
              <a:ext cx="504056" cy="648072"/>
              <a:chOff x="0" y="260648"/>
              <a:chExt cx="2952328" cy="2714600"/>
            </a:xfrm>
          </p:grpSpPr>
          <p:grpSp>
            <p:nvGrpSpPr>
              <p:cNvPr id="159" name="Групиране 128"/>
              <p:cNvGrpSpPr/>
              <p:nvPr/>
            </p:nvGrpSpPr>
            <p:grpSpPr>
              <a:xfrm>
                <a:off x="0" y="260648"/>
                <a:ext cx="2952328" cy="2676180"/>
                <a:chOff x="3779912" y="188640"/>
                <a:chExt cx="2952328" cy="2676180"/>
              </a:xfrm>
            </p:grpSpPr>
            <p:sp>
              <p:nvSpPr>
                <p:cNvPr id="173" name="Блоксхема: алтернативен процес 172"/>
                <p:cNvSpPr/>
                <p:nvPr/>
              </p:nvSpPr>
              <p:spPr>
                <a:xfrm>
                  <a:off x="4788024" y="1484784"/>
                  <a:ext cx="1008112" cy="1380036"/>
                </a:xfrm>
                <a:prstGeom prst="flowChartAlternateProcess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4" name="Сегмент от кръг 173"/>
                <p:cNvSpPr/>
                <p:nvPr/>
              </p:nvSpPr>
              <p:spPr>
                <a:xfrm rot="5400000">
                  <a:off x="3934780" y="33772"/>
                  <a:ext cx="2642592" cy="2952328"/>
                </a:xfrm>
                <a:prstGeom prst="pie">
                  <a:avLst>
                    <a:gd name="adj1" fmla="val 5154217"/>
                    <a:gd name="adj2" fmla="val 1653345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5" name="Блоксхема: съединение 174"/>
                <p:cNvSpPr/>
                <p:nvPr/>
              </p:nvSpPr>
              <p:spPr>
                <a:xfrm>
                  <a:off x="3995936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6" name="Блоксхема: съединение 175"/>
                <p:cNvSpPr/>
                <p:nvPr/>
              </p:nvSpPr>
              <p:spPr>
                <a:xfrm>
                  <a:off x="5004048" y="98072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7" name="Блоксхема: съединение 176"/>
                <p:cNvSpPr/>
                <p:nvPr/>
              </p:nvSpPr>
              <p:spPr>
                <a:xfrm>
                  <a:off x="6084168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8" name="Блоксхема: съединение 177"/>
                <p:cNvSpPr/>
                <p:nvPr/>
              </p:nvSpPr>
              <p:spPr>
                <a:xfrm>
                  <a:off x="449999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9" name="Блоксхема: съединение 178"/>
                <p:cNvSpPr/>
                <p:nvPr/>
              </p:nvSpPr>
              <p:spPr>
                <a:xfrm>
                  <a:off x="558011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80" name="Блоксхема: съединение 179"/>
                <p:cNvSpPr/>
                <p:nvPr/>
              </p:nvSpPr>
              <p:spPr>
                <a:xfrm>
                  <a:off x="5004048" y="26064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60" name="Групиране 104"/>
              <p:cNvGrpSpPr/>
              <p:nvPr/>
            </p:nvGrpSpPr>
            <p:grpSpPr>
              <a:xfrm>
                <a:off x="539552" y="2420888"/>
                <a:ext cx="1872208" cy="554360"/>
                <a:chOff x="2123728" y="3284984"/>
                <a:chExt cx="1872208" cy="554360"/>
              </a:xfrm>
            </p:grpSpPr>
            <p:sp>
              <p:nvSpPr>
                <p:cNvPr id="161" name="Равнобедрен триъгълник 160"/>
                <p:cNvSpPr/>
                <p:nvPr/>
              </p:nvSpPr>
              <p:spPr>
                <a:xfrm>
                  <a:off x="327585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2" name="Равнобедрен триъгълник 161"/>
                <p:cNvSpPr/>
                <p:nvPr/>
              </p:nvSpPr>
              <p:spPr>
                <a:xfrm>
                  <a:off x="313184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3" name="Равнобедрен триъгълник 162"/>
                <p:cNvSpPr/>
                <p:nvPr/>
              </p:nvSpPr>
              <p:spPr>
                <a:xfrm>
                  <a:off x="284380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4" name="Равнобедрен триъгълник 163"/>
                <p:cNvSpPr/>
                <p:nvPr/>
              </p:nvSpPr>
              <p:spPr>
                <a:xfrm>
                  <a:off x="269979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5" name="Равнобедрен триъгълник 164"/>
                <p:cNvSpPr/>
                <p:nvPr/>
              </p:nvSpPr>
              <p:spPr>
                <a:xfrm>
                  <a:off x="298782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6" name="Равнобедрен триъгълник 165"/>
                <p:cNvSpPr/>
                <p:nvPr/>
              </p:nvSpPr>
              <p:spPr>
                <a:xfrm>
                  <a:off x="356388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7" name="Равнобедрен триъгълник 166"/>
                <p:cNvSpPr/>
                <p:nvPr/>
              </p:nvSpPr>
              <p:spPr>
                <a:xfrm>
                  <a:off x="341987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8" name="Равнобедрен триъгълник 167"/>
                <p:cNvSpPr/>
                <p:nvPr/>
              </p:nvSpPr>
              <p:spPr>
                <a:xfrm>
                  <a:off x="241176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69" name="Равнобедрен триъгълник 168"/>
                <p:cNvSpPr/>
                <p:nvPr/>
              </p:nvSpPr>
              <p:spPr>
                <a:xfrm>
                  <a:off x="255577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0" name="Равнобедрен триъгълник 169"/>
                <p:cNvSpPr/>
                <p:nvPr/>
              </p:nvSpPr>
              <p:spPr>
                <a:xfrm>
                  <a:off x="212372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1" name="Равнобедрен триъгълник 170"/>
                <p:cNvSpPr/>
                <p:nvPr/>
              </p:nvSpPr>
              <p:spPr>
                <a:xfrm>
                  <a:off x="226774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72" name="Равнобедрен триъгълник 171"/>
                <p:cNvSpPr/>
                <p:nvPr/>
              </p:nvSpPr>
              <p:spPr>
                <a:xfrm>
                  <a:off x="370790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13" name="Групиране 327"/>
            <p:cNvGrpSpPr/>
            <p:nvPr/>
          </p:nvGrpSpPr>
          <p:grpSpPr>
            <a:xfrm>
              <a:off x="8639944" y="6021288"/>
              <a:ext cx="504056" cy="648072"/>
              <a:chOff x="0" y="260648"/>
              <a:chExt cx="2952328" cy="2714600"/>
            </a:xfrm>
          </p:grpSpPr>
          <p:grpSp>
            <p:nvGrpSpPr>
              <p:cNvPr id="137" name="Групиране 128"/>
              <p:cNvGrpSpPr/>
              <p:nvPr/>
            </p:nvGrpSpPr>
            <p:grpSpPr>
              <a:xfrm>
                <a:off x="0" y="260648"/>
                <a:ext cx="2952328" cy="2676180"/>
                <a:chOff x="3779912" y="188640"/>
                <a:chExt cx="2952328" cy="2676180"/>
              </a:xfrm>
            </p:grpSpPr>
            <p:sp>
              <p:nvSpPr>
                <p:cNvPr id="151" name="Блоксхема: алтернативен процес 150"/>
                <p:cNvSpPr/>
                <p:nvPr/>
              </p:nvSpPr>
              <p:spPr>
                <a:xfrm>
                  <a:off x="4788024" y="1484784"/>
                  <a:ext cx="1008112" cy="1380036"/>
                </a:xfrm>
                <a:prstGeom prst="flowChartAlternateProcess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52" name="Сегмент от кръг 151"/>
                <p:cNvSpPr/>
                <p:nvPr/>
              </p:nvSpPr>
              <p:spPr>
                <a:xfrm rot="5400000">
                  <a:off x="3934780" y="33772"/>
                  <a:ext cx="2642592" cy="2952328"/>
                </a:xfrm>
                <a:prstGeom prst="pie">
                  <a:avLst>
                    <a:gd name="adj1" fmla="val 5154217"/>
                    <a:gd name="adj2" fmla="val 1653345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" name="Блоксхема: съединение 152"/>
                <p:cNvSpPr/>
                <p:nvPr/>
              </p:nvSpPr>
              <p:spPr>
                <a:xfrm>
                  <a:off x="3995936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54" name="Блоксхема: съединение 153"/>
                <p:cNvSpPr/>
                <p:nvPr/>
              </p:nvSpPr>
              <p:spPr>
                <a:xfrm>
                  <a:off x="5004048" y="98072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55" name="Блоксхема: съединение 154"/>
                <p:cNvSpPr/>
                <p:nvPr/>
              </p:nvSpPr>
              <p:spPr>
                <a:xfrm>
                  <a:off x="6084168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56" name="Блоксхема: съединение 155"/>
                <p:cNvSpPr/>
                <p:nvPr/>
              </p:nvSpPr>
              <p:spPr>
                <a:xfrm>
                  <a:off x="449999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57" name="Блоксхема: съединение 156"/>
                <p:cNvSpPr/>
                <p:nvPr/>
              </p:nvSpPr>
              <p:spPr>
                <a:xfrm>
                  <a:off x="558011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58" name="Блоксхема: съединение 157"/>
                <p:cNvSpPr/>
                <p:nvPr/>
              </p:nvSpPr>
              <p:spPr>
                <a:xfrm>
                  <a:off x="5004048" y="26064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38" name="Групиране 104"/>
              <p:cNvGrpSpPr/>
              <p:nvPr/>
            </p:nvGrpSpPr>
            <p:grpSpPr>
              <a:xfrm>
                <a:off x="539552" y="2420888"/>
                <a:ext cx="1872208" cy="554360"/>
                <a:chOff x="2123728" y="3284984"/>
                <a:chExt cx="1872208" cy="554360"/>
              </a:xfrm>
            </p:grpSpPr>
            <p:sp>
              <p:nvSpPr>
                <p:cNvPr id="139" name="Равнобедрен триъгълник 138"/>
                <p:cNvSpPr/>
                <p:nvPr/>
              </p:nvSpPr>
              <p:spPr>
                <a:xfrm>
                  <a:off x="327585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0" name="Равнобедрен триъгълник 139"/>
                <p:cNvSpPr/>
                <p:nvPr/>
              </p:nvSpPr>
              <p:spPr>
                <a:xfrm>
                  <a:off x="313184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1" name="Равнобедрен триъгълник 140"/>
                <p:cNvSpPr/>
                <p:nvPr/>
              </p:nvSpPr>
              <p:spPr>
                <a:xfrm>
                  <a:off x="284380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2" name="Равнобедрен триъгълник 141"/>
                <p:cNvSpPr/>
                <p:nvPr/>
              </p:nvSpPr>
              <p:spPr>
                <a:xfrm>
                  <a:off x="269979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3" name="Равнобедрен триъгълник 142"/>
                <p:cNvSpPr/>
                <p:nvPr/>
              </p:nvSpPr>
              <p:spPr>
                <a:xfrm>
                  <a:off x="298782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4" name="Равнобедрен триъгълник 143"/>
                <p:cNvSpPr/>
                <p:nvPr/>
              </p:nvSpPr>
              <p:spPr>
                <a:xfrm>
                  <a:off x="356388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5" name="Равнобедрен триъгълник 144"/>
                <p:cNvSpPr/>
                <p:nvPr/>
              </p:nvSpPr>
              <p:spPr>
                <a:xfrm>
                  <a:off x="341987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6" name="Равнобедрен триъгълник 145"/>
                <p:cNvSpPr/>
                <p:nvPr/>
              </p:nvSpPr>
              <p:spPr>
                <a:xfrm>
                  <a:off x="241176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7" name="Равнобедрен триъгълник 146"/>
                <p:cNvSpPr/>
                <p:nvPr/>
              </p:nvSpPr>
              <p:spPr>
                <a:xfrm>
                  <a:off x="255577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8" name="Равнобедрен триъгълник 147"/>
                <p:cNvSpPr/>
                <p:nvPr/>
              </p:nvSpPr>
              <p:spPr>
                <a:xfrm>
                  <a:off x="212372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49" name="Равнобедрен триъгълник 148"/>
                <p:cNvSpPr/>
                <p:nvPr/>
              </p:nvSpPr>
              <p:spPr>
                <a:xfrm>
                  <a:off x="226774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50" name="Равнобедрен триъгълник 149"/>
                <p:cNvSpPr/>
                <p:nvPr/>
              </p:nvSpPr>
              <p:spPr>
                <a:xfrm>
                  <a:off x="370790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14" name="Групиране 350"/>
            <p:cNvGrpSpPr/>
            <p:nvPr/>
          </p:nvGrpSpPr>
          <p:grpSpPr>
            <a:xfrm>
              <a:off x="3131840" y="6209928"/>
              <a:ext cx="504056" cy="648072"/>
              <a:chOff x="0" y="260648"/>
              <a:chExt cx="2952328" cy="2714600"/>
            </a:xfrm>
          </p:grpSpPr>
          <p:grpSp>
            <p:nvGrpSpPr>
              <p:cNvPr id="115" name="Групиране 128"/>
              <p:cNvGrpSpPr/>
              <p:nvPr/>
            </p:nvGrpSpPr>
            <p:grpSpPr>
              <a:xfrm>
                <a:off x="0" y="260648"/>
                <a:ext cx="2952328" cy="2676180"/>
                <a:chOff x="3779912" y="188640"/>
                <a:chExt cx="2952328" cy="2676180"/>
              </a:xfrm>
            </p:grpSpPr>
            <p:sp>
              <p:nvSpPr>
                <p:cNvPr id="129" name="Блоксхема: алтернативен процес 128"/>
                <p:cNvSpPr/>
                <p:nvPr/>
              </p:nvSpPr>
              <p:spPr>
                <a:xfrm>
                  <a:off x="4788024" y="1484784"/>
                  <a:ext cx="1008112" cy="1380036"/>
                </a:xfrm>
                <a:prstGeom prst="flowChartAlternateProcess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30" name="Сегмент от кръг 129"/>
                <p:cNvSpPr/>
                <p:nvPr/>
              </p:nvSpPr>
              <p:spPr>
                <a:xfrm rot="5400000">
                  <a:off x="3934780" y="33772"/>
                  <a:ext cx="2642592" cy="2952328"/>
                </a:xfrm>
                <a:prstGeom prst="pie">
                  <a:avLst>
                    <a:gd name="adj1" fmla="val 5154217"/>
                    <a:gd name="adj2" fmla="val 16533452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1" name="Блоксхема: съединение 130"/>
                <p:cNvSpPr/>
                <p:nvPr/>
              </p:nvSpPr>
              <p:spPr>
                <a:xfrm>
                  <a:off x="3995936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32" name="Блоксхема: съединение 131"/>
                <p:cNvSpPr/>
                <p:nvPr/>
              </p:nvSpPr>
              <p:spPr>
                <a:xfrm>
                  <a:off x="5004048" y="98072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33" name="Блоксхема: съединение 132"/>
                <p:cNvSpPr/>
                <p:nvPr/>
              </p:nvSpPr>
              <p:spPr>
                <a:xfrm>
                  <a:off x="6084168" y="1052736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34" name="Блоксхема: съединение 133"/>
                <p:cNvSpPr/>
                <p:nvPr/>
              </p:nvSpPr>
              <p:spPr>
                <a:xfrm>
                  <a:off x="449999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35" name="Блоксхема: съединение 134"/>
                <p:cNvSpPr/>
                <p:nvPr/>
              </p:nvSpPr>
              <p:spPr>
                <a:xfrm>
                  <a:off x="5580112" y="62068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36" name="Блоксхема: съединение 135"/>
                <p:cNvSpPr/>
                <p:nvPr/>
              </p:nvSpPr>
              <p:spPr>
                <a:xfrm>
                  <a:off x="5004048" y="260648"/>
                  <a:ext cx="457200" cy="457200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16" name="Групиране 104"/>
              <p:cNvGrpSpPr/>
              <p:nvPr/>
            </p:nvGrpSpPr>
            <p:grpSpPr>
              <a:xfrm>
                <a:off x="539552" y="2420888"/>
                <a:ext cx="1872208" cy="554360"/>
                <a:chOff x="2123728" y="3284984"/>
                <a:chExt cx="1872208" cy="554360"/>
              </a:xfrm>
            </p:grpSpPr>
            <p:sp>
              <p:nvSpPr>
                <p:cNvPr id="117" name="Равнобедрен триъгълник 116"/>
                <p:cNvSpPr/>
                <p:nvPr/>
              </p:nvSpPr>
              <p:spPr>
                <a:xfrm>
                  <a:off x="327585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8" name="Равнобедрен триъгълник 117"/>
                <p:cNvSpPr/>
                <p:nvPr/>
              </p:nvSpPr>
              <p:spPr>
                <a:xfrm>
                  <a:off x="313184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9" name="Равнобедрен триъгълник 118"/>
                <p:cNvSpPr/>
                <p:nvPr/>
              </p:nvSpPr>
              <p:spPr>
                <a:xfrm>
                  <a:off x="284380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0" name="Равнобедрен триъгълник 119"/>
                <p:cNvSpPr/>
                <p:nvPr/>
              </p:nvSpPr>
              <p:spPr>
                <a:xfrm>
                  <a:off x="269979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1" name="Равнобедрен триъгълник 120"/>
                <p:cNvSpPr/>
                <p:nvPr/>
              </p:nvSpPr>
              <p:spPr>
                <a:xfrm>
                  <a:off x="298782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2" name="Равнобедрен триъгълник 121"/>
                <p:cNvSpPr/>
                <p:nvPr/>
              </p:nvSpPr>
              <p:spPr>
                <a:xfrm>
                  <a:off x="356388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3" name="Равнобедрен триъгълник 122"/>
                <p:cNvSpPr/>
                <p:nvPr/>
              </p:nvSpPr>
              <p:spPr>
                <a:xfrm>
                  <a:off x="3419872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4" name="Равнобедрен триъгълник 123"/>
                <p:cNvSpPr/>
                <p:nvPr/>
              </p:nvSpPr>
              <p:spPr>
                <a:xfrm>
                  <a:off x="2411760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5" name="Равнобедрен триъгълник 124"/>
                <p:cNvSpPr/>
                <p:nvPr/>
              </p:nvSpPr>
              <p:spPr>
                <a:xfrm>
                  <a:off x="2555776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6" name="Равнобедрен триъгълник 125"/>
                <p:cNvSpPr/>
                <p:nvPr/>
              </p:nvSpPr>
              <p:spPr>
                <a:xfrm>
                  <a:off x="2123728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7" name="Равнобедрен триъгълник 126"/>
                <p:cNvSpPr/>
                <p:nvPr/>
              </p:nvSpPr>
              <p:spPr>
                <a:xfrm>
                  <a:off x="226774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8" name="Равнобедрен триъгълник 127"/>
                <p:cNvSpPr/>
                <p:nvPr/>
              </p:nvSpPr>
              <p:spPr>
                <a:xfrm>
                  <a:off x="3707904" y="3284984"/>
                  <a:ext cx="288032" cy="554360"/>
                </a:xfrm>
                <a:prstGeom prst="triangl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sp>
        <p:nvSpPr>
          <p:cNvPr id="554" name="Облаковидно 553"/>
          <p:cNvSpPr/>
          <p:nvPr/>
        </p:nvSpPr>
        <p:spPr>
          <a:xfrm>
            <a:off x="7380312" y="332656"/>
            <a:ext cx="1440160" cy="67545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55" name="Облаковидно 554"/>
          <p:cNvSpPr/>
          <p:nvPr/>
        </p:nvSpPr>
        <p:spPr>
          <a:xfrm>
            <a:off x="5652120" y="188640"/>
            <a:ext cx="1440160" cy="67545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56" name="Облаковидно 555"/>
          <p:cNvSpPr/>
          <p:nvPr/>
        </p:nvSpPr>
        <p:spPr>
          <a:xfrm>
            <a:off x="251520" y="260648"/>
            <a:ext cx="1440160" cy="67545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57" name="Овално изнесено означение 556"/>
          <p:cNvSpPr/>
          <p:nvPr/>
        </p:nvSpPr>
        <p:spPr>
          <a:xfrm>
            <a:off x="251520" y="1124744"/>
            <a:ext cx="3672408" cy="828672"/>
          </a:xfrm>
          <a:prstGeom prst="wedgeEllipseCallout">
            <a:avLst>
              <a:gd name="adj1" fmla="val -20979"/>
              <a:gd name="adj2" fmla="val 9960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400" dirty="0">
                <a:solidFill>
                  <a:schemeClr val="tx1"/>
                </a:solidFill>
              </a:rPr>
              <a:t>Вие, калинки, ще следвате този път, на който числовата редица е вярно изписана</a:t>
            </a:r>
          </a:p>
        </p:txBody>
      </p:sp>
      <p:grpSp>
        <p:nvGrpSpPr>
          <p:cNvPr id="40" name="Групиране 39"/>
          <p:cNvGrpSpPr/>
          <p:nvPr/>
        </p:nvGrpSpPr>
        <p:grpSpPr>
          <a:xfrm>
            <a:off x="683568" y="4509120"/>
            <a:ext cx="1584176" cy="1368152"/>
            <a:chOff x="2483768" y="692696"/>
            <a:chExt cx="1728191" cy="2016224"/>
          </a:xfrm>
        </p:grpSpPr>
        <p:grpSp>
          <p:nvGrpSpPr>
            <p:cNvPr id="41" name="Групиране 36"/>
            <p:cNvGrpSpPr/>
            <p:nvPr/>
          </p:nvGrpSpPr>
          <p:grpSpPr>
            <a:xfrm>
              <a:off x="2483768" y="692696"/>
              <a:ext cx="792087" cy="1080120"/>
              <a:chOff x="1338045" y="1352632"/>
              <a:chExt cx="2990527" cy="3876568"/>
            </a:xfrm>
          </p:grpSpPr>
          <p:sp>
            <p:nvSpPr>
              <p:cNvPr id="70" name="Хорда 4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1" name="Дъга 70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Дъга 71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Овал 1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4" name="Хорда 73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5" name="Овал 74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6" name="Овал 75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7" name="Овал 76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8" name="Хорда 2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" name="Овал 78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" name="Овал 79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" name="Овал 80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" name="Овал 6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42" name="Групиране 43"/>
            <p:cNvGrpSpPr/>
            <p:nvPr/>
          </p:nvGrpSpPr>
          <p:grpSpPr>
            <a:xfrm>
              <a:off x="2915816" y="1628800"/>
              <a:ext cx="792087" cy="1080120"/>
              <a:chOff x="1338045" y="1352632"/>
              <a:chExt cx="2990527" cy="3876568"/>
            </a:xfrm>
          </p:grpSpPr>
          <p:sp>
            <p:nvSpPr>
              <p:cNvPr id="57" name="Хорда 56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8" name="Дъга 57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Дъга 58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Овал 59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1" name="Хорда 60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2" name="Овал 61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3" name="Овал 62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4" name="Овал 63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5" name="Хорда 64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7" name="Овал 66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8" name="Овал 67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9" name="Овал 68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43" name="Групиране 60"/>
            <p:cNvGrpSpPr/>
            <p:nvPr/>
          </p:nvGrpSpPr>
          <p:grpSpPr>
            <a:xfrm>
              <a:off x="3419872" y="764704"/>
              <a:ext cx="792087" cy="1080120"/>
              <a:chOff x="1338045" y="1352632"/>
              <a:chExt cx="2990527" cy="3876568"/>
            </a:xfrm>
          </p:grpSpPr>
          <p:sp>
            <p:nvSpPr>
              <p:cNvPr id="44" name="Хорда 43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5" name="Дъга 44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Дъга 45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Овал 46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8" name="Хорда 47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9" name="Овал 48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0" name="Овал 49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2" name="Хорда 51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3" name="Овал 52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5" name="Овал 54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558" name="Групиране 557"/>
          <p:cNvGrpSpPr/>
          <p:nvPr/>
        </p:nvGrpSpPr>
        <p:grpSpPr>
          <a:xfrm>
            <a:off x="8152656" y="1412776"/>
            <a:ext cx="991344" cy="2177008"/>
            <a:chOff x="5148064" y="2780928"/>
            <a:chExt cx="1800200" cy="3528392"/>
          </a:xfrm>
        </p:grpSpPr>
        <p:sp>
          <p:nvSpPr>
            <p:cNvPr id="559" name="Правоъгълник 558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0" name="Равнобедрен триъгълник 559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1" name="Равнобедрен триъгълник 560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2" name="Равнобедрен триъгълник 561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63" name="Равнобедрен триъгълник 562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570" name="Групиране 569"/>
          <p:cNvGrpSpPr/>
          <p:nvPr/>
        </p:nvGrpSpPr>
        <p:grpSpPr>
          <a:xfrm>
            <a:off x="4932040" y="2060848"/>
            <a:ext cx="576064" cy="864096"/>
            <a:chOff x="5148064" y="2780928"/>
            <a:chExt cx="1800200" cy="3528392"/>
          </a:xfrm>
        </p:grpSpPr>
        <p:sp>
          <p:nvSpPr>
            <p:cNvPr id="571" name="Правоъгълник 570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72" name="Равнобедрен триъгълник 571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73" name="Равнобедрен триъгълник 572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74" name="Равнобедрен триъгълник 573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75" name="Равнобедрен триъгълник 574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576" name="Групиране 575"/>
          <p:cNvGrpSpPr/>
          <p:nvPr/>
        </p:nvGrpSpPr>
        <p:grpSpPr>
          <a:xfrm>
            <a:off x="7164288" y="2348880"/>
            <a:ext cx="648072" cy="808856"/>
            <a:chOff x="5148064" y="2780928"/>
            <a:chExt cx="1800200" cy="3528392"/>
          </a:xfrm>
        </p:grpSpPr>
        <p:sp>
          <p:nvSpPr>
            <p:cNvPr id="577" name="Правоъгълник 576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78" name="Равнобедрен триъгълник 577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79" name="Равнобедрен триъгълник 578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80" name="Равнобедрен триъгълник 579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81" name="Равнобедрен триъгълник 580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582" name="Групиране 581"/>
          <p:cNvGrpSpPr/>
          <p:nvPr/>
        </p:nvGrpSpPr>
        <p:grpSpPr>
          <a:xfrm>
            <a:off x="3707904" y="1412776"/>
            <a:ext cx="1296144" cy="2249016"/>
            <a:chOff x="5148064" y="2780928"/>
            <a:chExt cx="1800200" cy="3528392"/>
          </a:xfrm>
        </p:grpSpPr>
        <p:sp>
          <p:nvSpPr>
            <p:cNvPr id="583" name="Правоъгълник 582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84" name="Равнобедрен триъгълник 583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85" name="Равнобедрен триъгълник 584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86" name="Равнобедрен триъгълник 585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87" name="Равнобедрен триъгълник 586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588" name="Групиране 587"/>
          <p:cNvGrpSpPr/>
          <p:nvPr/>
        </p:nvGrpSpPr>
        <p:grpSpPr>
          <a:xfrm>
            <a:off x="3059832" y="2276872"/>
            <a:ext cx="648072" cy="808856"/>
            <a:chOff x="5148064" y="2780928"/>
            <a:chExt cx="1800200" cy="3528392"/>
          </a:xfrm>
        </p:grpSpPr>
        <p:sp>
          <p:nvSpPr>
            <p:cNvPr id="589" name="Правоъгълник 588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90" name="Равнобедрен триъгълник 589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91" name="Равнобедрен триъгълник 590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92" name="Равнобедрен триъгълник 591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93" name="Равнобедрен триъгълник 592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" name="Бутон: напред или следващ 1">
            <a:hlinkClick r:id="" action="ppaction://hlinkshowjump?jump=nextslide" highlightClick="1"/>
          </p:cNvPr>
          <p:cNvSpPr/>
          <p:nvPr/>
        </p:nvSpPr>
        <p:spPr>
          <a:xfrm>
            <a:off x="1692366" y="6081975"/>
            <a:ext cx="623227" cy="6684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Бутон: назад или предишен 2">
            <a:hlinkClick r:id="" action="ppaction://hlinkshowjump?jump=previousslide" highlightClick="1"/>
          </p:cNvPr>
          <p:cNvSpPr/>
          <p:nvPr/>
        </p:nvSpPr>
        <p:spPr>
          <a:xfrm>
            <a:off x="124549" y="6119030"/>
            <a:ext cx="504056" cy="63554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08092E-6 C -0.01476 0.00254 -0.01632 0.00162 -0.02465 0.01641 C -0.03108 0.04231 -0.02535 0.07006 -0.0316 0.09595 C -0.03108 0.10913 -0.03229 0.12277 -0.02986 0.13549 C -0.02934 0.13826 -0.01649 0.14312 -0.01233 0.14497 C 0.00712 0.15352 0.02865 0.14798 0.04913 0.14959 C 0.06684 0.15283 0.08385 0.15676 0.10174 0.15884 C 0.19306 0.19237 0.36927 0.18173 0.43507 0.18243 C 0.48941 0.19699 0.54566 0.18821 0.6 0.17757 C 0.61042 0.17549 0.62101 0.17433 0.6316 0.17295 C 0.64444 0.17133 0.67014 0.16832 0.67014 0.16832 C 0.68698 0.16277 0.69965 0.16439 0.71754 0.16601 C 0.72847 0.17572 0.71927 0.16925 0.74201 0.17295 C 0.75139 0.17456 0.75087 0.17133 0.75087 0.17757 " pathEditMode="relative" ptsTypes="fffffffffffff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иране 1"/>
          <p:cNvGrpSpPr/>
          <p:nvPr/>
        </p:nvGrpSpPr>
        <p:grpSpPr>
          <a:xfrm>
            <a:off x="787897" y="4605200"/>
            <a:ext cx="1224135" cy="1440160"/>
            <a:chOff x="2483768" y="692696"/>
            <a:chExt cx="1728191" cy="2016224"/>
          </a:xfrm>
        </p:grpSpPr>
        <p:grpSp>
          <p:nvGrpSpPr>
            <p:cNvPr id="3" name="Групиране 36"/>
            <p:cNvGrpSpPr/>
            <p:nvPr/>
          </p:nvGrpSpPr>
          <p:grpSpPr>
            <a:xfrm>
              <a:off x="2483768" y="692696"/>
              <a:ext cx="792087" cy="1080120"/>
              <a:chOff x="1338045" y="1352632"/>
              <a:chExt cx="2990527" cy="3876568"/>
            </a:xfrm>
          </p:grpSpPr>
          <p:sp>
            <p:nvSpPr>
              <p:cNvPr id="32" name="Хорда 4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" name="Дъга 32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Дъга 33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Овал 1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" name="Хорда 35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0" name="Хорда 2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" name="Овал 6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4" name="Групиране 43"/>
            <p:cNvGrpSpPr/>
            <p:nvPr/>
          </p:nvGrpSpPr>
          <p:grpSpPr>
            <a:xfrm>
              <a:off x="2915816" y="1628800"/>
              <a:ext cx="792087" cy="1080120"/>
              <a:chOff x="1338045" y="1352632"/>
              <a:chExt cx="2990527" cy="3876568"/>
            </a:xfrm>
          </p:grpSpPr>
          <p:sp>
            <p:nvSpPr>
              <p:cNvPr id="19" name="Хорда 18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0" name="Дъга 19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Дъга 20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Овал 21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" name="Хорда 22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" name="Хорда 26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" name="Овал 27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" name="Овал 29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5" name="Групиране 60"/>
            <p:cNvGrpSpPr/>
            <p:nvPr/>
          </p:nvGrpSpPr>
          <p:grpSpPr>
            <a:xfrm>
              <a:off x="3419872" y="764704"/>
              <a:ext cx="792087" cy="1080120"/>
              <a:chOff x="1338045" y="1352632"/>
              <a:chExt cx="2990527" cy="3876568"/>
            </a:xfrm>
          </p:grpSpPr>
          <p:sp>
            <p:nvSpPr>
              <p:cNvPr id="6" name="Хорда 5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" name="Дъга 6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Дъга 7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" name="Хорда 9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" name="Хорда 13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5" name="Овал 14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" name="Овал 15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45" name="Групиране 44"/>
          <p:cNvGrpSpPr/>
          <p:nvPr/>
        </p:nvGrpSpPr>
        <p:grpSpPr>
          <a:xfrm>
            <a:off x="6444208" y="2852936"/>
            <a:ext cx="991344" cy="1960984"/>
            <a:chOff x="5148064" y="2780928"/>
            <a:chExt cx="1800200" cy="3528392"/>
          </a:xfrm>
        </p:grpSpPr>
        <p:sp>
          <p:nvSpPr>
            <p:cNvPr id="46" name="Правоъгълник 45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7" name="Равнобедрен триъгълник 46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8" name="Равнобедрен триъгълник 47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9" name="Равнобедрен триъгълник 48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0" name="Равнобедрен триъгълник 49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70" name="Закръглено правоъгълно изнесено означение 69"/>
          <p:cNvSpPr/>
          <p:nvPr/>
        </p:nvSpPr>
        <p:spPr>
          <a:xfrm rot="20967513">
            <a:off x="1458050" y="4085917"/>
            <a:ext cx="864096" cy="252608"/>
          </a:xfrm>
          <a:prstGeom prst="wedgeRoundRectCallout">
            <a:avLst>
              <a:gd name="adj1" fmla="val -59430"/>
              <a:gd name="adj2" fmla="val 15414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dirty="0">
                <a:solidFill>
                  <a:schemeClr val="tx1"/>
                </a:solidFill>
              </a:rPr>
              <a:t>?</a:t>
            </a:r>
          </a:p>
        </p:txBody>
      </p:sp>
      <p:grpSp>
        <p:nvGrpSpPr>
          <p:cNvPr id="71" name="Групиране 70"/>
          <p:cNvGrpSpPr/>
          <p:nvPr/>
        </p:nvGrpSpPr>
        <p:grpSpPr>
          <a:xfrm rot="1758003">
            <a:off x="292869" y="2256583"/>
            <a:ext cx="1080120" cy="1289115"/>
            <a:chOff x="2500864" y="188640"/>
            <a:chExt cx="3366674" cy="5184576"/>
          </a:xfrm>
        </p:grpSpPr>
        <p:sp>
          <p:nvSpPr>
            <p:cNvPr id="72" name="Сърце 71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3" name="Сърце 72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4" name="Дъга 73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75" name="Дъга 74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76" name="Блоксхема: съединение 75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8" name="Сълза 77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9" name="Сълза 78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0" name="Сълза 79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1" name="Сълза 80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2" name="Блоксхема: съединение 81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3" name="Блоксхема: съединение 82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4" name="Пръстен 83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85" name="Пръстен 84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212" name="Групиране 211"/>
          <p:cNvGrpSpPr/>
          <p:nvPr/>
        </p:nvGrpSpPr>
        <p:grpSpPr>
          <a:xfrm>
            <a:off x="7164287" y="3277092"/>
            <a:ext cx="1246083" cy="2184899"/>
            <a:chOff x="5148064" y="2780928"/>
            <a:chExt cx="1800200" cy="3528392"/>
          </a:xfrm>
        </p:grpSpPr>
        <p:sp>
          <p:nvSpPr>
            <p:cNvPr id="213" name="Правоъгълник 212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4" name="Равнобедрен триъгълник 213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5" name="Равнобедрен триъгълник 214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6" name="Равнобедрен триъгълник 215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7" name="Равнобедрен триъгълник 216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18" name="Групиране 217"/>
          <p:cNvGrpSpPr/>
          <p:nvPr/>
        </p:nvGrpSpPr>
        <p:grpSpPr>
          <a:xfrm>
            <a:off x="4573850" y="3316469"/>
            <a:ext cx="991344" cy="1960984"/>
            <a:chOff x="5148064" y="2780928"/>
            <a:chExt cx="1800200" cy="3528392"/>
          </a:xfrm>
        </p:grpSpPr>
        <p:sp>
          <p:nvSpPr>
            <p:cNvPr id="219" name="Правоъгълник 218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0" name="Равнобедрен триъгълник 219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1" name="Равнобедрен триъгълник 220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2" name="Равнобедрен триъгълник 221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3" name="Равнобедрен триъгълник 222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24" name="Групиране 223"/>
          <p:cNvGrpSpPr/>
          <p:nvPr/>
        </p:nvGrpSpPr>
        <p:grpSpPr>
          <a:xfrm>
            <a:off x="8152656" y="3133076"/>
            <a:ext cx="1005596" cy="1824859"/>
            <a:chOff x="5148064" y="2780928"/>
            <a:chExt cx="1800200" cy="3528392"/>
          </a:xfrm>
        </p:grpSpPr>
        <p:sp>
          <p:nvSpPr>
            <p:cNvPr id="225" name="Правоъгълник 224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6" name="Равнобедрен триъгълник 225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7" name="Равнобедрен триъгълник 226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8" name="Равнобедрен триъгълник 227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9" name="Равнобедрен триъгълник 228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30" name="Групиране 229"/>
          <p:cNvGrpSpPr/>
          <p:nvPr/>
        </p:nvGrpSpPr>
        <p:grpSpPr>
          <a:xfrm>
            <a:off x="2267744" y="2636912"/>
            <a:ext cx="2088232" cy="2753072"/>
            <a:chOff x="5148064" y="2780928"/>
            <a:chExt cx="1800200" cy="3528392"/>
          </a:xfrm>
        </p:grpSpPr>
        <p:sp>
          <p:nvSpPr>
            <p:cNvPr id="231" name="Правоъгълник 230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2" name="Равнобедрен триъгълник 231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3" name="Равнобедрен триъгълник 232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4" name="Равнобедрен триъгълник 233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5" name="Равнобедрен триъгълник 234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36" name="Групиране 235"/>
          <p:cNvGrpSpPr/>
          <p:nvPr/>
        </p:nvGrpSpPr>
        <p:grpSpPr>
          <a:xfrm>
            <a:off x="4788024" y="3501008"/>
            <a:ext cx="2160240" cy="2609056"/>
            <a:chOff x="5148064" y="2780928"/>
            <a:chExt cx="1800200" cy="3528392"/>
          </a:xfrm>
        </p:grpSpPr>
        <p:sp>
          <p:nvSpPr>
            <p:cNvPr id="237" name="Правоъгълник 236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8" name="Равнобедрен триъгълник 237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9" name="Равнобедрен триъгълник 238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0" name="Равнобедрен триъгълник 239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1" name="Равнобедрен триъгълник 240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42" name="Групиране 241"/>
          <p:cNvGrpSpPr/>
          <p:nvPr/>
        </p:nvGrpSpPr>
        <p:grpSpPr>
          <a:xfrm>
            <a:off x="3707904" y="2852936"/>
            <a:ext cx="991344" cy="1960984"/>
            <a:chOff x="5148064" y="2780928"/>
            <a:chExt cx="1800200" cy="3528392"/>
          </a:xfrm>
        </p:grpSpPr>
        <p:sp>
          <p:nvSpPr>
            <p:cNvPr id="243" name="Правоъгълник 242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4" name="Равнобедрен триъгълник 243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5" name="Равнобедрен триъгълник 244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6" name="Равнобедрен триъгълник 245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7" name="Равнобедрен триъгълник 246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48" name="Дъга 247"/>
          <p:cNvSpPr/>
          <p:nvPr/>
        </p:nvSpPr>
        <p:spPr>
          <a:xfrm>
            <a:off x="6588224" y="6165304"/>
            <a:ext cx="914400" cy="914400"/>
          </a:xfrm>
          <a:prstGeom prst="blockArc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249" name="Дъга 248"/>
          <p:cNvSpPr/>
          <p:nvPr/>
        </p:nvSpPr>
        <p:spPr>
          <a:xfrm>
            <a:off x="2843808" y="5661248"/>
            <a:ext cx="914400" cy="914400"/>
          </a:xfrm>
          <a:prstGeom prst="blockArc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grpSp>
        <p:nvGrpSpPr>
          <p:cNvPr id="60" name="Групиране 59"/>
          <p:cNvGrpSpPr/>
          <p:nvPr/>
        </p:nvGrpSpPr>
        <p:grpSpPr>
          <a:xfrm>
            <a:off x="7884368" y="5229200"/>
            <a:ext cx="971600" cy="1080120"/>
            <a:chOff x="1619672" y="1052736"/>
            <a:chExt cx="1800200" cy="2592288"/>
          </a:xfrm>
        </p:grpSpPr>
        <p:sp>
          <p:nvSpPr>
            <p:cNvPr id="61" name="Правоъгълник 60"/>
            <p:cNvSpPr/>
            <p:nvPr/>
          </p:nvSpPr>
          <p:spPr>
            <a:xfrm>
              <a:off x="2483768" y="1628800"/>
              <a:ext cx="144016" cy="201622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2" name="Блоксхема: перфолента 61"/>
            <p:cNvSpPr/>
            <p:nvPr/>
          </p:nvSpPr>
          <p:spPr>
            <a:xfrm>
              <a:off x="1619672" y="1052736"/>
              <a:ext cx="1800200" cy="1092704"/>
            </a:xfrm>
            <a:prstGeom prst="flowChartPunchedTap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>
                  <a:solidFill>
                    <a:schemeClr val="tx1"/>
                  </a:solidFill>
                </a:rPr>
                <a:t>финал</a:t>
              </a:r>
            </a:p>
          </p:txBody>
        </p:sp>
      </p:grpSp>
      <p:grpSp>
        <p:nvGrpSpPr>
          <p:cNvPr id="250" name="Групиране 249"/>
          <p:cNvGrpSpPr/>
          <p:nvPr/>
        </p:nvGrpSpPr>
        <p:grpSpPr>
          <a:xfrm>
            <a:off x="3707904" y="116632"/>
            <a:ext cx="1512168" cy="1008112"/>
            <a:chOff x="1115616" y="692696"/>
            <a:chExt cx="3888432" cy="4104456"/>
          </a:xfrm>
        </p:grpSpPr>
        <p:sp>
          <p:nvSpPr>
            <p:cNvPr id="251" name="Слънце 250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252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257" name="Блоксхема: съединение 256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8" name="Блоксхема: съединение 257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53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255" name="Блоксхема: съединение 254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6" name="Блоксхема: съединение 255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254" name="Дъга 253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259" name="Облаковидно 258"/>
          <p:cNvSpPr/>
          <p:nvPr/>
        </p:nvSpPr>
        <p:spPr>
          <a:xfrm>
            <a:off x="7596336" y="404664"/>
            <a:ext cx="1296144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0" name="Облаковидно 259"/>
          <p:cNvSpPr/>
          <p:nvPr/>
        </p:nvSpPr>
        <p:spPr>
          <a:xfrm>
            <a:off x="5940152" y="188640"/>
            <a:ext cx="1296144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1" name="Облаковидно 260"/>
          <p:cNvSpPr/>
          <p:nvPr/>
        </p:nvSpPr>
        <p:spPr>
          <a:xfrm>
            <a:off x="2035718" y="174858"/>
            <a:ext cx="1296144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2" name="Облаковидно 261"/>
          <p:cNvSpPr/>
          <p:nvPr/>
        </p:nvSpPr>
        <p:spPr>
          <a:xfrm>
            <a:off x="467544" y="332656"/>
            <a:ext cx="1296144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3" name="Овално изнесено означение 262"/>
          <p:cNvSpPr/>
          <p:nvPr/>
        </p:nvSpPr>
        <p:spPr>
          <a:xfrm>
            <a:off x="683568" y="908720"/>
            <a:ext cx="3456384" cy="1116704"/>
          </a:xfrm>
          <a:prstGeom prst="wedgeEllipseCallout">
            <a:avLst>
              <a:gd name="adj1" fmla="val -38434"/>
              <a:gd name="adj2" fmla="val 7499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dirty="0">
                <a:solidFill>
                  <a:schemeClr val="tx1"/>
                </a:solidFill>
              </a:rPr>
              <a:t>Колко препятствия остават на калинките до финала ще разбереш като решиш задачите.</a:t>
            </a:r>
          </a:p>
        </p:txBody>
      </p:sp>
      <p:sp>
        <p:nvSpPr>
          <p:cNvPr id="265" name="Текстово поле 264"/>
          <p:cNvSpPr txBox="1"/>
          <p:nvPr/>
        </p:nvSpPr>
        <p:spPr>
          <a:xfrm>
            <a:off x="4544476" y="1435650"/>
            <a:ext cx="18378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6 – 4 = </a:t>
            </a:r>
          </a:p>
          <a:p>
            <a:endParaRPr lang="bg-BG" sz="2400" dirty="0"/>
          </a:p>
          <a:p>
            <a:r>
              <a:rPr lang="bg-BG" sz="2400" dirty="0"/>
              <a:t>4 – 2 = </a:t>
            </a:r>
          </a:p>
          <a:p>
            <a:endParaRPr lang="bg-BG" sz="2400" dirty="0"/>
          </a:p>
          <a:p>
            <a:r>
              <a:rPr lang="bg-BG" sz="2400" dirty="0"/>
              <a:t>3 – 1 = </a:t>
            </a:r>
          </a:p>
        </p:txBody>
      </p:sp>
      <p:sp>
        <p:nvSpPr>
          <p:cNvPr id="266" name="Текстово поле 265"/>
          <p:cNvSpPr txBox="1"/>
          <p:nvPr/>
        </p:nvSpPr>
        <p:spPr>
          <a:xfrm>
            <a:off x="7029234" y="1361717"/>
            <a:ext cx="10791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dirty="0"/>
              <a:t>5 – 3 =</a:t>
            </a:r>
          </a:p>
          <a:p>
            <a:endParaRPr lang="en-US" sz="2400" dirty="0"/>
          </a:p>
          <a:p>
            <a:r>
              <a:rPr lang="bg-BG" sz="2400" dirty="0"/>
              <a:t>2 – 0 = </a:t>
            </a:r>
          </a:p>
          <a:p>
            <a:endParaRPr lang="en-US" sz="2400" dirty="0"/>
          </a:p>
          <a:p>
            <a:r>
              <a:rPr lang="bg-BG" sz="2400" dirty="0"/>
              <a:t>1 + 1 =</a:t>
            </a:r>
          </a:p>
        </p:txBody>
      </p:sp>
      <p:grpSp>
        <p:nvGrpSpPr>
          <p:cNvPr id="267" name="Групиране 266"/>
          <p:cNvGrpSpPr/>
          <p:nvPr/>
        </p:nvGrpSpPr>
        <p:grpSpPr>
          <a:xfrm>
            <a:off x="2339752" y="5157192"/>
            <a:ext cx="360040" cy="576064"/>
            <a:chOff x="0" y="260648"/>
            <a:chExt cx="2952328" cy="2714600"/>
          </a:xfrm>
        </p:grpSpPr>
        <p:grpSp>
          <p:nvGrpSpPr>
            <p:cNvPr id="268" name="Групиране 128"/>
            <p:cNvGrpSpPr/>
            <p:nvPr/>
          </p:nvGrpSpPr>
          <p:grpSpPr>
            <a:xfrm>
              <a:off x="0" y="260648"/>
              <a:ext cx="2952328" cy="2676178"/>
              <a:chOff x="3779912" y="188640"/>
              <a:chExt cx="2952328" cy="2676178"/>
            </a:xfrm>
          </p:grpSpPr>
          <p:sp>
            <p:nvSpPr>
              <p:cNvPr id="282" name="Блоксхема: алтернативен процес 281"/>
              <p:cNvSpPr/>
              <p:nvPr/>
            </p:nvSpPr>
            <p:spPr>
              <a:xfrm>
                <a:off x="4788023" y="1484783"/>
                <a:ext cx="1008111" cy="1380035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3" name="Сегмент от кръг 282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84" name="Блоксхема: съединение 283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5" name="Блоксхема: съединение 284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6" name="Блоксхема: съединение 285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7" name="Блоксхема: съединение 286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8" name="Блоксхема: съединение 287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9" name="Блоксхема: съединение 288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69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270" name="Равнобедрен триъгълник 269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1" name="Равнобедрен триъгълник 270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2" name="Равнобедрен триъгълник 271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3" name="Равнобедрен триъгълник 272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4" name="Равнобедрен триъгълник 273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5" name="Равнобедрен триъгълник 274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6" name="Равнобедрен триъгълник 275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7" name="Равнобедрен триъгълник 276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8" name="Равнобедрен триъгълник 277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9" name="Равнобедрен триъгълник 278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0" name="Равнобедрен триъгълник 279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1" name="Равнобедрен триъгълник 280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290" name="Групиране 289"/>
          <p:cNvGrpSpPr/>
          <p:nvPr/>
        </p:nvGrpSpPr>
        <p:grpSpPr>
          <a:xfrm>
            <a:off x="8783960" y="4653136"/>
            <a:ext cx="360040" cy="576064"/>
            <a:chOff x="0" y="260648"/>
            <a:chExt cx="2952328" cy="2714600"/>
          </a:xfrm>
        </p:grpSpPr>
        <p:grpSp>
          <p:nvGrpSpPr>
            <p:cNvPr id="291" name="Групиране 128"/>
            <p:cNvGrpSpPr/>
            <p:nvPr/>
          </p:nvGrpSpPr>
          <p:grpSpPr>
            <a:xfrm>
              <a:off x="0" y="260648"/>
              <a:ext cx="2952328" cy="2676178"/>
              <a:chOff x="3779912" y="188640"/>
              <a:chExt cx="2952328" cy="2676178"/>
            </a:xfrm>
          </p:grpSpPr>
          <p:sp>
            <p:nvSpPr>
              <p:cNvPr id="305" name="Блоксхема: алтернативен процес 304"/>
              <p:cNvSpPr/>
              <p:nvPr/>
            </p:nvSpPr>
            <p:spPr>
              <a:xfrm>
                <a:off x="4788023" y="1484783"/>
                <a:ext cx="1008111" cy="1380035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6" name="Сегмент от кръг 305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07" name="Блоксхема: съединение 306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8" name="Блоксхема: съединение 307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9" name="Блоксхема: съединение 308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0" name="Блоксхема: съединение 309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1" name="Блоксхема: съединение 310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2" name="Блоксхема: съединение 311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92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293" name="Равнобедрен триъгълник 292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4" name="Равнобедрен триъгълник 293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5" name="Равнобедрен триъгълник 294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6" name="Равнобедрен триъгълник 295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7" name="Равнобедрен триъгълник 296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8" name="Равнобедрен триъгълник 297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9" name="Равнобедрен триъгълник 298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0" name="Равнобедрен триъгълник 299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1" name="Равнобедрен триъгълник 300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2" name="Равнобедрен триъгълник 301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3" name="Равнобедрен триъгълник 302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4" name="Равнобедрен триъгълник 303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313" name="Групиране 312"/>
          <p:cNvGrpSpPr/>
          <p:nvPr/>
        </p:nvGrpSpPr>
        <p:grpSpPr>
          <a:xfrm>
            <a:off x="3923928" y="5085184"/>
            <a:ext cx="360040" cy="576064"/>
            <a:chOff x="0" y="260648"/>
            <a:chExt cx="2952328" cy="2714600"/>
          </a:xfrm>
        </p:grpSpPr>
        <p:grpSp>
          <p:nvGrpSpPr>
            <p:cNvPr id="314" name="Групиране 128"/>
            <p:cNvGrpSpPr/>
            <p:nvPr/>
          </p:nvGrpSpPr>
          <p:grpSpPr>
            <a:xfrm>
              <a:off x="0" y="260648"/>
              <a:ext cx="2952328" cy="2676178"/>
              <a:chOff x="3779912" y="188640"/>
              <a:chExt cx="2952328" cy="2676178"/>
            </a:xfrm>
          </p:grpSpPr>
          <p:sp>
            <p:nvSpPr>
              <p:cNvPr id="328" name="Блоксхема: алтернативен процес 327"/>
              <p:cNvSpPr/>
              <p:nvPr/>
            </p:nvSpPr>
            <p:spPr>
              <a:xfrm>
                <a:off x="4788023" y="1484783"/>
                <a:ext cx="1008111" cy="1380035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9" name="Сегмент от кръг 328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30" name="Блоксхема: съединение 329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1" name="Блоксхема: съединение 330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2" name="Блоксхема: съединение 331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3" name="Блоксхема: съединение 332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4" name="Блоксхема: съединение 333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5" name="Блоксхема: съединение 334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315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316" name="Равнобедрен триъгълник 315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7" name="Равнобедрен триъгълник 316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8" name="Равнобедрен триъгълник 317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9" name="Равнобедрен триъгълник 318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0" name="Равнобедрен триъгълник 319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1" name="Равнобедрен триъгълник 320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2" name="Равнобедрен триъгълник 321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3" name="Равнобедрен триъгълник 322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4" name="Равнобедрен триъгълник 323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5" name="Равнобедрен триъгълник 324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6" name="Равнобедрен триъгълник 325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27" name="Равнобедрен триъгълник 326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336" name="Групиране 335"/>
          <p:cNvGrpSpPr/>
          <p:nvPr/>
        </p:nvGrpSpPr>
        <p:grpSpPr>
          <a:xfrm>
            <a:off x="4499992" y="4581128"/>
            <a:ext cx="360040" cy="576064"/>
            <a:chOff x="0" y="260648"/>
            <a:chExt cx="2952328" cy="2714600"/>
          </a:xfrm>
        </p:grpSpPr>
        <p:grpSp>
          <p:nvGrpSpPr>
            <p:cNvPr id="337" name="Групиране 128"/>
            <p:cNvGrpSpPr/>
            <p:nvPr/>
          </p:nvGrpSpPr>
          <p:grpSpPr>
            <a:xfrm>
              <a:off x="0" y="260648"/>
              <a:ext cx="2952328" cy="2676178"/>
              <a:chOff x="3779912" y="188640"/>
              <a:chExt cx="2952328" cy="2676178"/>
            </a:xfrm>
          </p:grpSpPr>
          <p:sp>
            <p:nvSpPr>
              <p:cNvPr id="351" name="Блоксхема: алтернативен процес 350"/>
              <p:cNvSpPr/>
              <p:nvPr/>
            </p:nvSpPr>
            <p:spPr>
              <a:xfrm>
                <a:off x="4788023" y="1484783"/>
                <a:ext cx="1008111" cy="1380035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2" name="Сегмент от кръг 351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53" name="Блоксхема: съединение 352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4" name="Блоксхема: съединение 353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5" name="Блоксхема: съединение 354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6" name="Блоксхема: съединение 355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7" name="Блоксхема: съединение 356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8" name="Блоксхема: съединение 357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338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339" name="Равнобедрен триъгълник 338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0" name="Равнобедрен триъгълник 339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1" name="Равнобедрен триъгълник 340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2" name="Равнобедрен триъгълник 341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3" name="Равнобедрен триъгълник 342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4" name="Равнобедрен триъгълник 343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5" name="Равнобедрен триъгълник 344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6" name="Равнобедрен триъгълник 345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7" name="Равнобедрен триъгълник 346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8" name="Равнобедрен триъгълник 347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9" name="Равнобедрен триъгълник 348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0" name="Равнобедрен триъгълник 349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359" name="Групиране 358"/>
          <p:cNvGrpSpPr/>
          <p:nvPr/>
        </p:nvGrpSpPr>
        <p:grpSpPr>
          <a:xfrm>
            <a:off x="6876256" y="4941168"/>
            <a:ext cx="360040" cy="576064"/>
            <a:chOff x="0" y="260648"/>
            <a:chExt cx="2952328" cy="2714600"/>
          </a:xfrm>
        </p:grpSpPr>
        <p:grpSp>
          <p:nvGrpSpPr>
            <p:cNvPr id="360" name="Групиране 128"/>
            <p:cNvGrpSpPr/>
            <p:nvPr/>
          </p:nvGrpSpPr>
          <p:grpSpPr>
            <a:xfrm>
              <a:off x="0" y="260648"/>
              <a:ext cx="2952328" cy="2676178"/>
              <a:chOff x="3779912" y="188640"/>
              <a:chExt cx="2952328" cy="2676178"/>
            </a:xfrm>
          </p:grpSpPr>
          <p:sp>
            <p:nvSpPr>
              <p:cNvPr id="374" name="Блоксхема: алтернативен процес 373"/>
              <p:cNvSpPr/>
              <p:nvPr/>
            </p:nvSpPr>
            <p:spPr>
              <a:xfrm>
                <a:off x="4788023" y="1484783"/>
                <a:ext cx="1008111" cy="1380035"/>
              </a:xfrm>
              <a:prstGeom prst="flowChartAlternateProcess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5" name="Сегмент от кръг 374"/>
              <p:cNvSpPr/>
              <p:nvPr/>
            </p:nvSpPr>
            <p:spPr>
              <a:xfrm rot="5400000">
                <a:off x="3934780" y="33772"/>
                <a:ext cx="2642592" cy="2952328"/>
              </a:xfrm>
              <a:prstGeom prst="pie">
                <a:avLst>
                  <a:gd name="adj1" fmla="val 5154217"/>
                  <a:gd name="adj2" fmla="val 1653345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76" name="Блоксхема: съединение 375"/>
              <p:cNvSpPr/>
              <p:nvPr/>
            </p:nvSpPr>
            <p:spPr>
              <a:xfrm>
                <a:off x="3995936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7" name="Блоксхема: съединение 376"/>
              <p:cNvSpPr/>
              <p:nvPr/>
            </p:nvSpPr>
            <p:spPr>
              <a:xfrm>
                <a:off x="5004048" y="98072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8" name="Блоксхема: съединение 377"/>
              <p:cNvSpPr/>
              <p:nvPr/>
            </p:nvSpPr>
            <p:spPr>
              <a:xfrm>
                <a:off x="6084168" y="1052736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9" name="Блоксхема: съединение 378"/>
              <p:cNvSpPr/>
              <p:nvPr/>
            </p:nvSpPr>
            <p:spPr>
              <a:xfrm>
                <a:off x="449999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0" name="Блоксхема: съединение 379"/>
              <p:cNvSpPr/>
              <p:nvPr/>
            </p:nvSpPr>
            <p:spPr>
              <a:xfrm>
                <a:off x="5580112" y="62068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1" name="Блоксхема: съединение 380"/>
              <p:cNvSpPr/>
              <p:nvPr/>
            </p:nvSpPr>
            <p:spPr>
              <a:xfrm>
                <a:off x="5004048" y="260648"/>
                <a:ext cx="457200" cy="4572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361" name="Групиране 104"/>
            <p:cNvGrpSpPr/>
            <p:nvPr/>
          </p:nvGrpSpPr>
          <p:grpSpPr>
            <a:xfrm>
              <a:off x="539552" y="2420888"/>
              <a:ext cx="1872208" cy="554360"/>
              <a:chOff x="2123728" y="3284984"/>
              <a:chExt cx="1872208" cy="554360"/>
            </a:xfrm>
          </p:grpSpPr>
          <p:sp>
            <p:nvSpPr>
              <p:cNvPr id="362" name="Равнобедрен триъгълник 361"/>
              <p:cNvSpPr/>
              <p:nvPr/>
            </p:nvSpPr>
            <p:spPr>
              <a:xfrm>
                <a:off x="327585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3" name="Равнобедрен триъгълник 362"/>
              <p:cNvSpPr/>
              <p:nvPr/>
            </p:nvSpPr>
            <p:spPr>
              <a:xfrm>
                <a:off x="313184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4" name="Равнобедрен триъгълник 363"/>
              <p:cNvSpPr/>
              <p:nvPr/>
            </p:nvSpPr>
            <p:spPr>
              <a:xfrm>
                <a:off x="284380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5" name="Равнобедрен триъгълник 364"/>
              <p:cNvSpPr/>
              <p:nvPr/>
            </p:nvSpPr>
            <p:spPr>
              <a:xfrm>
                <a:off x="269979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6" name="Равнобедрен триъгълник 365"/>
              <p:cNvSpPr/>
              <p:nvPr/>
            </p:nvSpPr>
            <p:spPr>
              <a:xfrm>
                <a:off x="298782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7" name="Равнобедрен триъгълник 366"/>
              <p:cNvSpPr/>
              <p:nvPr/>
            </p:nvSpPr>
            <p:spPr>
              <a:xfrm>
                <a:off x="356388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8" name="Равнобедрен триъгълник 367"/>
              <p:cNvSpPr/>
              <p:nvPr/>
            </p:nvSpPr>
            <p:spPr>
              <a:xfrm>
                <a:off x="3419872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9" name="Равнобедрен триъгълник 368"/>
              <p:cNvSpPr/>
              <p:nvPr/>
            </p:nvSpPr>
            <p:spPr>
              <a:xfrm>
                <a:off x="2411760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0" name="Равнобедрен триъгълник 369"/>
              <p:cNvSpPr/>
              <p:nvPr/>
            </p:nvSpPr>
            <p:spPr>
              <a:xfrm>
                <a:off x="2555776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1" name="Равнобедрен триъгълник 370"/>
              <p:cNvSpPr/>
              <p:nvPr/>
            </p:nvSpPr>
            <p:spPr>
              <a:xfrm>
                <a:off x="2123728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2" name="Равнобедрен триъгълник 371"/>
              <p:cNvSpPr/>
              <p:nvPr/>
            </p:nvSpPr>
            <p:spPr>
              <a:xfrm>
                <a:off x="226774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3" name="Равнобедрен триъгълник 372"/>
              <p:cNvSpPr/>
              <p:nvPr/>
            </p:nvSpPr>
            <p:spPr>
              <a:xfrm>
                <a:off x="3707904" y="3284984"/>
                <a:ext cx="288032" cy="554360"/>
              </a:xfrm>
              <a:prstGeom prst="triangl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sp>
        <p:nvSpPr>
          <p:cNvPr id="51" name="Бутон: напред или следващ 50">
            <a:hlinkClick r:id="" action="ppaction://hlinkshowjump?jump=nextslide" highlightClick="1"/>
          </p:cNvPr>
          <p:cNvSpPr/>
          <p:nvPr/>
        </p:nvSpPr>
        <p:spPr>
          <a:xfrm>
            <a:off x="8403490" y="6165304"/>
            <a:ext cx="604335" cy="5519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2" name="Бутон: назад или предишен 51">
            <a:hlinkClick r:id="" action="ppaction://hlinkshowjump?jump=previousslide" highlightClick="1"/>
          </p:cNvPr>
          <p:cNvSpPr/>
          <p:nvPr/>
        </p:nvSpPr>
        <p:spPr>
          <a:xfrm>
            <a:off x="238729" y="6157440"/>
            <a:ext cx="720080" cy="55977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46FF4BC-46F9-4B92-BADC-45824440CCF9}"/>
              </a:ext>
            </a:extLst>
          </p:cNvPr>
          <p:cNvSpPr/>
          <p:nvPr/>
        </p:nvSpPr>
        <p:spPr>
          <a:xfrm>
            <a:off x="5546767" y="1426564"/>
            <a:ext cx="436590" cy="46183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61C42CE-8418-488C-BBC5-7F30850EA902}"/>
              </a:ext>
            </a:extLst>
          </p:cNvPr>
          <p:cNvSpPr/>
          <p:nvPr/>
        </p:nvSpPr>
        <p:spPr>
          <a:xfrm>
            <a:off x="5573095" y="1445778"/>
            <a:ext cx="406495" cy="43706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bg-BG" sz="2800" b="1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48DB825-F4DC-452C-9842-55218ADBE9F6}"/>
              </a:ext>
            </a:extLst>
          </p:cNvPr>
          <p:cNvSpPr/>
          <p:nvPr/>
        </p:nvSpPr>
        <p:spPr>
          <a:xfrm>
            <a:off x="5537938" y="2159966"/>
            <a:ext cx="426196" cy="46064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B1C778F-68A3-4CA6-83E5-F9290B4FD290}"/>
              </a:ext>
            </a:extLst>
          </p:cNvPr>
          <p:cNvSpPr/>
          <p:nvPr/>
        </p:nvSpPr>
        <p:spPr>
          <a:xfrm>
            <a:off x="5502149" y="2166389"/>
            <a:ext cx="467484" cy="44073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bg-BG" sz="2800" b="1" dirty="0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C42329-7FEE-456A-B402-F07B827EC66F}"/>
              </a:ext>
            </a:extLst>
          </p:cNvPr>
          <p:cNvSpPr/>
          <p:nvPr/>
        </p:nvSpPr>
        <p:spPr>
          <a:xfrm>
            <a:off x="5519104" y="2908022"/>
            <a:ext cx="417101" cy="41716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D099B4A-3FE8-410C-9713-95AE1F0680FA}"/>
              </a:ext>
            </a:extLst>
          </p:cNvPr>
          <p:cNvSpPr/>
          <p:nvPr/>
        </p:nvSpPr>
        <p:spPr>
          <a:xfrm>
            <a:off x="5520745" y="2917440"/>
            <a:ext cx="416594" cy="42504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bg-BG" sz="2800" b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7E1B31A-EDEF-4032-96BD-9DA04E8E4C84}"/>
              </a:ext>
            </a:extLst>
          </p:cNvPr>
          <p:cNvSpPr/>
          <p:nvPr/>
        </p:nvSpPr>
        <p:spPr>
          <a:xfrm>
            <a:off x="8017724" y="1352965"/>
            <a:ext cx="453367" cy="45172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5C8D6B8-8DED-4734-9976-EEF878F7EDBA}"/>
              </a:ext>
            </a:extLst>
          </p:cNvPr>
          <p:cNvSpPr/>
          <p:nvPr/>
        </p:nvSpPr>
        <p:spPr>
          <a:xfrm>
            <a:off x="8012536" y="1326602"/>
            <a:ext cx="454999" cy="46855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bg-BG" sz="2800" b="1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CB62AC4-BA75-407C-889E-2FCEE0774F44}"/>
              </a:ext>
            </a:extLst>
          </p:cNvPr>
          <p:cNvSpPr/>
          <p:nvPr/>
        </p:nvSpPr>
        <p:spPr>
          <a:xfrm>
            <a:off x="7998672" y="2107281"/>
            <a:ext cx="468863" cy="42424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89ADA8E-CD14-466E-93DD-7B2E60119529}"/>
              </a:ext>
            </a:extLst>
          </p:cNvPr>
          <p:cNvSpPr/>
          <p:nvPr/>
        </p:nvSpPr>
        <p:spPr>
          <a:xfrm>
            <a:off x="8000380" y="2112205"/>
            <a:ext cx="467155" cy="37809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bg-BG" sz="2800" b="1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BFE0079-2910-4FEB-87EC-B6EA63ED7154}"/>
              </a:ext>
            </a:extLst>
          </p:cNvPr>
          <p:cNvSpPr/>
          <p:nvPr/>
        </p:nvSpPr>
        <p:spPr>
          <a:xfrm>
            <a:off x="7982097" y="2819265"/>
            <a:ext cx="425349" cy="45258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91C4AAE-F920-4257-90C9-D471F445DAB4}"/>
              </a:ext>
            </a:extLst>
          </p:cNvPr>
          <p:cNvSpPr/>
          <p:nvPr/>
        </p:nvSpPr>
        <p:spPr>
          <a:xfrm>
            <a:off x="7982097" y="2811239"/>
            <a:ext cx="430383" cy="40744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2</a:t>
            </a:r>
            <a:endParaRPr lang="bg-BG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  <p:bldP spid="86" grpId="0" animBg="1"/>
      <p:bldP spid="88" grpId="0" animBg="1"/>
      <p:bldP spid="90" grpId="0" animBg="1"/>
      <p:bldP spid="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иране 1"/>
          <p:cNvGrpSpPr/>
          <p:nvPr/>
        </p:nvGrpSpPr>
        <p:grpSpPr>
          <a:xfrm>
            <a:off x="6830276" y="4422569"/>
            <a:ext cx="1589787" cy="1999602"/>
            <a:chOff x="2483768" y="692696"/>
            <a:chExt cx="1728191" cy="2016224"/>
          </a:xfrm>
        </p:grpSpPr>
        <p:grpSp>
          <p:nvGrpSpPr>
            <p:cNvPr id="3" name="Групиране 36"/>
            <p:cNvGrpSpPr/>
            <p:nvPr/>
          </p:nvGrpSpPr>
          <p:grpSpPr>
            <a:xfrm>
              <a:off x="2483768" y="692696"/>
              <a:ext cx="792087" cy="1080120"/>
              <a:chOff x="1338045" y="1352632"/>
              <a:chExt cx="2990527" cy="3876568"/>
            </a:xfrm>
          </p:grpSpPr>
          <p:sp>
            <p:nvSpPr>
              <p:cNvPr id="32" name="Хорда 4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3" name="Дъга 32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Дъга 33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Овал 1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" name="Хорда 35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" name="Овал 38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0" name="Хорда 2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" name="Овал 40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" name="Овал 6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4" name="Групиране 43"/>
            <p:cNvGrpSpPr/>
            <p:nvPr/>
          </p:nvGrpSpPr>
          <p:grpSpPr>
            <a:xfrm>
              <a:off x="2915816" y="1628800"/>
              <a:ext cx="792087" cy="1080120"/>
              <a:chOff x="1338045" y="1352632"/>
              <a:chExt cx="2990527" cy="3876568"/>
            </a:xfrm>
          </p:grpSpPr>
          <p:sp>
            <p:nvSpPr>
              <p:cNvPr id="19" name="Хорда 18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0" name="Дъга 19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Дъга 20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Овал 21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3" name="Хорда 22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7" name="Хорда 26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8" name="Овал 27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0" name="Овал 29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5" name="Групиране 60"/>
            <p:cNvGrpSpPr/>
            <p:nvPr/>
          </p:nvGrpSpPr>
          <p:grpSpPr>
            <a:xfrm>
              <a:off x="3419872" y="764704"/>
              <a:ext cx="792087" cy="1080120"/>
              <a:chOff x="1338045" y="1352632"/>
              <a:chExt cx="2990527" cy="3876568"/>
            </a:xfrm>
          </p:grpSpPr>
          <p:sp>
            <p:nvSpPr>
              <p:cNvPr id="6" name="Хорда 5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" name="Дъга 6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Дъга 7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" name="Хорда 9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" name="Хорда 13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5" name="Овал 14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6" name="Овал 15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45" name="Групиране 44"/>
          <p:cNvGrpSpPr/>
          <p:nvPr/>
        </p:nvGrpSpPr>
        <p:grpSpPr>
          <a:xfrm flipH="1">
            <a:off x="764611" y="4414775"/>
            <a:ext cx="1897926" cy="2115158"/>
            <a:chOff x="2843808" y="2852936"/>
            <a:chExt cx="2520280" cy="2852936"/>
          </a:xfrm>
        </p:grpSpPr>
        <p:grpSp>
          <p:nvGrpSpPr>
            <p:cNvPr id="46" name="Групиране 181"/>
            <p:cNvGrpSpPr/>
            <p:nvPr/>
          </p:nvGrpSpPr>
          <p:grpSpPr>
            <a:xfrm>
              <a:off x="2843808" y="2852936"/>
              <a:ext cx="1224136" cy="1484784"/>
              <a:chOff x="6084168" y="4077072"/>
              <a:chExt cx="2736304" cy="2780928"/>
            </a:xfrm>
          </p:grpSpPr>
          <p:sp>
            <p:nvSpPr>
              <p:cNvPr id="97" name="Блоксхема: съединение 96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8" name="Блоксхема: съединение 97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99" name="Блоксхема: съединение 98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0" name="Блоксхема: съединение 99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1" name="Блоксхема: съединение 100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2" name="Блоксхема: съединение 101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3" name="Блоксхема: съединение 102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4" name="Блоксхема: съединение 103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5" name="Блоксхема: съединение 104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6" name="Блоксхема: съединение 105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7" name="Блоксхема: съединение 106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8" name="Блоксхема: съединение 107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09" name="Блоксхема: съединение 108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110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118" name="Блоксхема: извличане 117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9" name="Блоксхема: извличане 118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20" name="Блоксхема: съединение 119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11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116" name="Блоксхема: съединение 115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7" name="Блоксхема: съединение 116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112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114" name="Блоксхема: съединение 113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115" name="Блоксхема: съединение 114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113" name="Дъга 112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7" name="Групиране 182"/>
            <p:cNvGrpSpPr/>
            <p:nvPr/>
          </p:nvGrpSpPr>
          <p:grpSpPr>
            <a:xfrm>
              <a:off x="3779912" y="4221088"/>
              <a:ext cx="1224136" cy="1484784"/>
              <a:chOff x="6084168" y="4077072"/>
              <a:chExt cx="2736304" cy="2780928"/>
            </a:xfrm>
          </p:grpSpPr>
          <p:sp>
            <p:nvSpPr>
              <p:cNvPr id="73" name="Блоксхема: съединение 72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4" name="Блоксхема: съединение 73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5" name="Блоксхема: съединение 74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6" name="Блоксхема: съединение 75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7" name="Блоксхема: съединение 76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8" name="Блоксхема: съединение 77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79" name="Блоксхема: съединение 78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0" name="Блоксхема: съединение 79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1" name="Блоксхема: съединение 80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2" name="Блоксхема: съединение 81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3" name="Блоксхема: съединение 82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4" name="Блоксхема: съединение 83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85" name="Блоксхема: съединение 84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86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94" name="Блоксхема: извличане 93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5" name="Блоксхема: извличане 94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6" name="Блоксхема: съединение 95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87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92" name="Блоксхема: съединение 91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3" name="Блоксхема: съединение 92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88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90" name="Блоксхема: съединение 89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91" name="Блоксхема: съединение 90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89" name="Дъга 88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8" name="Групиране 207"/>
            <p:cNvGrpSpPr/>
            <p:nvPr/>
          </p:nvGrpSpPr>
          <p:grpSpPr>
            <a:xfrm>
              <a:off x="4139952" y="2924944"/>
              <a:ext cx="1224136" cy="1484784"/>
              <a:chOff x="6084168" y="4077072"/>
              <a:chExt cx="2736304" cy="2780928"/>
            </a:xfrm>
          </p:grpSpPr>
          <p:sp>
            <p:nvSpPr>
              <p:cNvPr id="49" name="Блоксхема: съединение 48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0" name="Блоксхема: съединение 49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1" name="Блоксхема: съединение 50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2" name="Блоксхема: съединение 51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3" name="Блоксхема: съединение 52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4" name="Блоксхема: съединение 53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5" name="Блоксхема: съединение 54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6" name="Блоксхема: съединение 55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7" name="Блоксхема: съединение 56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8" name="Блоксхема: съединение 57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59" name="Блоксхема: съединение 58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0" name="Блоксхема: съединение 59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61" name="Блоксхема: съединение 60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62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70" name="Блоксхема: извличане 69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71" name="Блоксхема: извличане 70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72" name="Блоксхема: съединение 71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63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68" name="Блоксхема: съединение 67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9" name="Блоксхема: съединение 68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64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66" name="Блоксхема: съединение 65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67" name="Блоксхема: съединение 66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65" name="Дъга 64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1" name="Групиране 120"/>
          <p:cNvGrpSpPr/>
          <p:nvPr/>
        </p:nvGrpSpPr>
        <p:grpSpPr>
          <a:xfrm rot="1954852">
            <a:off x="262099" y="2394248"/>
            <a:ext cx="1080120" cy="1289115"/>
            <a:chOff x="2500864" y="188640"/>
            <a:chExt cx="3366674" cy="5184576"/>
          </a:xfrm>
        </p:grpSpPr>
        <p:sp>
          <p:nvSpPr>
            <p:cNvPr id="122" name="Сърце 121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3" name="Сърце 122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4" name="Дъга 123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25" name="Дъга 124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26" name="Блоксхема: съединение 125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8" name="Сълза 127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9" name="Сълза 128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0" name="Сълза 129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1" name="Сълза 130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2" name="Блоксхема: съединение 131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3" name="Блоксхема: съединение 132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4" name="Пръстен 133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35" name="Пръстен 134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grpSp>
        <p:nvGrpSpPr>
          <p:cNvPr id="139" name="Групиране 138"/>
          <p:cNvGrpSpPr/>
          <p:nvPr/>
        </p:nvGrpSpPr>
        <p:grpSpPr>
          <a:xfrm>
            <a:off x="611560" y="4437112"/>
            <a:ext cx="216024" cy="864096"/>
            <a:chOff x="1835696" y="2996952"/>
            <a:chExt cx="936104" cy="1656184"/>
          </a:xfrm>
        </p:grpSpPr>
        <p:sp>
          <p:nvSpPr>
            <p:cNvPr id="140" name="Правоъгълник 139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1" name="Блоксхема: перфолента 140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42" name="Групиране 141"/>
          <p:cNvGrpSpPr/>
          <p:nvPr/>
        </p:nvGrpSpPr>
        <p:grpSpPr>
          <a:xfrm>
            <a:off x="3923928" y="260648"/>
            <a:ext cx="1584176" cy="1224136"/>
            <a:chOff x="1115616" y="692696"/>
            <a:chExt cx="3888432" cy="4104456"/>
          </a:xfrm>
        </p:grpSpPr>
        <p:sp>
          <p:nvSpPr>
            <p:cNvPr id="143" name="Слънце 142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144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149" name="Блоксхема: съединение 148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50" name="Блоксхема: съединение 149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145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147" name="Блоксхема: съединение 146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148" name="Блоксхема: съединение 147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146" name="Дъга 145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151" name="Облаковидно 150"/>
          <p:cNvSpPr/>
          <p:nvPr/>
        </p:nvSpPr>
        <p:spPr>
          <a:xfrm>
            <a:off x="7452320" y="620688"/>
            <a:ext cx="1512168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52" name="Групиране 151"/>
          <p:cNvGrpSpPr/>
          <p:nvPr/>
        </p:nvGrpSpPr>
        <p:grpSpPr>
          <a:xfrm>
            <a:off x="323528" y="4437112"/>
            <a:ext cx="216024" cy="864096"/>
            <a:chOff x="1835696" y="2996952"/>
            <a:chExt cx="936104" cy="1656184"/>
          </a:xfrm>
        </p:grpSpPr>
        <p:sp>
          <p:nvSpPr>
            <p:cNvPr id="153" name="Правоъгълник 152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4" name="Блоксхема: перфолента 153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55" name="Групиране 154"/>
          <p:cNvGrpSpPr/>
          <p:nvPr/>
        </p:nvGrpSpPr>
        <p:grpSpPr>
          <a:xfrm>
            <a:off x="3203848" y="5733256"/>
            <a:ext cx="216024" cy="864096"/>
            <a:chOff x="1835696" y="2996952"/>
            <a:chExt cx="936104" cy="1656184"/>
          </a:xfrm>
        </p:grpSpPr>
        <p:sp>
          <p:nvSpPr>
            <p:cNvPr id="156" name="Правоъгълник 155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7" name="Блоксхема: перфолента 156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58" name="Групиране 157"/>
          <p:cNvGrpSpPr/>
          <p:nvPr/>
        </p:nvGrpSpPr>
        <p:grpSpPr>
          <a:xfrm>
            <a:off x="2843808" y="5805264"/>
            <a:ext cx="216024" cy="864096"/>
            <a:chOff x="1835696" y="2996952"/>
            <a:chExt cx="936104" cy="1656184"/>
          </a:xfrm>
        </p:grpSpPr>
        <p:sp>
          <p:nvSpPr>
            <p:cNvPr id="159" name="Правоъгълник 158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0" name="Блоксхема: перфолента 159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61" name="Групиране 160"/>
          <p:cNvGrpSpPr/>
          <p:nvPr/>
        </p:nvGrpSpPr>
        <p:grpSpPr>
          <a:xfrm>
            <a:off x="2843808" y="3933056"/>
            <a:ext cx="216024" cy="864096"/>
            <a:chOff x="1835696" y="2996952"/>
            <a:chExt cx="936104" cy="1656184"/>
          </a:xfrm>
        </p:grpSpPr>
        <p:sp>
          <p:nvSpPr>
            <p:cNvPr id="162" name="Правоъгълник 161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3" name="Блоксхема: перфолента 162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64" name="Групиране 163"/>
          <p:cNvGrpSpPr/>
          <p:nvPr/>
        </p:nvGrpSpPr>
        <p:grpSpPr>
          <a:xfrm>
            <a:off x="3059832" y="4077072"/>
            <a:ext cx="216024" cy="864096"/>
            <a:chOff x="1835696" y="2996952"/>
            <a:chExt cx="936104" cy="1656184"/>
          </a:xfrm>
        </p:grpSpPr>
        <p:sp>
          <p:nvSpPr>
            <p:cNvPr id="165" name="Правоъгълник 164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6" name="Блоксхема: перфолента 165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67" name="Групиране 166"/>
          <p:cNvGrpSpPr/>
          <p:nvPr/>
        </p:nvGrpSpPr>
        <p:grpSpPr>
          <a:xfrm>
            <a:off x="6804248" y="3861048"/>
            <a:ext cx="360040" cy="1080120"/>
            <a:chOff x="1835696" y="2996952"/>
            <a:chExt cx="936104" cy="1656184"/>
          </a:xfrm>
        </p:grpSpPr>
        <p:sp>
          <p:nvSpPr>
            <p:cNvPr id="168" name="Правоъгълник 167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69" name="Блоксхема: перфолента 168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73" name="Групиране 172"/>
          <p:cNvGrpSpPr/>
          <p:nvPr/>
        </p:nvGrpSpPr>
        <p:grpSpPr>
          <a:xfrm>
            <a:off x="8388424" y="3717032"/>
            <a:ext cx="360040" cy="1080120"/>
            <a:chOff x="1835696" y="2996952"/>
            <a:chExt cx="936104" cy="1656184"/>
          </a:xfrm>
        </p:grpSpPr>
        <p:sp>
          <p:nvSpPr>
            <p:cNvPr id="174" name="Правоъгълник 173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5" name="Блоксхема: перфолента 174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78" name="Облаковидно 177"/>
          <p:cNvSpPr/>
          <p:nvPr/>
        </p:nvSpPr>
        <p:spPr>
          <a:xfrm>
            <a:off x="5652120" y="260648"/>
            <a:ext cx="1512168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9" name="Облаковидно 178"/>
          <p:cNvSpPr/>
          <p:nvPr/>
        </p:nvSpPr>
        <p:spPr>
          <a:xfrm>
            <a:off x="2339752" y="332656"/>
            <a:ext cx="1512168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0" name="Облаковидно 179"/>
          <p:cNvSpPr/>
          <p:nvPr/>
        </p:nvSpPr>
        <p:spPr>
          <a:xfrm>
            <a:off x="0" y="404664"/>
            <a:ext cx="1512168" cy="6263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81" name="Групиране 180"/>
          <p:cNvGrpSpPr/>
          <p:nvPr/>
        </p:nvGrpSpPr>
        <p:grpSpPr>
          <a:xfrm>
            <a:off x="8423920" y="1628800"/>
            <a:ext cx="720080" cy="1656184"/>
            <a:chOff x="5004048" y="332656"/>
            <a:chExt cx="2952328" cy="6264696"/>
          </a:xfrm>
        </p:grpSpPr>
        <p:sp>
          <p:nvSpPr>
            <p:cNvPr id="182" name="Овал 181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5" name="Равнобедрен триъгълник 184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6" name="Равнобедрен триъгълник 185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7" name="Равнобедрен триъгълник 186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8" name="Равнобедрен триъгълник 187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9" name="Равнобедрен триъгълник 188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90" name="Групиране 189"/>
          <p:cNvGrpSpPr/>
          <p:nvPr/>
        </p:nvGrpSpPr>
        <p:grpSpPr>
          <a:xfrm>
            <a:off x="3419872" y="1628800"/>
            <a:ext cx="1440160" cy="3096344"/>
            <a:chOff x="5004048" y="332656"/>
            <a:chExt cx="2952328" cy="6264696"/>
          </a:xfrm>
        </p:grpSpPr>
        <p:sp>
          <p:nvSpPr>
            <p:cNvPr id="191" name="Овал 190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2" name="Овал 191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4" name="Равнобедрен триъгълник 193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5" name="Равнобедрен триъгълник 194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6" name="Равнобедрен триъгълник 195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7" name="Равнобедрен триъгълник 196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98" name="Равнобедрен триъгълник 197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99" name="Групиране 198"/>
          <p:cNvGrpSpPr/>
          <p:nvPr/>
        </p:nvGrpSpPr>
        <p:grpSpPr>
          <a:xfrm>
            <a:off x="4516760" y="2852936"/>
            <a:ext cx="2160240" cy="3689176"/>
            <a:chOff x="5004048" y="332656"/>
            <a:chExt cx="2952328" cy="6264696"/>
          </a:xfrm>
        </p:grpSpPr>
        <p:sp>
          <p:nvSpPr>
            <p:cNvPr id="200" name="Овал 199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1" name="Овал 200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2" name="Овал 201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3" name="Равнобедрен триъгълник 202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4" name="Равнобедрен триъгълник 203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5" name="Равнобедрен триъгълник 204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6" name="Равнобедрен триъгълник 205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07" name="Равнобедрен триъгълник 206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08" name="Групиране 207"/>
          <p:cNvGrpSpPr/>
          <p:nvPr/>
        </p:nvGrpSpPr>
        <p:grpSpPr>
          <a:xfrm>
            <a:off x="6876256" y="1412776"/>
            <a:ext cx="1440160" cy="2520280"/>
            <a:chOff x="5004048" y="332656"/>
            <a:chExt cx="2952328" cy="6264696"/>
          </a:xfrm>
        </p:grpSpPr>
        <p:sp>
          <p:nvSpPr>
            <p:cNvPr id="209" name="Овал 208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0" name="Овал 209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1" name="Овал 210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2" name="Равнобедрен триъгълник 211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3" name="Равнобедрен триъгълник 212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4" name="Равнобедрен триъгълник 213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5" name="Равнобедрен триъгълник 214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6" name="Равнобедрен триъгълник 215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76" name="Овално изнесено означение 175"/>
          <p:cNvSpPr/>
          <p:nvPr/>
        </p:nvSpPr>
        <p:spPr>
          <a:xfrm>
            <a:off x="251520" y="1196752"/>
            <a:ext cx="3456384" cy="1008112"/>
          </a:xfrm>
          <a:prstGeom prst="wedgeEllipseCallout">
            <a:avLst>
              <a:gd name="adj1" fmla="val -25483"/>
              <a:gd name="adj2" fmla="val 70153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chemeClr val="tx1"/>
                </a:solidFill>
              </a:rPr>
              <a:t>Колко знаменца събраха  по своя път </a:t>
            </a:r>
            <a:r>
              <a:rPr lang="bg-BG" sz="1600" dirty="0" err="1">
                <a:solidFill>
                  <a:schemeClr val="tx1"/>
                </a:solidFill>
              </a:rPr>
              <a:t>гъсеничките</a:t>
            </a:r>
            <a:r>
              <a:rPr lang="bg-BG" sz="1600" dirty="0">
                <a:solidFill>
                  <a:schemeClr val="tx1"/>
                </a:solidFill>
              </a:rPr>
              <a:t>? А калинките?</a:t>
            </a:r>
          </a:p>
        </p:txBody>
      </p:sp>
      <p:grpSp>
        <p:nvGrpSpPr>
          <p:cNvPr id="217" name="Групиране 216"/>
          <p:cNvGrpSpPr/>
          <p:nvPr/>
        </p:nvGrpSpPr>
        <p:grpSpPr>
          <a:xfrm>
            <a:off x="4499992" y="6021288"/>
            <a:ext cx="2304256" cy="554360"/>
            <a:chOff x="1043608" y="4005064"/>
            <a:chExt cx="3672408" cy="914400"/>
          </a:xfrm>
        </p:grpSpPr>
        <p:sp>
          <p:nvSpPr>
            <p:cNvPr id="218" name="Равнобедрен триъгълник 217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9" name="Равнобедрен триъгълник 218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0" name="Равнобедрен триъгълник 219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1" name="Равнобедрен триъгълник 220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2" name="Равнобедрен триъгълник 221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3" name="Равнобедрен триъгълник 222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4" name="Равнобедрен триъгълник 223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5" name="Равнобедрен триъгълник 224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6" name="Равнобедрен триъгълник 225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7" name="Равнобедрен триъгълник 226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8" name="Равнобедрен триъгълник 227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29" name="Равнобедрен триъгълник 228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0" name="Равнобедрен триъгълник 229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31" name="Групиране 230"/>
          <p:cNvGrpSpPr/>
          <p:nvPr/>
        </p:nvGrpSpPr>
        <p:grpSpPr>
          <a:xfrm>
            <a:off x="3203848" y="4293096"/>
            <a:ext cx="1872208" cy="482352"/>
            <a:chOff x="1043608" y="4005064"/>
            <a:chExt cx="3672408" cy="914400"/>
          </a:xfrm>
        </p:grpSpPr>
        <p:sp>
          <p:nvSpPr>
            <p:cNvPr id="232" name="Равнобедрен триъгълник 231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3" name="Равнобедрен триъгълник 232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4" name="Равнобедрен триъгълник 233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5" name="Равнобедрен триъгълник 234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6" name="Равнобедрен триъгълник 235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7" name="Равнобедрен триъгълник 236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8" name="Равнобедрен триъгълник 237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39" name="Равнобедрен триъгълник 238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0" name="Равнобедрен триъгълник 239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1" name="Равнобедрен триъгълник 240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2" name="Равнобедрен триъгълник 241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3" name="Равнобедрен триъгълник 242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4" name="Равнобедрен триъгълник 243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45" name="Групиране 244"/>
          <p:cNvGrpSpPr/>
          <p:nvPr/>
        </p:nvGrpSpPr>
        <p:grpSpPr>
          <a:xfrm>
            <a:off x="7164288" y="3501008"/>
            <a:ext cx="936104" cy="482352"/>
            <a:chOff x="1043608" y="4005064"/>
            <a:chExt cx="3672408" cy="914400"/>
          </a:xfrm>
        </p:grpSpPr>
        <p:sp>
          <p:nvSpPr>
            <p:cNvPr id="246" name="Равнобедрен триъгълник 245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7" name="Равнобедрен триъгълник 246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8" name="Равнобедрен триъгълник 247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49" name="Равнобедрен триъгълник 248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0" name="Равнобедрен триъгълник 249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1" name="Равнобедрен триъгълник 250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2" name="Равнобедрен триъгълник 251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3" name="Равнобедрен триъгълник 252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4" name="Равнобедрен триъгълник 253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5" name="Равнобедрен триъгълник 254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6" name="Равнобедрен триъгълник 255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7" name="Равнобедрен триъгълник 256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58" name="Равнобедрен триъгълник 257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59" name="Групиране 258"/>
          <p:cNvGrpSpPr/>
          <p:nvPr/>
        </p:nvGrpSpPr>
        <p:grpSpPr>
          <a:xfrm>
            <a:off x="8172400" y="3068960"/>
            <a:ext cx="971600" cy="288032"/>
            <a:chOff x="1043608" y="4005064"/>
            <a:chExt cx="3672408" cy="914400"/>
          </a:xfrm>
        </p:grpSpPr>
        <p:sp>
          <p:nvSpPr>
            <p:cNvPr id="260" name="Равнобедрен триъгълник 259"/>
            <p:cNvSpPr/>
            <p:nvPr/>
          </p:nvSpPr>
          <p:spPr>
            <a:xfrm>
              <a:off x="428396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1" name="Равнобедрен триъгълник 260"/>
            <p:cNvSpPr/>
            <p:nvPr/>
          </p:nvSpPr>
          <p:spPr>
            <a:xfrm>
              <a:off x="406794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2" name="Равнобедрен триъгълник 261"/>
            <p:cNvSpPr/>
            <p:nvPr/>
          </p:nvSpPr>
          <p:spPr>
            <a:xfrm>
              <a:off x="377991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3" name="Равнобедрен триъгълник 262"/>
            <p:cNvSpPr/>
            <p:nvPr/>
          </p:nvSpPr>
          <p:spPr>
            <a:xfrm>
              <a:off x="349188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4" name="Равнобедрен триъгълник 263"/>
            <p:cNvSpPr/>
            <p:nvPr/>
          </p:nvSpPr>
          <p:spPr>
            <a:xfrm>
              <a:off x="320384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5" name="Равнобедрен триъгълник 264"/>
            <p:cNvSpPr/>
            <p:nvPr/>
          </p:nvSpPr>
          <p:spPr>
            <a:xfrm>
              <a:off x="298782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6" name="Равнобедрен триъгълник 265"/>
            <p:cNvSpPr/>
            <p:nvPr/>
          </p:nvSpPr>
          <p:spPr>
            <a:xfrm>
              <a:off x="269979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7" name="Равнобедрен триъгълник 266"/>
            <p:cNvSpPr/>
            <p:nvPr/>
          </p:nvSpPr>
          <p:spPr>
            <a:xfrm>
              <a:off x="2411760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8" name="Равнобедрен триъгълник 267"/>
            <p:cNvSpPr/>
            <p:nvPr/>
          </p:nvSpPr>
          <p:spPr>
            <a:xfrm>
              <a:off x="212372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69" name="Равнобедрен триъгълник 268"/>
            <p:cNvSpPr/>
            <p:nvPr/>
          </p:nvSpPr>
          <p:spPr>
            <a:xfrm>
              <a:off x="1835696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70" name="Равнобедрен триъгълник 269"/>
            <p:cNvSpPr/>
            <p:nvPr/>
          </p:nvSpPr>
          <p:spPr>
            <a:xfrm>
              <a:off x="1547664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71" name="Равнобедрен триъгълник 270"/>
            <p:cNvSpPr/>
            <p:nvPr/>
          </p:nvSpPr>
          <p:spPr>
            <a:xfrm>
              <a:off x="1259632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72" name="Равнобедрен триъгълник 271"/>
            <p:cNvSpPr/>
            <p:nvPr/>
          </p:nvSpPr>
          <p:spPr>
            <a:xfrm>
              <a:off x="1043608" y="4005064"/>
              <a:ext cx="432048" cy="914400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74" name="Текстово поле 273"/>
          <p:cNvSpPr txBox="1"/>
          <p:nvPr/>
        </p:nvSpPr>
        <p:spPr>
          <a:xfrm>
            <a:off x="4635536" y="1430895"/>
            <a:ext cx="189026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/>
              <a:t>2 + </a:t>
            </a:r>
            <a:r>
              <a:rPr lang="bg-BG" sz="3200" dirty="0" err="1"/>
              <a:t>2</a:t>
            </a:r>
            <a:r>
              <a:rPr lang="bg-BG" sz="3200" dirty="0"/>
              <a:t> + </a:t>
            </a:r>
            <a:r>
              <a:rPr lang="bg-BG" sz="3200" dirty="0" err="1"/>
              <a:t>2</a:t>
            </a:r>
            <a:r>
              <a:rPr lang="bg-BG" sz="3200" dirty="0"/>
              <a:t> =</a:t>
            </a:r>
          </a:p>
          <a:p>
            <a:r>
              <a:rPr lang="bg-BG" sz="3200" dirty="0"/>
              <a:t>1 + 2 + 1 =</a:t>
            </a:r>
          </a:p>
          <a:p>
            <a:endParaRPr lang="bg-BG" sz="2800" dirty="0"/>
          </a:p>
        </p:txBody>
      </p:sp>
      <p:sp>
        <p:nvSpPr>
          <p:cNvPr id="273" name="Бутон: напред или следващ 272">
            <a:hlinkClick r:id="" action="ppaction://hlinkshowjump?jump=nextslide" highlightClick="1"/>
          </p:cNvPr>
          <p:cNvSpPr/>
          <p:nvPr/>
        </p:nvSpPr>
        <p:spPr>
          <a:xfrm>
            <a:off x="8330047" y="6149425"/>
            <a:ext cx="701029" cy="5566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136" name="Групиране 135"/>
          <p:cNvGrpSpPr/>
          <p:nvPr/>
        </p:nvGrpSpPr>
        <p:grpSpPr>
          <a:xfrm>
            <a:off x="7956376" y="3645024"/>
            <a:ext cx="360040" cy="1080120"/>
            <a:chOff x="1835696" y="2996952"/>
            <a:chExt cx="936104" cy="1656184"/>
          </a:xfrm>
        </p:grpSpPr>
        <p:sp>
          <p:nvSpPr>
            <p:cNvPr id="137" name="Правоъгълник 136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8" name="Блоксхема: перфолента 137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70" name="Групиране 169"/>
          <p:cNvGrpSpPr/>
          <p:nvPr/>
        </p:nvGrpSpPr>
        <p:grpSpPr>
          <a:xfrm>
            <a:off x="7513033" y="3901113"/>
            <a:ext cx="360040" cy="1080120"/>
            <a:chOff x="1835696" y="2996952"/>
            <a:chExt cx="936104" cy="1656184"/>
          </a:xfrm>
        </p:grpSpPr>
        <p:sp>
          <p:nvSpPr>
            <p:cNvPr id="171" name="Правоъгълник 170"/>
            <p:cNvSpPr/>
            <p:nvPr/>
          </p:nvSpPr>
          <p:spPr>
            <a:xfrm>
              <a:off x="1835696" y="3140968"/>
              <a:ext cx="72008" cy="15121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72" name="Блоксхема: перфолента 171"/>
            <p:cNvSpPr/>
            <p:nvPr/>
          </p:nvSpPr>
          <p:spPr>
            <a:xfrm>
              <a:off x="1835696" y="2996952"/>
              <a:ext cx="936104" cy="804672"/>
            </a:xfrm>
            <a:prstGeom prst="flowChartPunchedTap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75" name="Бутон: назад или предишен 274">
            <a:hlinkClick r:id="" action="ppaction://hlinkshowjump?jump=previousslide" highlightClick="1"/>
          </p:cNvPr>
          <p:cNvSpPr/>
          <p:nvPr/>
        </p:nvSpPr>
        <p:spPr>
          <a:xfrm>
            <a:off x="123579" y="6163619"/>
            <a:ext cx="645101" cy="60319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6" name="Текстово поле 275"/>
          <p:cNvSpPr txBox="1"/>
          <p:nvPr/>
        </p:nvSpPr>
        <p:spPr>
          <a:xfrm>
            <a:off x="2771800" y="281910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/>
              <a:t>6</a:t>
            </a:r>
          </a:p>
        </p:txBody>
      </p:sp>
      <p:sp>
        <p:nvSpPr>
          <p:cNvPr id="277" name="Текстово поле 276"/>
          <p:cNvSpPr txBox="1"/>
          <p:nvPr/>
        </p:nvSpPr>
        <p:spPr>
          <a:xfrm>
            <a:off x="2071452" y="3233210"/>
            <a:ext cx="384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/>
              <a:t>8</a:t>
            </a:r>
          </a:p>
        </p:txBody>
      </p:sp>
      <p:sp>
        <p:nvSpPr>
          <p:cNvPr id="278" name="Текстово поле 277"/>
          <p:cNvSpPr txBox="1"/>
          <p:nvPr/>
        </p:nvSpPr>
        <p:spPr>
          <a:xfrm>
            <a:off x="2189483" y="226218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/>
              <a:t>4</a:t>
            </a:r>
          </a:p>
        </p:txBody>
      </p:sp>
      <p:sp>
        <p:nvSpPr>
          <p:cNvPr id="279" name="Текстово поле 278"/>
          <p:cNvSpPr txBox="1"/>
          <p:nvPr/>
        </p:nvSpPr>
        <p:spPr>
          <a:xfrm>
            <a:off x="1546726" y="2825297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/>
              <a:t>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8.09249E-7 L 0.40556 -0.2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78" y="-10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12139E-6 L 0.46545 -0.0508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64" y="-25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" dur="2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2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"/>
                  </p:tgtEl>
                </p:cond>
              </p:nextCondLst>
            </p:seq>
          </p:childTnLst>
        </p:cTn>
      </p:par>
    </p:tnLst>
    <p:bldLst>
      <p:bldP spid="276" grpId="0"/>
      <p:bldP spid="277" grpId="0"/>
      <p:bldP spid="278" grpId="0"/>
      <p:bldP spid="2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Групиране 107"/>
          <p:cNvGrpSpPr/>
          <p:nvPr/>
        </p:nvGrpSpPr>
        <p:grpSpPr>
          <a:xfrm>
            <a:off x="6804248" y="2903895"/>
            <a:ext cx="2160240" cy="3954105"/>
            <a:chOff x="5004048" y="332656"/>
            <a:chExt cx="2952328" cy="6264696"/>
          </a:xfrm>
        </p:grpSpPr>
        <p:sp>
          <p:nvSpPr>
            <p:cNvPr id="109" name="Овал 108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0" name="Овал 109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2" name="Равнобедрен триъгълник 111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3" name="Равнобедрен триъгълник 112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4" name="Равнобедрен триъгълник 113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5" name="Равнобедрен триъгълник 114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6" name="Равнобедрен триъгълник 115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8" name="Групиране 27"/>
          <p:cNvGrpSpPr/>
          <p:nvPr/>
        </p:nvGrpSpPr>
        <p:grpSpPr>
          <a:xfrm>
            <a:off x="0" y="2575366"/>
            <a:ext cx="2277553" cy="4083147"/>
            <a:chOff x="5004048" y="332656"/>
            <a:chExt cx="2952328" cy="6264696"/>
          </a:xfrm>
        </p:grpSpPr>
        <p:sp>
          <p:nvSpPr>
            <p:cNvPr id="31" name="Овал 30"/>
            <p:cNvSpPr/>
            <p:nvPr/>
          </p:nvSpPr>
          <p:spPr>
            <a:xfrm>
              <a:off x="5542591" y="1196752"/>
              <a:ext cx="1944216" cy="216024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5004048" y="332656"/>
              <a:ext cx="2952328" cy="314664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5326567" y="836712"/>
              <a:ext cx="2376264" cy="259228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2" name="Равнобедрен триъгълник 31"/>
            <p:cNvSpPr/>
            <p:nvPr/>
          </p:nvSpPr>
          <p:spPr>
            <a:xfrm>
              <a:off x="6118655" y="2060848"/>
              <a:ext cx="792088" cy="4536504"/>
            </a:xfrm>
            <a:prstGeom prst="triangle">
              <a:avLst>
                <a:gd name="adj" fmla="val 51326"/>
              </a:avLst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3" name="Равнобедрен триъгълник 32"/>
            <p:cNvSpPr/>
            <p:nvPr/>
          </p:nvSpPr>
          <p:spPr>
            <a:xfrm rot="17857905">
              <a:off x="5610821" y="2026361"/>
              <a:ext cx="151571" cy="1221102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4" name="Равнобедрен триъгълник 33"/>
            <p:cNvSpPr/>
            <p:nvPr/>
          </p:nvSpPr>
          <p:spPr>
            <a:xfrm rot="19539299" flipH="1">
              <a:off x="6925044" y="1271359"/>
              <a:ext cx="94143" cy="110086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5" name="Равнобедрен триъгълник 34"/>
            <p:cNvSpPr/>
            <p:nvPr/>
          </p:nvSpPr>
          <p:spPr>
            <a:xfrm rot="19656635" flipH="1">
              <a:off x="6053007" y="2161189"/>
              <a:ext cx="246925" cy="1411665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6" name="Равнобедрен триъгълник 35"/>
            <p:cNvSpPr/>
            <p:nvPr/>
          </p:nvSpPr>
          <p:spPr>
            <a:xfrm rot="2001495" flipH="1">
              <a:off x="6896222" y="1467634"/>
              <a:ext cx="316037" cy="2137138"/>
            </a:xfrm>
            <a:prstGeom prst="triangle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2" name="Групиране 1"/>
          <p:cNvGrpSpPr/>
          <p:nvPr/>
        </p:nvGrpSpPr>
        <p:grpSpPr>
          <a:xfrm rot="2528600">
            <a:off x="294005" y="1893591"/>
            <a:ext cx="887645" cy="1218345"/>
            <a:chOff x="2500864" y="188640"/>
            <a:chExt cx="3366674" cy="5184576"/>
          </a:xfrm>
        </p:grpSpPr>
        <p:sp>
          <p:nvSpPr>
            <p:cNvPr id="3" name="Сърце 2"/>
            <p:cNvSpPr/>
            <p:nvPr/>
          </p:nvSpPr>
          <p:spPr>
            <a:xfrm rot="5400000" flipH="1">
              <a:off x="3019099" y="2317604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" name="Сърце 3"/>
            <p:cNvSpPr/>
            <p:nvPr/>
          </p:nvSpPr>
          <p:spPr>
            <a:xfrm rot="16044064">
              <a:off x="1380012" y="2282723"/>
              <a:ext cx="3969292" cy="1727587"/>
            </a:xfrm>
            <a:prstGeom prst="hear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5" name="Дъга 4"/>
            <p:cNvSpPr/>
            <p:nvPr/>
          </p:nvSpPr>
          <p:spPr>
            <a:xfrm rot="16200000" flipH="1">
              <a:off x="3887924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6" name="Дъга 5"/>
            <p:cNvSpPr/>
            <p:nvPr/>
          </p:nvSpPr>
          <p:spPr>
            <a:xfrm rot="5400000">
              <a:off x="3311860" y="584684"/>
              <a:ext cx="1224136" cy="432048"/>
            </a:xfrm>
            <a:prstGeom prst="blockArc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7" name="Блоксхема: съединение 6"/>
            <p:cNvSpPr/>
            <p:nvPr/>
          </p:nvSpPr>
          <p:spPr>
            <a:xfrm>
              <a:off x="3707904" y="836712"/>
              <a:ext cx="936104" cy="889248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Овал 7"/>
            <p:cNvSpPr/>
            <p:nvPr/>
          </p:nvSpPr>
          <p:spPr>
            <a:xfrm>
              <a:off x="3923928" y="836712"/>
              <a:ext cx="576064" cy="453650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Сълза 8"/>
            <p:cNvSpPr/>
            <p:nvPr/>
          </p:nvSpPr>
          <p:spPr>
            <a:xfrm rot="17452119">
              <a:off x="2837433" y="2042789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Сълза 9"/>
            <p:cNvSpPr/>
            <p:nvPr/>
          </p:nvSpPr>
          <p:spPr>
            <a:xfrm rot="19699993">
              <a:off x="4673045" y="2084895"/>
              <a:ext cx="899592" cy="914400"/>
            </a:xfrm>
            <a:prstGeom prst="teardrop">
              <a:avLst>
                <a:gd name="adj" fmla="val 200000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Сълза 10"/>
            <p:cNvSpPr/>
            <p:nvPr/>
          </p:nvSpPr>
          <p:spPr>
            <a:xfrm rot="17414426">
              <a:off x="2997678" y="2214718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Сълза 11"/>
            <p:cNvSpPr/>
            <p:nvPr/>
          </p:nvSpPr>
          <p:spPr>
            <a:xfrm rot="19628294">
              <a:off x="4826217" y="2243055"/>
              <a:ext cx="576064" cy="576064"/>
            </a:xfrm>
            <a:prstGeom prst="teardrop">
              <a:avLst>
                <a:gd name="adj" fmla="val 200000"/>
              </a:avLst>
            </a:prstGeom>
            <a:solidFill>
              <a:srgbClr val="79A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Блоксхема: съединение 12"/>
            <p:cNvSpPr/>
            <p:nvPr/>
          </p:nvSpPr>
          <p:spPr>
            <a:xfrm>
              <a:off x="5004048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Блоксхема: съединение 13"/>
            <p:cNvSpPr/>
            <p:nvPr/>
          </p:nvSpPr>
          <p:spPr>
            <a:xfrm>
              <a:off x="3131840" y="2348880"/>
              <a:ext cx="288032" cy="313184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5" name="Пръстен 14"/>
            <p:cNvSpPr/>
            <p:nvPr/>
          </p:nvSpPr>
          <p:spPr>
            <a:xfrm rot="942319">
              <a:off x="2758249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  <p:sp>
          <p:nvSpPr>
            <p:cNvPr id="16" name="Пръстен 15"/>
            <p:cNvSpPr/>
            <p:nvPr/>
          </p:nvSpPr>
          <p:spPr>
            <a:xfrm rot="20795943">
              <a:off x="4702465" y="3318379"/>
              <a:ext cx="1004198" cy="1634480"/>
            </a:xfrm>
            <a:prstGeom prst="donut">
              <a:avLst>
                <a:gd name="adj" fmla="val 32095"/>
              </a:avLst>
            </a:prstGeom>
            <a:solidFill>
              <a:srgbClr val="7FE6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17" name="Овално изнесено означение 16"/>
          <p:cNvSpPr/>
          <p:nvPr/>
        </p:nvSpPr>
        <p:spPr>
          <a:xfrm>
            <a:off x="683568" y="980728"/>
            <a:ext cx="3096344" cy="900680"/>
          </a:xfrm>
          <a:prstGeom prst="wedgeEllipseCallout">
            <a:avLst>
              <a:gd name="adj1" fmla="val -36529"/>
              <a:gd name="adj2" fmla="val 74741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dirty="0">
                <a:solidFill>
                  <a:schemeClr val="tx1"/>
                </a:solidFill>
              </a:rPr>
              <a:t>Победител е този отбор, който е събрал повече знаменца.</a:t>
            </a:r>
          </a:p>
        </p:txBody>
      </p:sp>
      <p:grpSp>
        <p:nvGrpSpPr>
          <p:cNvPr id="18" name="Групиране 17"/>
          <p:cNvGrpSpPr/>
          <p:nvPr/>
        </p:nvGrpSpPr>
        <p:grpSpPr>
          <a:xfrm>
            <a:off x="4139952" y="188640"/>
            <a:ext cx="1296144" cy="1296144"/>
            <a:chOff x="1115616" y="692696"/>
            <a:chExt cx="3888432" cy="4104456"/>
          </a:xfrm>
        </p:grpSpPr>
        <p:sp>
          <p:nvSpPr>
            <p:cNvPr id="19" name="Слънце 18"/>
            <p:cNvSpPr/>
            <p:nvPr/>
          </p:nvSpPr>
          <p:spPr>
            <a:xfrm>
              <a:off x="1115616" y="692696"/>
              <a:ext cx="3888432" cy="4104456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grpSp>
          <p:nvGrpSpPr>
            <p:cNvPr id="20" name="Групиране 170"/>
            <p:cNvGrpSpPr/>
            <p:nvPr/>
          </p:nvGrpSpPr>
          <p:grpSpPr>
            <a:xfrm>
              <a:off x="2339752" y="2204864"/>
              <a:ext cx="576064" cy="576064"/>
              <a:chOff x="-828600" y="2420888"/>
              <a:chExt cx="288032" cy="313184"/>
            </a:xfrm>
          </p:grpSpPr>
          <p:sp>
            <p:nvSpPr>
              <p:cNvPr id="25" name="Блоксхема: съединение 24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6" name="Блоксхема: съединение 25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21" name="Групиране 170"/>
            <p:cNvGrpSpPr/>
            <p:nvPr/>
          </p:nvGrpSpPr>
          <p:grpSpPr>
            <a:xfrm>
              <a:off x="3203848" y="2204864"/>
              <a:ext cx="576064" cy="576064"/>
              <a:chOff x="-828600" y="2420888"/>
              <a:chExt cx="288032" cy="313184"/>
            </a:xfrm>
          </p:grpSpPr>
          <p:sp>
            <p:nvSpPr>
              <p:cNvPr id="23" name="Блоксхема: съединение 22"/>
              <p:cNvSpPr/>
              <p:nvPr/>
            </p:nvSpPr>
            <p:spPr>
              <a:xfrm>
                <a:off x="-828600" y="2420888"/>
                <a:ext cx="288032" cy="313184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24" name="Блоксхема: съединение 23"/>
              <p:cNvSpPr/>
              <p:nvPr/>
            </p:nvSpPr>
            <p:spPr>
              <a:xfrm>
                <a:off x="-756592" y="2492896"/>
                <a:ext cx="144016" cy="241176"/>
              </a:xfrm>
              <a:prstGeom prst="flowChartConnector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sp>
          <p:nvSpPr>
            <p:cNvPr id="22" name="Дъга 21"/>
            <p:cNvSpPr/>
            <p:nvPr/>
          </p:nvSpPr>
          <p:spPr>
            <a:xfrm rot="10800000">
              <a:off x="2699792" y="2780928"/>
              <a:ext cx="792088" cy="648072"/>
            </a:xfrm>
            <a:prstGeom prst="blockArc">
              <a:avLst>
                <a:gd name="adj1" fmla="val 10650845"/>
                <a:gd name="adj2" fmla="val 0"/>
                <a:gd name="adj3" fmla="val 25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>
                <a:solidFill>
                  <a:schemeClr val="tx1"/>
                </a:solidFill>
              </a:endParaRPr>
            </a:p>
          </p:txBody>
        </p:sp>
      </p:grpSp>
      <p:sp>
        <p:nvSpPr>
          <p:cNvPr id="27" name="Облаковидно 26"/>
          <p:cNvSpPr/>
          <p:nvPr/>
        </p:nvSpPr>
        <p:spPr>
          <a:xfrm>
            <a:off x="395536" y="404664"/>
            <a:ext cx="1440160" cy="55436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37" name="Групиране 36"/>
          <p:cNvGrpSpPr/>
          <p:nvPr/>
        </p:nvGrpSpPr>
        <p:grpSpPr>
          <a:xfrm>
            <a:off x="2843808" y="3645024"/>
            <a:ext cx="1872208" cy="2681064"/>
            <a:chOff x="5148064" y="2780928"/>
            <a:chExt cx="1800200" cy="3528392"/>
          </a:xfrm>
        </p:grpSpPr>
        <p:sp>
          <p:nvSpPr>
            <p:cNvPr id="38" name="Правоъгълник 37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39" name="Равнобедрен триъгълник 38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0" name="Равнобедрен триъгълник 39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1" name="Равнобедрен триъгълник 40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42" name="Равнобедрен триъгълник 41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43" name="Групиране 42"/>
          <p:cNvGrpSpPr/>
          <p:nvPr/>
        </p:nvGrpSpPr>
        <p:grpSpPr>
          <a:xfrm>
            <a:off x="2915816" y="6209928"/>
            <a:ext cx="504056" cy="648072"/>
            <a:chOff x="5004048" y="2204864"/>
            <a:chExt cx="2520279" cy="4104456"/>
          </a:xfrm>
        </p:grpSpPr>
        <p:grpSp>
          <p:nvGrpSpPr>
            <p:cNvPr id="4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8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94" name="Хорда 9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9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96" name="Дъга 9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Хорда 9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8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8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85" name="Сълза 8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6" name="Сълза 8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7" name="Сълза 8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8" name="Сълза 8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89" name="Сълза 8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0" name="Сълза 8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1" name="Сълза 9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2" name="Сълза 9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93" name="Блоксхема: съединение 9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84" name="Блоксхема: съединение 8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6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77" name="Хорда 7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7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79" name="Дъга 7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" name="Хорда 7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8" name="Сълза 6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9" name="Сълза 6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0" name="Сълза 6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1" name="Сълза 7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2" name="Сълза 7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3" name="Сълза 7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4" name="Сълза 7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5" name="Сълза 7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76" name="Блоксхема: съединение 7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7" name="Блоксхема: съединение 6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0" name="Хорда 5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2" name="Дъга 6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3" name="Хорда 6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1" name="Сълза 5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" name="Сълза 5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" name="Сълза 5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" name="Сълза 5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" name="Сълза 5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" name="Сълза 5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7" name="Сълза 5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" name="Сълза 5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" name="Блоксхема: съединение 5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0" name="Блоксхема: съединение 4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sp>
        <p:nvSpPr>
          <p:cNvPr id="98" name="Облаковидно 97"/>
          <p:cNvSpPr/>
          <p:nvPr/>
        </p:nvSpPr>
        <p:spPr>
          <a:xfrm>
            <a:off x="2699792" y="404664"/>
            <a:ext cx="1440160" cy="55436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9" name="Облаковидно 98"/>
          <p:cNvSpPr/>
          <p:nvPr/>
        </p:nvSpPr>
        <p:spPr>
          <a:xfrm>
            <a:off x="7452320" y="836712"/>
            <a:ext cx="1440160" cy="55436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0" name="Облаковидно 99"/>
          <p:cNvSpPr/>
          <p:nvPr/>
        </p:nvSpPr>
        <p:spPr>
          <a:xfrm>
            <a:off x="5796136" y="404664"/>
            <a:ext cx="1440160" cy="55436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1" name="Текстово поле 100"/>
          <p:cNvSpPr txBox="1"/>
          <p:nvPr/>
        </p:nvSpPr>
        <p:spPr>
          <a:xfrm>
            <a:off x="1763688" y="242088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/>
              <a:t>6</a:t>
            </a:r>
          </a:p>
        </p:txBody>
      </p:sp>
      <p:sp>
        <p:nvSpPr>
          <p:cNvPr id="102" name="Текстово поле 101"/>
          <p:cNvSpPr txBox="1"/>
          <p:nvPr/>
        </p:nvSpPr>
        <p:spPr>
          <a:xfrm>
            <a:off x="2915816" y="242088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/>
              <a:t>4</a:t>
            </a:r>
          </a:p>
        </p:txBody>
      </p:sp>
      <p:sp>
        <p:nvSpPr>
          <p:cNvPr id="103" name="Текстово поле 102"/>
          <p:cNvSpPr txBox="1"/>
          <p:nvPr/>
        </p:nvSpPr>
        <p:spPr>
          <a:xfrm>
            <a:off x="4860032" y="2060848"/>
            <a:ext cx="159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/>
              <a:t>2 + 1 + </a:t>
            </a:r>
            <a:r>
              <a:rPr lang="bg-BG" sz="3200" dirty="0" err="1"/>
              <a:t>1</a:t>
            </a:r>
            <a:endParaRPr lang="bg-BG" sz="3200" dirty="0"/>
          </a:p>
        </p:txBody>
      </p:sp>
      <p:sp>
        <p:nvSpPr>
          <p:cNvPr id="104" name="Текстово поле 103"/>
          <p:cNvSpPr txBox="1"/>
          <p:nvPr/>
        </p:nvSpPr>
        <p:spPr>
          <a:xfrm>
            <a:off x="7458923" y="2060848"/>
            <a:ext cx="1685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200" dirty="0"/>
              <a:t>2 + </a:t>
            </a:r>
            <a:r>
              <a:rPr lang="bg-BG" sz="3200" dirty="0" err="1"/>
              <a:t>2</a:t>
            </a:r>
            <a:r>
              <a:rPr lang="bg-BG" sz="3200" dirty="0"/>
              <a:t> + </a:t>
            </a:r>
            <a:r>
              <a:rPr lang="bg-BG" sz="3200" dirty="0" err="1"/>
              <a:t>2</a:t>
            </a:r>
            <a:r>
              <a:rPr lang="bg-BG" sz="3200" dirty="0"/>
              <a:t> </a:t>
            </a:r>
          </a:p>
        </p:txBody>
      </p:sp>
      <p:sp>
        <p:nvSpPr>
          <p:cNvPr id="105" name="Текстово поле 104"/>
          <p:cNvSpPr txBox="1"/>
          <p:nvPr/>
        </p:nvSpPr>
        <p:spPr>
          <a:xfrm>
            <a:off x="3779912" y="3212976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600" b="1" dirty="0"/>
              <a:t>&lt;</a:t>
            </a:r>
          </a:p>
        </p:txBody>
      </p:sp>
      <p:sp>
        <p:nvSpPr>
          <p:cNvPr id="106" name="Текстово поле 105"/>
          <p:cNvSpPr txBox="1"/>
          <p:nvPr/>
        </p:nvSpPr>
        <p:spPr>
          <a:xfrm>
            <a:off x="5796136" y="328498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600" b="1" dirty="0"/>
              <a:t>=</a:t>
            </a:r>
          </a:p>
        </p:txBody>
      </p:sp>
      <p:sp>
        <p:nvSpPr>
          <p:cNvPr id="107" name="Текстово поле 106"/>
          <p:cNvSpPr txBox="1"/>
          <p:nvPr/>
        </p:nvSpPr>
        <p:spPr>
          <a:xfrm>
            <a:off x="7668344" y="328498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3600" b="1" dirty="0"/>
              <a:t>&gt;</a:t>
            </a:r>
          </a:p>
        </p:txBody>
      </p:sp>
      <p:grpSp>
        <p:nvGrpSpPr>
          <p:cNvPr id="117" name="Групиране 116"/>
          <p:cNvGrpSpPr/>
          <p:nvPr/>
        </p:nvGrpSpPr>
        <p:grpSpPr>
          <a:xfrm>
            <a:off x="5508104" y="4149080"/>
            <a:ext cx="1728192" cy="2448272"/>
            <a:chOff x="5148064" y="2780928"/>
            <a:chExt cx="1800200" cy="3528392"/>
          </a:xfrm>
        </p:grpSpPr>
        <p:sp>
          <p:nvSpPr>
            <p:cNvPr id="118" name="Правоъгълник 117"/>
            <p:cNvSpPr/>
            <p:nvPr/>
          </p:nvSpPr>
          <p:spPr>
            <a:xfrm>
              <a:off x="5796136" y="5805264"/>
              <a:ext cx="432048" cy="504056"/>
            </a:xfrm>
            <a:prstGeom prst="rect">
              <a:avLst/>
            </a:prstGeom>
            <a:solidFill>
              <a:srgbClr val="8350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9" name="Равнобедрен триъгълник 118"/>
            <p:cNvSpPr/>
            <p:nvPr/>
          </p:nvSpPr>
          <p:spPr>
            <a:xfrm>
              <a:off x="5148064" y="4581128"/>
              <a:ext cx="1800200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0" name="Равнобедрен триъгълник 119"/>
            <p:cNvSpPr/>
            <p:nvPr/>
          </p:nvSpPr>
          <p:spPr>
            <a:xfrm>
              <a:off x="5148064" y="4077072"/>
              <a:ext cx="1728192" cy="1274440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1" name="Равнобедрен триъгълник 120"/>
            <p:cNvSpPr/>
            <p:nvPr/>
          </p:nvSpPr>
          <p:spPr>
            <a:xfrm>
              <a:off x="5292080" y="3284984"/>
              <a:ext cx="1512168" cy="149046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2" name="Равнобедрен триъгълник 121"/>
            <p:cNvSpPr/>
            <p:nvPr/>
          </p:nvSpPr>
          <p:spPr>
            <a:xfrm>
              <a:off x="5436096" y="2780928"/>
              <a:ext cx="1296144" cy="1346448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grpSp>
        <p:nvGrpSpPr>
          <p:cNvPr id="123" name="Групиране 122"/>
          <p:cNvGrpSpPr/>
          <p:nvPr/>
        </p:nvGrpSpPr>
        <p:grpSpPr>
          <a:xfrm>
            <a:off x="4370378" y="6242400"/>
            <a:ext cx="504056" cy="648072"/>
            <a:chOff x="5004048" y="2204864"/>
            <a:chExt cx="2520279" cy="4104456"/>
          </a:xfrm>
        </p:grpSpPr>
        <p:grpSp>
          <p:nvGrpSpPr>
            <p:cNvPr id="12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16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174" name="Хорда 17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17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176" name="Дъга 17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7" name="Хорда 17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6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16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165" name="Сълза 16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66" name="Сълза 16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67" name="Сълза 16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68" name="Сълза 16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69" name="Сълза 16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0" name="Сълза 16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1" name="Сълза 17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2" name="Сълза 17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73" name="Блоксхема: съединение 17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164" name="Блоксхема: съединение 16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2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14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157" name="Хорда 15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15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159" name="Дъга 15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0" name="Хорда 15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4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14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148" name="Сълза 14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49" name="Сълза 14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50" name="Сълза 14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51" name="Сълза 15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52" name="Сълза 15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53" name="Сълза 15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54" name="Сълза 15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55" name="Сълза 15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56" name="Блоксхема: съединение 15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147" name="Блоксхема: съединение 14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2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12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140" name="Хорда 13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14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142" name="Дъга 14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3" name="Хорда 14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2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12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131" name="Сълза 13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2" name="Сълза 13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3" name="Сълза 13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4" name="Сълза 13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5" name="Сълза 13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6" name="Сълза 13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7" name="Сълза 13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8" name="Сълза 13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39" name="Блоксхема: съединение 13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130" name="Блоксхема: съединение 12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178" name="Групиране 177"/>
          <p:cNvGrpSpPr/>
          <p:nvPr/>
        </p:nvGrpSpPr>
        <p:grpSpPr>
          <a:xfrm>
            <a:off x="6827069" y="6273316"/>
            <a:ext cx="504056" cy="648072"/>
            <a:chOff x="5004048" y="2204864"/>
            <a:chExt cx="2520279" cy="4104456"/>
          </a:xfrm>
        </p:grpSpPr>
        <p:grpSp>
          <p:nvGrpSpPr>
            <p:cNvPr id="179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21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29" name="Хорда 22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3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31" name="Дъга 23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2" name="Хорда 23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1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1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20" name="Сълза 21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1" name="Сълза 22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2" name="Сълза 22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3" name="Сълза 22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4" name="Сълза 22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5" name="Сълза 22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6" name="Сълза 22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7" name="Сълза 22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28" name="Блоксхема: съединение 22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19" name="Блоксхема: съединение 21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80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199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12" name="Хорда 211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13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14" name="Дъга 213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5" name="Хорда 214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00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01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03" name="Сълза 202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4" name="Сълза 203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5" name="Сълза 204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6" name="Сълза 205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7" name="Сълза 206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8" name="Сълза 207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09" name="Сълза 208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10" name="Сълза 209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11" name="Блоксхема: съединение 210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02" name="Блоксхема: съединение 201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181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182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195" name="Хорда 194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196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197" name="Дъга 196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8" name="Хорда 197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183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184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186" name="Сълза 185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87" name="Сълза 186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88" name="Сълза 187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89" name="Сълза 188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0" name="Сълза 189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1" name="Сълза 190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2" name="Сълза 191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3" name="Сълза 192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194" name="Блоксхема: съединение 193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185" name="Блоксхема: съединение 184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233" name="Групиране 232"/>
          <p:cNvGrpSpPr/>
          <p:nvPr/>
        </p:nvGrpSpPr>
        <p:grpSpPr>
          <a:xfrm>
            <a:off x="4875282" y="5798078"/>
            <a:ext cx="504056" cy="648072"/>
            <a:chOff x="5004048" y="2204864"/>
            <a:chExt cx="2520279" cy="4104456"/>
          </a:xfrm>
        </p:grpSpPr>
        <p:grpSp>
          <p:nvGrpSpPr>
            <p:cNvPr id="234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27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84" name="Хорда 28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8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86" name="Дъга 28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7" name="Хорда 28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7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7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75" name="Сълза 27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76" name="Сълза 27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77" name="Сълза 27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78" name="Сълза 27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79" name="Сълза 27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0" name="Сълза 27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1" name="Сълза 28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2" name="Сълза 28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83" name="Блоксхема: съединение 28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74" name="Блоксхема: съединение 27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235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254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67" name="Хорда 266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68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69" name="Дъга 268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0" name="Хорда 269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55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56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58" name="Сълза 257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59" name="Сълза 258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0" name="Сълза 259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1" name="Сълза 260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2" name="Сълза 261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3" name="Сълза 262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4" name="Сълза 263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5" name="Сълза 264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66" name="Блоксхема: съединение 265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57" name="Блоксхема: съединение 256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236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237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250" name="Хорда 249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251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252" name="Дъга 251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3" name="Хорда 252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238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239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241" name="Сълза 240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2" name="Сълза 241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3" name="Сълза 242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4" name="Сълза 243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5" name="Сълза 244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6" name="Сълза 245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7" name="Сълза 246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8" name="Сълза 247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249" name="Блоксхема: съединение 248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240" name="Блоксхема: съединение 239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343" name="Групиране 342"/>
          <p:cNvGrpSpPr/>
          <p:nvPr/>
        </p:nvGrpSpPr>
        <p:grpSpPr>
          <a:xfrm>
            <a:off x="1470907" y="4558004"/>
            <a:ext cx="1399753" cy="1457682"/>
            <a:chOff x="2483768" y="692696"/>
            <a:chExt cx="1728191" cy="2016224"/>
          </a:xfrm>
        </p:grpSpPr>
        <p:grpSp>
          <p:nvGrpSpPr>
            <p:cNvPr id="344" name="Групиране 36"/>
            <p:cNvGrpSpPr/>
            <p:nvPr/>
          </p:nvGrpSpPr>
          <p:grpSpPr>
            <a:xfrm>
              <a:off x="2483768" y="692696"/>
              <a:ext cx="792087" cy="1080120"/>
              <a:chOff x="1338045" y="1352632"/>
              <a:chExt cx="2990527" cy="3876568"/>
            </a:xfrm>
          </p:grpSpPr>
          <p:sp>
            <p:nvSpPr>
              <p:cNvPr id="373" name="Хорда 4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4" name="Дъга 373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75" name="Дъга 374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76" name="Овал 1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7" name="Хорда 376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8" name="Овал 377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9" name="Овал 378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0" name="Овал 379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1" name="Хорда 2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2" name="Овал 381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3" name="Овал 382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4" name="Овал 383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85" name="Овал 6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345" name="Групиране 43"/>
            <p:cNvGrpSpPr/>
            <p:nvPr/>
          </p:nvGrpSpPr>
          <p:grpSpPr>
            <a:xfrm>
              <a:off x="2915816" y="1628800"/>
              <a:ext cx="792087" cy="1080120"/>
              <a:chOff x="1338045" y="1352632"/>
              <a:chExt cx="2990527" cy="3876568"/>
            </a:xfrm>
          </p:grpSpPr>
          <p:sp>
            <p:nvSpPr>
              <p:cNvPr id="360" name="Хорда 359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1" name="Дъга 360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62" name="Дъга 361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63" name="Овал 362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4" name="Хорда 363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5" name="Овал 364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6" name="Овал 365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7" name="Овал 366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8" name="Хорда 367"/>
              <p:cNvSpPr/>
              <p:nvPr/>
            </p:nvSpPr>
            <p:spPr>
              <a:xfrm rot="906867">
                <a:off x="1338045" y="2620691"/>
                <a:ext cx="2427192" cy="2580416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69" name="Овал 368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0" name="Овал 369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1" name="Овал 370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72" name="Овал 371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  <p:grpSp>
          <p:nvGrpSpPr>
            <p:cNvPr id="346" name="Групиране 60"/>
            <p:cNvGrpSpPr/>
            <p:nvPr/>
          </p:nvGrpSpPr>
          <p:grpSpPr>
            <a:xfrm>
              <a:off x="3437248" y="764704"/>
              <a:ext cx="774711" cy="1080120"/>
              <a:chOff x="1403648" y="1352632"/>
              <a:chExt cx="2924924" cy="3876568"/>
            </a:xfrm>
          </p:grpSpPr>
          <p:sp>
            <p:nvSpPr>
              <p:cNvPr id="347" name="Хорда 346"/>
              <p:cNvSpPr/>
              <p:nvPr/>
            </p:nvSpPr>
            <p:spPr>
              <a:xfrm rot="5214077">
                <a:off x="1956198" y="1940346"/>
                <a:ext cx="1703212" cy="1800200"/>
              </a:xfrm>
              <a:prstGeom prst="chord">
                <a:avLst>
                  <a:gd name="adj1" fmla="val 5618756"/>
                  <a:gd name="adj2" fmla="val 161325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48" name="Дъга 347"/>
              <p:cNvSpPr/>
              <p:nvPr/>
            </p:nvSpPr>
            <p:spPr>
              <a:xfrm rot="5209219">
                <a:off x="1887414" y="1615813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49" name="Дъга 348"/>
              <p:cNvSpPr/>
              <p:nvPr/>
            </p:nvSpPr>
            <p:spPr>
              <a:xfrm rot="5209219" flipH="1" flipV="1">
                <a:off x="2751510" y="1615814"/>
                <a:ext cx="981375" cy="455013"/>
              </a:xfrm>
              <a:prstGeom prst="blockArc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  <p:sp>
            <p:nvSpPr>
              <p:cNvPr id="350" name="Овал 349"/>
              <p:cNvSpPr/>
              <p:nvPr/>
            </p:nvSpPr>
            <p:spPr>
              <a:xfrm>
                <a:off x="1403648" y="2564904"/>
                <a:ext cx="2880320" cy="26642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1" name="Хорда 350"/>
              <p:cNvSpPr/>
              <p:nvPr/>
            </p:nvSpPr>
            <p:spPr>
              <a:xfrm rot="20460899" flipH="1">
                <a:off x="1901380" y="2601497"/>
                <a:ext cx="2427192" cy="2580416"/>
              </a:xfrm>
              <a:prstGeom prst="chord">
                <a:avLst>
                  <a:gd name="adj1" fmla="val 4175234"/>
                  <a:gd name="adj2" fmla="val 15942322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2" name="Овал 351"/>
              <p:cNvSpPr/>
              <p:nvPr/>
            </p:nvSpPr>
            <p:spPr>
              <a:xfrm>
                <a:off x="34198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3" name="Овал 352"/>
              <p:cNvSpPr/>
              <p:nvPr/>
            </p:nvSpPr>
            <p:spPr>
              <a:xfrm>
                <a:off x="3275856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4" name="Овал 353"/>
              <p:cNvSpPr/>
              <p:nvPr/>
            </p:nvSpPr>
            <p:spPr>
              <a:xfrm>
                <a:off x="3203848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5" name="Хорда 354"/>
              <p:cNvSpPr/>
              <p:nvPr/>
            </p:nvSpPr>
            <p:spPr>
              <a:xfrm rot="906867">
                <a:off x="1562248" y="2460786"/>
                <a:ext cx="2427194" cy="2580414"/>
              </a:xfrm>
              <a:prstGeom prst="chord">
                <a:avLst>
                  <a:gd name="adj1" fmla="val 4175234"/>
                  <a:gd name="adj2" fmla="val 1610576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6" name="Овал 355"/>
              <p:cNvSpPr/>
              <p:nvPr/>
            </p:nvSpPr>
            <p:spPr>
              <a:xfrm>
                <a:off x="2555776" y="256490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7" name="Овал 356"/>
              <p:cNvSpPr/>
              <p:nvPr/>
            </p:nvSpPr>
            <p:spPr>
              <a:xfrm>
                <a:off x="1907704" y="292494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8" name="Овал 357"/>
              <p:cNvSpPr/>
              <p:nvPr/>
            </p:nvSpPr>
            <p:spPr>
              <a:xfrm>
                <a:off x="1619672" y="3645024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59" name="Овал 358"/>
              <p:cNvSpPr/>
              <p:nvPr/>
            </p:nvSpPr>
            <p:spPr>
              <a:xfrm>
                <a:off x="1907704" y="4437112"/>
                <a:ext cx="638773" cy="50010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</p:grpSp>
      </p:grpSp>
      <p:grpSp>
        <p:nvGrpSpPr>
          <p:cNvPr id="386" name="Групиране 385"/>
          <p:cNvGrpSpPr/>
          <p:nvPr/>
        </p:nvGrpSpPr>
        <p:grpSpPr>
          <a:xfrm>
            <a:off x="4444536" y="4196754"/>
            <a:ext cx="1446524" cy="1385412"/>
            <a:chOff x="2843808" y="2852936"/>
            <a:chExt cx="2520280" cy="2852936"/>
          </a:xfrm>
        </p:grpSpPr>
        <p:grpSp>
          <p:nvGrpSpPr>
            <p:cNvPr id="387" name="Групиране 181"/>
            <p:cNvGrpSpPr/>
            <p:nvPr/>
          </p:nvGrpSpPr>
          <p:grpSpPr>
            <a:xfrm>
              <a:off x="2843808" y="2852936"/>
              <a:ext cx="1224136" cy="1484784"/>
              <a:chOff x="6084168" y="4077072"/>
              <a:chExt cx="2736304" cy="2780928"/>
            </a:xfrm>
          </p:grpSpPr>
          <p:sp>
            <p:nvSpPr>
              <p:cNvPr id="438" name="Блоксхема: съединение 437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39" name="Блоксхема: съединение 438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0" name="Блоксхема: съединение 439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1" name="Блоксхема: съединение 440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2" name="Блоксхема: съединение 441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3" name="Блоксхема: съединение 442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4" name="Блоксхема: съединение 443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5" name="Блоксхема: съединение 444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6" name="Блоксхема: съединение 445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7" name="Блоксхема: съединение 446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8" name="Блоксхема: съединение 447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49" name="Блоксхема: съединение 448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50" name="Блоксхема: съединение 449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451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459" name="Блоксхема: извличане 458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60" name="Блоксхема: извличане 459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61" name="Блоксхема: съединение 460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52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457" name="Блоксхема: съединение 456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58" name="Блоксхема: съединение 457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53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455" name="Блоксхема: съединение 454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56" name="Блоксхема: съединение 455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454" name="Дъга 453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8" name="Групиране 182"/>
            <p:cNvGrpSpPr/>
            <p:nvPr/>
          </p:nvGrpSpPr>
          <p:grpSpPr>
            <a:xfrm>
              <a:off x="3779912" y="4221088"/>
              <a:ext cx="1224136" cy="1484784"/>
              <a:chOff x="6084168" y="4077072"/>
              <a:chExt cx="2736304" cy="2780928"/>
            </a:xfrm>
          </p:grpSpPr>
          <p:sp>
            <p:nvSpPr>
              <p:cNvPr id="414" name="Блоксхема: съединение 413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5" name="Блоксхема: съединение 414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6" name="Блоксхема: съединение 415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7" name="Блоксхема: съединение 416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8" name="Блоксхема: съединение 417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19" name="Блоксхема: съединение 418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0" name="Блоксхема: съединение 419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1" name="Блоксхема: съединение 420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2" name="Блоксхема: съединение 421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3" name="Блоксхема: съединение 422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4" name="Блоксхема: съединение 423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5" name="Блоксхема: съединение 424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26" name="Блоксхема: съединение 425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427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435" name="Блоксхема: извличане 434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36" name="Блоксхема: извличане 435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37" name="Блоксхема: съединение 436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28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433" name="Блоксхема: съединение 432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34" name="Блоксхема: съединение 433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29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431" name="Блоксхема: съединение 430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32" name="Блоксхема: съединение 431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430" name="Дъга 429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9" name="Групиране 207"/>
            <p:cNvGrpSpPr/>
            <p:nvPr/>
          </p:nvGrpSpPr>
          <p:grpSpPr>
            <a:xfrm>
              <a:off x="4139952" y="2924944"/>
              <a:ext cx="1224136" cy="1484784"/>
              <a:chOff x="6084168" y="4077072"/>
              <a:chExt cx="2736304" cy="2780928"/>
            </a:xfrm>
          </p:grpSpPr>
          <p:sp>
            <p:nvSpPr>
              <p:cNvPr id="390" name="Блоксхема: съединение 389"/>
              <p:cNvSpPr/>
              <p:nvPr/>
            </p:nvSpPr>
            <p:spPr>
              <a:xfrm>
                <a:off x="7884368" y="573325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1" name="Блоксхема: съединение 390"/>
              <p:cNvSpPr/>
              <p:nvPr/>
            </p:nvSpPr>
            <p:spPr>
              <a:xfrm>
                <a:off x="7668344" y="5517232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2" name="Блоксхема: съединение 391"/>
              <p:cNvSpPr/>
              <p:nvPr/>
            </p:nvSpPr>
            <p:spPr>
              <a:xfrm>
                <a:off x="7452320" y="5301208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3" name="Блоксхема: съединение 392"/>
              <p:cNvSpPr/>
              <p:nvPr/>
            </p:nvSpPr>
            <p:spPr>
              <a:xfrm>
                <a:off x="7164288" y="5157192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4" name="Блоксхема: съединение 393"/>
              <p:cNvSpPr/>
              <p:nvPr/>
            </p:nvSpPr>
            <p:spPr>
              <a:xfrm>
                <a:off x="7020272" y="5373216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5" name="Блоксхема: съединение 394"/>
              <p:cNvSpPr/>
              <p:nvPr/>
            </p:nvSpPr>
            <p:spPr>
              <a:xfrm>
                <a:off x="6876256" y="566124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6" name="Блоксхема: съединение 395"/>
              <p:cNvSpPr/>
              <p:nvPr/>
            </p:nvSpPr>
            <p:spPr>
              <a:xfrm>
                <a:off x="6660232" y="5896744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7" name="Блоксхема: съединение 396"/>
              <p:cNvSpPr/>
              <p:nvPr/>
            </p:nvSpPr>
            <p:spPr>
              <a:xfrm>
                <a:off x="6372200" y="5896744"/>
                <a:ext cx="936104" cy="961256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8" name="Блоксхема: съединение 397"/>
              <p:cNvSpPr/>
              <p:nvPr/>
            </p:nvSpPr>
            <p:spPr>
              <a:xfrm>
                <a:off x="6228184" y="5661248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399" name="Блоксхема: съединение 398"/>
              <p:cNvSpPr/>
              <p:nvPr/>
            </p:nvSpPr>
            <p:spPr>
              <a:xfrm>
                <a:off x="6156176" y="5301208"/>
                <a:ext cx="936104" cy="961256"/>
              </a:xfrm>
              <a:prstGeom prst="flowChartConnector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00" name="Блоксхема: съединение 399"/>
              <p:cNvSpPr/>
              <p:nvPr/>
            </p:nvSpPr>
            <p:spPr>
              <a:xfrm rot="650212">
                <a:off x="6156176" y="5013176"/>
                <a:ext cx="936104" cy="961256"/>
              </a:xfrm>
              <a:prstGeom prst="flowChartConnector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01" name="Блоксхема: съединение 400"/>
              <p:cNvSpPr/>
              <p:nvPr/>
            </p:nvSpPr>
            <p:spPr>
              <a:xfrm>
                <a:off x="6156176" y="4653136"/>
                <a:ext cx="936104" cy="103326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sp>
            <p:nvSpPr>
              <p:cNvPr id="402" name="Блоксхема: съединение 401"/>
              <p:cNvSpPr/>
              <p:nvPr/>
            </p:nvSpPr>
            <p:spPr>
              <a:xfrm>
                <a:off x="6156176" y="4509120"/>
                <a:ext cx="936104" cy="961256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/>
              </a:p>
            </p:txBody>
          </p:sp>
          <p:grpSp>
            <p:nvGrpSpPr>
              <p:cNvPr id="403" name="Групиране 180"/>
              <p:cNvGrpSpPr/>
              <p:nvPr/>
            </p:nvGrpSpPr>
            <p:grpSpPr>
              <a:xfrm>
                <a:off x="6084168" y="4077072"/>
                <a:ext cx="1129344" cy="696101"/>
                <a:chOff x="1763688" y="4365104"/>
                <a:chExt cx="1129344" cy="696101"/>
              </a:xfrm>
            </p:grpSpPr>
            <p:sp>
              <p:nvSpPr>
                <p:cNvPr id="411" name="Блоксхема: извличане 410"/>
                <p:cNvSpPr/>
                <p:nvPr/>
              </p:nvSpPr>
              <p:spPr>
                <a:xfrm rot="15910242">
                  <a:off x="2257944" y="4426117"/>
                  <a:ext cx="672119" cy="598057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12" name="Блоксхема: извличане 411"/>
                <p:cNvSpPr/>
                <p:nvPr/>
              </p:nvSpPr>
              <p:spPr>
                <a:xfrm rot="5400000">
                  <a:off x="1763688" y="4365104"/>
                  <a:ext cx="685800" cy="685800"/>
                </a:xfrm>
                <a:prstGeom prst="flowChartExtra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13" name="Блоксхема: съединение 412"/>
                <p:cNvSpPr/>
                <p:nvPr/>
              </p:nvSpPr>
              <p:spPr>
                <a:xfrm>
                  <a:off x="2195736" y="4581128"/>
                  <a:ext cx="288032" cy="313184"/>
                </a:xfrm>
                <a:prstGeom prst="flowChartConnector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04" name="Групиране 170"/>
              <p:cNvGrpSpPr/>
              <p:nvPr/>
            </p:nvGrpSpPr>
            <p:grpSpPr>
              <a:xfrm>
                <a:off x="666023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409" name="Блоксхема: съединение 408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10" name="Блоксхема: съединение 409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grpSp>
            <p:nvGrpSpPr>
              <p:cNvPr id="405" name="Групиране 171"/>
              <p:cNvGrpSpPr/>
              <p:nvPr/>
            </p:nvGrpSpPr>
            <p:grpSpPr>
              <a:xfrm>
                <a:off x="6300192" y="4653136"/>
                <a:ext cx="288032" cy="313184"/>
                <a:chOff x="-828600" y="2420888"/>
                <a:chExt cx="288032" cy="313184"/>
              </a:xfrm>
            </p:grpSpPr>
            <p:sp>
              <p:nvSpPr>
                <p:cNvPr id="407" name="Блоксхема: съединение 406"/>
                <p:cNvSpPr/>
                <p:nvPr/>
              </p:nvSpPr>
              <p:spPr>
                <a:xfrm>
                  <a:off x="-828600" y="2420888"/>
                  <a:ext cx="288032" cy="31318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sp>
              <p:nvSpPr>
                <p:cNvPr id="408" name="Блоксхема: съединение 407"/>
                <p:cNvSpPr/>
                <p:nvPr/>
              </p:nvSpPr>
              <p:spPr>
                <a:xfrm>
                  <a:off x="-756592" y="2492896"/>
                  <a:ext cx="144016" cy="241176"/>
                </a:xfrm>
                <a:prstGeom prst="flowChartConnector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  <p:sp>
            <p:nvSpPr>
              <p:cNvPr id="406" name="Дъга 405"/>
              <p:cNvSpPr/>
              <p:nvPr/>
            </p:nvSpPr>
            <p:spPr>
              <a:xfrm rot="9931581">
                <a:off x="6444208" y="4941168"/>
                <a:ext cx="432048" cy="432048"/>
              </a:xfrm>
              <a:prstGeom prst="blockArc">
                <a:avLst>
                  <a:gd name="adj1" fmla="val 11522351"/>
                  <a:gd name="adj2" fmla="val 961788"/>
                  <a:gd name="adj3" fmla="val 13503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20" name="Бутон: напред или следващ 319">
            <a:hlinkClick r:id="" action="ppaction://hlinkshowjump?jump=nextslide" highlightClick="1"/>
          </p:cNvPr>
          <p:cNvSpPr/>
          <p:nvPr/>
        </p:nvSpPr>
        <p:spPr>
          <a:xfrm>
            <a:off x="8402258" y="6128767"/>
            <a:ext cx="631822" cy="6269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462" name="Групиране 461"/>
          <p:cNvGrpSpPr/>
          <p:nvPr/>
        </p:nvGrpSpPr>
        <p:grpSpPr>
          <a:xfrm>
            <a:off x="324631" y="5051661"/>
            <a:ext cx="504056" cy="648072"/>
            <a:chOff x="5004048" y="2204864"/>
            <a:chExt cx="2520279" cy="4104456"/>
          </a:xfrm>
        </p:grpSpPr>
        <p:grpSp>
          <p:nvGrpSpPr>
            <p:cNvPr id="463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0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13" name="Хорда 51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1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15" name="Дъга 51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16" name="Хорда 51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0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0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04" name="Сълза 50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5" name="Сълза 50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6" name="Сълза 50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7" name="Сълза 50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8" name="Сълза 50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09" name="Сълза 50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0" name="Сълза 50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1" name="Сълза 51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12" name="Блоксхема: съединение 51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03" name="Блоксхема: съединение 50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64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483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96" name="Хорда 495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97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98" name="Дъга 497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99" name="Хорда 498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84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85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87" name="Сълза 486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8" name="Сълза 487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89" name="Сълза 488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0" name="Сълза 489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1" name="Сълза 490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2" name="Сълза 491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3" name="Сълза 492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4" name="Сълза 493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95" name="Блоксхема: съединение 494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86" name="Блоксхема: съединение 485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465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46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479" name="Хорда 47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48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481" name="Дъга 48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82" name="Хорда 48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46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46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470" name="Сълза 46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1" name="Сълза 47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2" name="Сълза 47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3" name="Сълза 47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4" name="Сълза 47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5" name="Сълза 47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6" name="Сълза 47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7" name="Сълза 47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478" name="Блоксхема: съединение 47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469" name="Блоксхема: съединение 46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517" name="Групиране 516"/>
          <p:cNvGrpSpPr/>
          <p:nvPr/>
        </p:nvGrpSpPr>
        <p:grpSpPr>
          <a:xfrm>
            <a:off x="7161188" y="5421240"/>
            <a:ext cx="504056" cy="648072"/>
            <a:chOff x="5004048" y="2204864"/>
            <a:chExt cx="2520279" cy="4104456"/>
          </a:xfrm>
        </p:grpSpPr>
        <p:grpSp>
          <p:nvGrpSpPr>
            <p:cNvPr id="518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55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68" name="Хорда 567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69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70" name="Дъга 569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71" name="Хорда 570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56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57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59" name="Сълза 558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0" name="Сълза 559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1" name="Сълза 560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2" name="Сълза 561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3" name="Сълза 562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4" name="Сълза 563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5" name="Сълза 564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6" name="Сълза 565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67" name="Блоксхема: съединение 566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58" name="Блоксхема: съединение 557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19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538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51" name="Хорда 550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52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53" name="Дъга 552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54" name="Хорда 553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39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40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42" name="Сълза 541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3" name="Сълза 542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4" name="Сълза 543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5" name="Сълза 544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6" name="Сълза 545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7" name="Сълза 546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8" name="Сълза 547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49" name="Сълза 548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50" name="Блоксхема: съединение 549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41" name="Блоксхема: съединение 540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20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21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34" name="Хорда 533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35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36" name="Дъга 535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37" name="Хорда 536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22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23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25" name="Сълза 524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6" name="Сълза 525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7" name="Сълза 526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8" name="Сълза 527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29" name="Сълза 528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0" name="Сълза 529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1" name="Сълза 530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2" name="Сълза 531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33" name="Блоксхема: съединение 532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24" name="Блоксхема: съединение 523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grpSp>
        <p:nvGrpSpPr>
          <p:cNvPr id="572" name="Групиране 571"/>
          <p:cNvGrpSpPr/>
          <p:nvPr/>
        </p:nvGrpSpPr>
        <p:grpSpPr>
          <a:xfrm>
            <a:off x="2043546" y="6141192"/>
            <a:ext cx="504056" cy="648072"/>
            <a:chOff x="5004048" y="2204864"/>
            <a:chExt cx="2520279" cy="4104456"/>
          </a:xfrm>
        </p:grpSpPr>
        <p:grpSp>
          <p:nvGrpSpPr>
            <p:cNvPr id="573" name="Групиране 140"/>
            <p:cNvGrpSpPr/>
            <p:nvPr/>
          </p:nvGrpSpPr>
          <p:grpSpPr>
            <a:xfrm>
              <a:off x="5004048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610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23" name="Хорда 622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24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25" name="Дъга 624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26" name="Хорда 625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611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612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614" name="Сълза 613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5" name="Сълза 614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6" name="Сълза 615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7" name="Сълза 616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8" name="Сълза 617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19" name="Сълза 618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0" name="Сълза 619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1" name="Сълза 620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22" name="Блоксхема: съединение 621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613" name="Блоксхема: съединение 612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74" name="Групиране 158"/>
            <p:cNvGrpSpPr/>
            <p:nvPr/>
          </p:nvGrpSpPr>
          <p:grpSpPr>
            <a:xfrm>
              <a:off x="5868144" y="3429000"/>
              <a:ext cx="1224135" cy="2880320"/>
              <a:chOff x="3548198" y="1422294"/>
              <a:chExt cx="2803853" cy="4880646"/>
            </a:xfrm>
          </p:grpSpPr>
          <p:grpSp>
            <p:nvGrpSpPr>
              <p:cNvPr id="593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606" name="Хорда 605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607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608" name="Дъга 607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09" name="Хорда 608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94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95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97" name="Сълза 596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8" name="Сълза 597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99" name="Сълза 598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00" name="Сълза 599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01" name="Сълза 600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02" name="Сълза 601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03" name="Сълза 602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04" name="Сълза 603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605" name="Блоксхема: съединение 604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96" name="Блоксхема: съединение 595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  <p:grpSp>
          <p:nvGrpSpPr>
            <p:cNvPr id="575" name="Групиране 176"/>
            <p:cNvGrpSpPr/>
            <p:nvPr/>
          </p:nvGrpSpPr>
          <p:grpSpPr>
            <a:xfrm>
              <a:off x="6300192" y="2204864"/>
              <a:ext cx="1224135" cy="2880320"/>
              <a:chOff x="3548198" y="1422294"/>
              <a:chExt cx="2803853" cy="4880646"/>
            </a:xfrm>
          </p:grpSpPr>
          <p:grpSp>
            <p:nvGrpSpPr>
              <p:cNvPr id="576" name="Групиране 87"/>
              <p:cNvGrpSpPr/>
              <p:nvPr/>
            </p:nvGrpSpPr>
            <p:grpSpPr>
              <a:xfrm rot="21385976">
                <a:off x="3742753" y="2786685"/>
                <a:ext cx="2609298" cy="3516255"/>
                <a:chOff x="2696219" y="3310729"/>
                <a:chExt cx="2609298" cy="3516255"/>
              </a:xfrm>
            </p:grpSpPr>
            <p:sp>
              <p:nvSpPr>
                <p:cNvPr id="589" name="Хорда 588"/>
                <p:cNvSpPr/>
                <p:nvPr/>
              </p:nvSpPr>
              <p:spPr>
                <a:xfrm rot="4129901">
                  <a:off x="2749762" y="5192655"/>
                  <a:ext cx="2609298" cy="659359"/>
                </a:xfrm>
                <a:prstGeom prst="chord">
                  <a:avLst>
                    <a:gd name="adj1" fmla="val 2428919"/>
                    <a:gd name="adj2" fmla="val 13555409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  <p:grpSp>
              <p:nvGrpSpPr>
                <p:cNvPr id="590" name="Групиране 86"/>
                <p:cNvGrpSpPr/>
                <p:nvPr/>
              </p:nvGrpSpPr>
              <p:grpSpPr>
                <a:xfrm>
                  <a:off x="2696219" y="3310729"/>
                  <a:ext cx="2609298" cy="2736304"/>
                  <a:chOff x="2696219" y="3310729"/>
                  <a:chExt cx="2609298" cy="2736304"/>
                </a:xfrm>
              </p:grpSpPr>
              <p:sp>
                <p:nvSpPr>
                  <p:cNvPr id="591" name="Дъга 590"/>
                  <p:cNvSpPr/>
                  <p:nvPr/>
                </p:nvSpPr>
                <p:spPr>
                  <a:xfrm rot="5400000">
                    <a:off x="2520968" y="4221681"/>
                    <a:ext cx="2736304" cy="914400"/>
                  </a:xfrm>
                  <a:prstGeom prst="blockArc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2" name="Хорда 591"/>
                  <p:cNvSpPr/>
                  <p:nvPr/>
                </p:nvSpPr>
                <p:spPr>
                  <a:xfrm rot="19307516" flipH="1">
                    <a:off x="2696219" y="5245444"/>
                    <a:ext cx="2609298" cy="659359"/>
                  </a:xfrm>
                  <a:prstGeom prst="chord">
                    <a:avLst>
                      <a:gd name="adj1" fmla="val 2428919"/>
                      <a:gd name="adj2" fmla="val 13555409"/>
                    </a:avLst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</p:grpSp>
          <p:grpSp>
            <p:nvGrpSpPr>
              <p:cNvPr id="577" name="Групиране 90"/>
              <p:cNvGrpSpPr/>
              <p:nvPr/>
            </p:nvGrpSpPr>
            <p:grpSpPr>
              <a:xfrm rot="1185526">
                <a:off x="3548198" y="1422294"/>
                <a:ext cx="2270933" cy="2065920"/>
                <a:chOff x="4139952" y="836712"/>
                <a:chExt cx="2270933" cy="2065920"/>
              </a:xfrm>
            </p:grpSpPr>
            <p:grpSp>
              <p:nvGrpSpPr>
                <p:cNvPr id="578" name="Групиране 89"/>
                <p:cNvGrpSpPr/>
                <p:nvPr/>
              </p:nvGrpSpPr>
              <p:grpSpPr>
                <a:xfrm>
                  <a:off x="4139952" y="836712"/>
                  <a:ext cx="2270933" cy="2065920"/>
                  <a:chOff x="4041299" y="1268760"/>
                  <a:chExt cx="2270933" cy="2065920"/>
                </a:xfrm>
              </p:grpSpPr>
              <p:sp>
                <p:nvSpPr>
                  <p:cNvPr id="580" name="Сълза 579"/>
                  <p:cNvSpPr/>
                  <p:nvPr/>
                </p:nvSpPr>
                <p:spPr>
                  <a:xfrm rot="7950664">
                    <a:off x="4782064" y="242028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1" name="Сълза 580"/>
                  <p:cNvSpPr/>
                  <p:nvPr/>
                </p:nvSpPr>
                <p:spPr>
                  <a:xfrm rot="2504168">
                    <a:off x="5397832" y="18065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2" name="Сълза 581"/>
                  <p:cNvSpPr/>
                  <p:nvPr/>
                </p:nvSpPr>
                <p:spPr>
                  <a:xfrm rot="13730633">
                    <a:off x="4041299" y="1890187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3" name="Сълза 582"/>
                  <p:cNvSpPr/>
                  <p:nvPr/>
                </p:nvSpPr>
                <p:spPr>
                  <a:xfrm rot="18890554">
                    <a:off x="4710663" y="1268760"/>
                    <a:ext cx="914400" cy="914400"/>
                  </a:xfrm>
                  <a:prstGeom prst="teardrop">
                    <a:avLst>
                      <a:gd name="adj" fmla="val 106391"/>
                    </a:avLst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4" name="Сълза 583"/>
                  <p:cNvSpPr/>
                  <p:nvPr/>
                </p:nvSpPr>
                <p:spPr>
                  <a:xfrm rot="18990952">
                    <a:off x="4939125" y="1422507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5" name="Сълза 584"/>
                  <p:cNvSpPr/>
                  <p:nvPr/>
                </p:nvSpPr>
                <p:spPr>
                  <a:xfrm rot="2612468">
                    <a:off x="5675428" y="2011123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6" name="Сълза 585"/>
                  <p:cNvSpPr/>
                  <p:nvPr/>
                </p:nvSpPr>
                <p:spPr>
                  <a:xfrm rot="7900291">
                    <a:off x="5011540" y="2719086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7" name="Сълза 586"/>
                  <p:cNvSpPr/>
                  <p:nvPr/>
                </p:nvSpPr>
                <p:spPr>
                  <a:xfrm rot="13445901">
                    <a:off x="4234802" y="2082715"/>
                    <a:ext cx="457193" cy="459315"/>
                  </a:xfrm>
                  <a:prstGeom prst="teardrop">
                    <a:avLst>
                      <a:gd name="adj" fmla="val 158811"/>
                    </a:avLst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  <p:sp>
                <p:nvSpPr>
                  <p:cNvPr id="588" name="Блоксхема: съединение 587"/>
                  <p:cNvSpPr/>
                  <p:nvPr/>
                </p:nvSpPr>
                <p:spPr>
                  <a:xfrm>
                    <a:off x="4665304" y="1799463"/>
                    <a:ext cx="1080120" cy="1008112"/>
                  </a:xfrm>
                  <a:prstGeom prst="flowChartConnector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bg-BG"/>
                  </a:p>
                </p:txBody>
              </p:sp>
            </p:grpSp>
            <p:sp>
              <p:nvSpPr>
                <p:cNvPr id="579" name="Блоксхема: съединение 578"/>
                <p:cNvSpPr/>
                <p:nvPr/>
              </p:nvSpPr>
              <p:spPr>
                <a:xfrm>
                  <a:off x="4932040" y="1484784"/>
                  <a:ext cx="792088" cy="720080"/>
                </a:xfrm>
                <a:prstGeom prst="flowChartConnector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bg-BG"/>
                </a:p>
              </p:txBody>
            </p:sp>
          </p:grpSp>
        </p:grpSp>
      </p:grpSp>
      <p:sp>
        <p:nvSpPr>
          <p:cNvPr id="321" name="Бутон: назад или предишен 320">
            <a:hlinkClick r:id="" action="ppaction://hlinkshowjump?jump=previousslide" highlightClick="1"/>
          </p:cNvPr>
          <p:cNvSpPr/>
          <p:nvPr/>
        </p:nvSpPr>
        <p:spPr>
          <a:xfrm>
            <a:off x="148358" y="6095748"/>
            <a:ext cx="573704" cy="6258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33526E-6 C -0.00694 0.00323 -0.01406 0.00647 -0.02101 0.00948 C -0.03003 0.01341 -0.03993 0.01156 -0.04913 0.0141 C -0.06233 0.0178 -0.07465 0.02705 -0.08767 0.03052 C -0.11007 0.03653 -0.13351 0.03422 -0.15608 0.03514 C -0.18021 0.04138 -0.20365 0.04716 -0.22812 0.04924 C -0.33108 0.04855 -0.44479 0.10335 -0.53681 0.04208 C -0.55 0.03329 -0.5342 0.04069 -0.5474 0.03514 C -0.56128 0.02289 -0.54444 0.03907 -0.55608 0.02358 C -0.55764 0.0215 -0.55972 0.02057 -0.56146 0.01872 C -0.57118 0.00786 -0.56267 0.01618 -0.57014 0.00485 C -0.5776 -0.00648 -0.57882 -0.00463 -0.5842 -0.01619 C -0.58785 -0.02428 -0.58958 -0.03076 -0.59479 -0.03723 C -0.59965 -0.06359 -0.6 -0.10266 -0.5842 -0.1237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5.54913E-6 C 0.00329 -0.01387 0.00954 -0.02011 0.01926 -0.02334 C 0.02499 -0.02866 0.0302 -0.02982 0.0368 -0.03282 C 0.07413 -0.06913 0.13541 -0.05756 0.1736 -0.05849 C 0.21284 -0.07537 0.31128 -0.06543 0.31406 -0.06543 C 0.32256 -0.06913 0.34027 -0.07491 0.34027 -0.07491 C 0.34531 -0.08138 0.3486 -0.09155 0.35086 -0.10057 C 0.35277 -0.11791 0.35347 -0.13548 0.34739 -0.1519 C 0.3434 -0.16254 0.34322 -0.1593 0.33333 -0.16369 C 0.33159 -0.16439 0.32812 -0.166 0.32812 -0.166 " pathEditMode="relative" ptsTypes="fffffffffA">
                                      <p:cBhvr>
                                        <p:cTn id="11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/>
      <p:bldP spid="106" grpId="0"/>
      <p:bldP spid="107" grpId="0"/>
    </p:bld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1143</TotalTime>
  <Words>301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тема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Margarita Dacheva</cp:lastModifiedBy>
  <cp:revision>127</cp:revision>
  <dcterms:created xsi:type="dcterms:W3CDTF">2016-10-17T15:36:21Z</dcterms:created>
  <dcterms:modified xsi:type="dcterms:W3CDTF">2018-05-26T18:43:21Z</dcterms:modified>
</cp:coreProperties>
</file>