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005B-89E6-4095-AA9E-4F7AA6D6C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9F40B-3824-4CB5-A0B2-9D67A8564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27D3-856A-4441-9512-87AFFC5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9323D-AEB5-4672-BDAE-84E0378B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EED86-A40B-4788-BE8B-2146886E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66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F8A9-C44A-400B-B5BA-15D0CB27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A9B1B-236F-47C5-9C91-4B3ED5712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4E304-D4BB-44A0-B94B-16117EDE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1CBB-5FE1-405E-8419-4B5DE55C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5B9E7-ED35-4E0B-A3F2-8D9D5A3F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04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3D933-C1FF-498E-B6AA-5D35B5146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EF3F0-FF93-411D-A19D-7DDE8F80A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EBF24-4516-444C-80E4-38C2A85F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DD17C-9B98-450A-8166-845DE9AF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EB8B-0777-4322-B5E2-FF1562EE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15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5D95-0653-4971-B3EC-7EA1EE69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4800-3D31-4A8C-A975-85CAC6D7C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00DF3-0660-49F0-BCF5-EDDA5E6B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0F2B-8A9D-418C-86A4-45D8E2F9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C123E-5B37-45FE-9688-9ADFF64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717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1BD6-04B6-412D-8573-90FA5F8A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76B44-29ED-4030-9171-78AFC147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20EE-23CF-424F-AC80-860878A4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055CC-A78E-4911-9314-5D9D9B4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7513A-1EC3-4A2B-BFF0-96CDBC36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8DF6-8461-4C57-8D5A-78092284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64F79-0B59-4F50-B4B7-503904785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69F08-37FA-42D8-BDDE-57669C60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A52CB-5789-4B8F-8FD8-CCF28102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5BBC7-F2ED-4C34-B061-6C227546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B0960-BC16-4BC1-A801-EAAC8059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205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EA66-A223-4C3B-AC5B-928C06D4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AD21-C90C-4C8F-AA17-995F456D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0AF12-A6E5-40D4-80A1-8AFABDEB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89E7-1B1D-41B1-AD6C-9805C1A86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AD244-5E25-4006-B864-B86ECF089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05624-3DD9-4E11-A718-BCF68E5E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EAB10-D7A8-4F95-ADCD-246EC00A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B5B08-F1E1-4CF9-AC03-D9B802B4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098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7827-9E9A-46B0-9793-591B6A3A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F939A-4424-4321-9BD1-0F4E60B8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5F66C-BAE1-409B-AFD9-FAD05AF4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FFDEC-D585-4BD2-8B9B-3927F59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443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E290A-FB92-410C-97E9-C34668E6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66B16-78E9-4552-96AF-802FB070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E9252-93B0-4E4E-9EA7-4B4CCA57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221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7114-6F5B-4F08-81D4-F0173393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C8664-EA60-4341-8E11-01BF7226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76F84-D0CE-45E3-90B2-78BE6BC0D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70607-BF48-45E0-8B0B-A04E3160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84DC5-2ACE-4093-80A0-30118BF5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B71CC-3F7D-4C7A-84C3-EDDD6F08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49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146E-F067-48D1-AE44-8375B4C4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3EDD7-045E-4AA0-AB7B-AD2BFE444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2EA7E-38FE-42B8-990D-2B99C1D2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B09F-4699-4272-9944-107684F4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42768-017C-4927-8AFC-75E909DE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43B55-BBC2-4972-BD83-8C07A0DA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8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49C92-4458-4896-B0E9-488230208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07883-A9E5-4A8C-A230-199890296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B2F5-4F38-4646-95DE-D562C0916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897D-DBEF-4839-8D14-4D099D4FFBC6}" type="datetimeFigureOut">
              <a:rPr lang="bg-BG" smtClean="0"/>
              <a:t>25.5.2021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B850A-4032-4E7C-B5A9-70A0D3BA8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CB223-5091-4F4B-AD3E-3486DA268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7D23-4A81-4030-BCD7-3DA6AE7353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97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E38A4-A488-4B26-9101-5E6215691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62" b="48150"/>
          <a:stretch/>
        </p:blipFill>
        <p:spPr>
          <a:xfrm>
            <a:off x="-3049" y="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5A549-C92A-4847-ADFC-D74D5F37A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560946"/>
            <a:ext cx="10058400" cy="17678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0000"/>
                </a:solidFill>
                <a:latin typeface="Arial Black" panose="020B0A04020102020204" pitchFamily="34" charset="0"/>
              </a:rPr>
              <a:t>24 Май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56BCB-564E-47BA-81A0-4DD5EFC38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76599" y="567806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Виктория Борисова 3 номер</a:t>
            </a:r>
          </a:p>
          <a:p>
            <a:r>
              <a:rPr lang="bg-BG" dirty="0">
                <a:solidFill>
                  <a:srgbClr val="FFFFFF"/>
                </a:solidFill>
              </a:rPr>
              <a:t>Катерина Ристова 14 номер</a:t>
            </a:r>
          </a:p>
          <a:p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D8290-788C-4880-AB68-627E5DD7A6F0}"/>
              </a:ext>
            </a:extLst>
          </p:cNvPr>
          <p:cNvSpPr txBox="1"/>
          <p:nvPr/>
        </p:nvSpPr>
        <p:spPr>
          <a:xfrm>
            <a:off x="4367212" y="284797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92C46-5695-4E51-B5A1-14E7FFB07DCA}"/>
              </a:ext>
            </a:extLst>
          </p:cNvPr>
          <p:cNvSpPr txBox="1"/>
          <p:nvPr/>
        </p:nvSpPr>
        <p:spPr>
          <a:xfrm>
            <a:off x="2438400" y="3328827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7FDEC-1B22-419F-AFF8-0C6833C60D4B}"/>
              </a:ext>
            </a:extLst>
          </p:cNvPr>
          <p:cNvSpPr txBox="1"/>
          <p:nvPr/>
        </p:nvSpPr>
        <p:spPr>
          <a:xfrm>
            <a:off x="2943138" y="3200973"/>
            <a:ext cx="681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Linux Libertine"/>
              </a:rPr>
              <a:t>Ден на светите братя Кирил и Методий, на българската азбука, просвета и култура и на славянската книжовност</a:t>
            </a:r>
          </a:p>
        </p:txBody>
      </p:sp>
      <p:pic>
        <p:nvPicPr>
          <p:cNvPr id="7" name="v-rvi-narode-v-zrodeni">
            <a:hlinkClick r:id="" action="ppaction://media"/>
            <a:extLst>
              <a:ext uri="{FF2B5EF4-FFF2-40B4-BE49-F238E27FC236}">
                <a16:creationId xmlns:a16="http://schemas.microsoft.com/office/drawing/2014/main" id="{34E32B23-BC14-49E7-BE3E-6533B18C7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35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2F75-7493-4B05-A19F-0533F7B3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3F0602-F631-4FF5-A18A-671E08B0E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88486" cy="7081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4FCF27-8B6E-4DC8-B5C2-3A4793DA5FA1}"/>
              </a:ext>
            </a:extLst>
          </p:cNvPr>
          <p:cNvSpPr txBox="1"/>
          <p:nvPr/>
        </p:nvSpPr>
        <p:spPr>
          <a:xfrm>
            <a:off x="1707222" y="1974645"/>
            <a:ext cx="41583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Monotype Corsiva" panose="03010101010201010101" pitchFamily="66" charset="0"/>
              </a:rPr>
              <a:t>24 Май е празникът, който се чества от най-дълго време в близката ни история. На 11 – ти май 1851 г. в епархийското училище “Св. Св. Кирил и Методий” в гр. Пловдив по инициатива на Найден Геров се организира празник на Светите братя Кирил и Методий. Празникът започва редовно да се отбелязва през 1857-ма година.</a:t>
            </a:r>
            <a:endParaRPr lang="bg-BG" sz="2000" dirty="0">
              <a:latin typeface="Monotype Corsiva" panose="03010101010201010101" pitchFamily="66" charset="0"/>
            </a:endParaRPr>
          </a:p>
          <a:p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987F82-168B-47FF-8549-B806D3543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19" y="1248937"/>
            <a:ext cx="4353776" cy="4036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321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376317-A2DE-463F-9CAC-50E1F16C3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5" b="12138"/>
          <a:stretch/>
        </p:blipFill>
        <p:spPr>
          <a:xfrm>
            <a:off x="-1523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A9B82-6D42-4E7D-832D-EAF01161FD57}"/>
              </a:ext>
            </a:extLst>
          </p:cNvPr>
          <p:cNvSpPr txBox="1"/>
          <p:nvPr/>
        </p:nvSpPr>
        <p:spPr>
          <a:xfrm>
            <a:off x="2118732" y="2453268"/>
            <a:ext cx="196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CA210-E660-4714-B4A4-44A709F860FB}"/>
              </a:ext>
            </a:extLst>
          </p:cNvPr>
          <p:cNvSpPr txBox="1"/>
          <p:nvPr/>
        </p:nvSpPr>
        <p:spPr>
          <a:xfrm>
            <a:off x="6802244" y="1806937"/>
            <a:ext cx="3635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24 май като празник на славянската писменост и на светите братя Кирил и Методий се отбелязва днес и извън България – в Русия той се чества за първи път през 1986 г. В Мурманск е най-северната точка, където има паметник на Св. Св. Кирил и Методий.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0BC30-8B79-449F-92DD-ECDCC1E4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" t="6740" r="19002"/>
          <a:stretch/>
        </p:blipFill>
        <p:spPr>
          <a:xfrm>
            <a:off x="1393902" y="1327431"/>
            <a:ext cx="4583152" cy="3642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31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8368B4-9392-4DAD-ABAC-A59CF7605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5" b="12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502AC0-D6E0-41EC-B8A7-5FC2DAB1BE63}"/>
              </a:ext>
            </a:extLst>
          </p:cNvPr>
          <p:cNvSpPr txBox="1"/>
          <p:nvPr/>
        </p:nvSpPr>
        <p:spPr>
          <a:xfrm>
            <a:off x="2051424" y="2076317"/>
            <a:ext cx="3468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Днес на кирилица пишат не само българите, но и сърбите, черногорците, руснаците, украинците, белорусите, както и още много не славянски народи от бившия Съветски съюз, а също и монголците – общо приблизително около 200 милиона души.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34E79-9658-421B-9A3E-311912353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82" y="2076317"/>
            <a:ext cx="28575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96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F75BE6-18CE-488F-9BAE-F26DA6D57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5" b="12138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4B33B-C4C4-4597-9FE6-3D6C0F2F93DC}"/>
              </a:ext>
            </a:extLst>
          </p:cNvPr>
          <p:cNvSpPr txBox="1"/>
          <p:nvPr/>
        </p:nvSpPr>
        <p:spPr>
          <a:xfrm>
            <a:off x="6869152" y="1750741"/>
            <a:ext cx="3323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Кирилица в днешно време е наименованието на група сходни азбучни системи, използвани от различни езици в Източна Европа и Азия. Тя е създадена в Преславската книжовна школа към края на IX или началото на X век.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83198-C790-472F-A496-12919B01F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33" y="1750741"/>
            <a:ext cx="3739956" cy="2816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4826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EA85BF-B309-4F82-AE58-2F7893D19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5" b="12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6374E9-5EFB-4E71-8EDA-14C650F81A60}"/>
              </a:ext>
            </a:extLst>
          </p:cNvPr>
          <p:cNvSpPr txBox="1"/>
          <p:nvPr/>
        </p:nvSpPr>
        <p:spPr>
          <a:xfrm>
            <a:off x="1885318" y="1349006"/>
            <a:ext cx="34122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260A00"/>
                </a:solidFill>
                <a:effectLst/>
                <a:latin typeface="Monotype Corsiva" panose="03010101010201010101" pitchFamily="66" charset="0"/>
              </a:rPr>
              <a:t>Делото на Кирил и Методий бива продължено от техните ученици Климент, Наум, Ангеларий, Горазд и Сава, които, идвайки в България, намират подкрепа за своето дело от българския цар Борис  Всеки от петимата ученици има свой църковен празник, като освен това честваме общия църковен празник на двамата първоучители Кирил и Методий и петимата техни ученици всяка година на 27 юли. Празникът се нарича Свети Седмочисленици.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B5DC5-3C7D-41EF-9388-B1F8ED60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385" y="1864432"/>
            <a:ext cx="2709747" cy="266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319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B9D878-D4E2-43CF-919A-883ED9606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5" b="12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A4ED6B-A16E-4F39-ADB3-ADB12EDAC6CF}"/>
              </a:ext>
            </a:extLst>
          </p:cNvPr>
          <p:cNvSpPr txBox="1"/>
          <p:nvPr/>
        </p:nvSpPr>
        <p:spPr>
          <a:xfrm>
            <a:off x="3133493" y="2297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E1849-9516-4DD5-B11A-8F161FC0FCDB}"/>
              </a:ext>
            </a:extLst>
          </p:cNvPr>
          <p:cNvSpPr txBox="1"/>
          <p:nvPr/>
        </p:nvSpPr>
        <p:spPr>
          <a:xfrm>
            <a:off x="7471317" y="2040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DF2A5-7A86-4CB5-9334-0C085117F22A}"/>
              </a:ext>
            </a:extLst>
          </p:cNvPr>
          <p:cNvSpPr txBox="1"/>
          <p:nvPr/>
        </p:nvSpPr>
        <p:spPr>
          <a:xfrm>
            <a:off x="6649844" y="1405055"/>
            <a:ext cx="38248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effectLst/>
                <a:latin typeface="Monotype Corsiva" panose="03010101010201010101" pitchFamily="66" charset="0"/>
              </a:rPr>
              <a:t>На 24 май от 9.00 ч. до 11.00 ч. пред Паметника на светите братя Кирил и Методий пред Националната библиотека има музикална програма с участието на детски състави. В 10.30 ч. от пл. “Славейков” се стартира “Парад на буквите”, организиран за втора поредна година от сдружение “Азбукари”. Любими български думи ще бъдат подредени от децата участващи в парада, който ще мине по ул. “Г. С. Раковски”, ул. “Оборище”, паметника на Васил Левски завършва с веселие в парка “Заимов”.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D5A7B-2218-4A90-B1A0-8CF435746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88" y="1405055"/>
            <a:ext cx="4047892" cy="356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498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B9D878-D4E2-43CF-919A-883ED9606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85" b="12138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A4ED6B-A16E-4F39-ADB3-ADB12EDAC6CF}"/>
              </a:ext>
            </a:extLst>
          </p:cNvPr>
          <p:cNvSpPr txBox="1"/>
          <p:nvPr/>
        </p:nvSpPr>
        <p:spPr>
          <a:xfrm>
            <a:off x="3133493" y="2297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E1849-9516-4DD5-B11A-8F161FC0FCDB}"/>
              </a:ext>
            </a:extLst>
          </p:cNvPr>
          <p:cNvSpPr txBox="1"/>
          <p:nvPr/>
        </p:nvSpPr>
        <p:spPr>
          <a:xfrm>
            <a:off x="7471317" y="2040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9A568-0200-485C-AD57-33FD149DBE3A}"/>
              </a:ext>
            </a:extLst>
          </p:cNvPr>
          <p:cNvSpPr txBox="1"/>
          <p:nvPr/>
        </p:nvSpPr>
        <p:spPr>
          <a:xfrm>
            <a:off x="6187737" y="1405055"/>
            <a:ext cx="46518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1500" dirty="0">
                <a:solidFill>
                  <a:srgbClr val="FF0000"/>
                </a:solidFill>
                <a:latin typeface="DSCyrillic" pitchFamily="2" charset="0"/>
              </a:rPr>
              <a:t>Честит празник</a:t>
            </a:r>
            <a:r>
              <a:rPr lang="bg-BG" sz="11500" dirty="0">
                <a:solidFill>
                  <a:srgbClr val="FF0000"/>
                </a:solidFill>
              </a:rPr>
              <a:t>!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6B626-4386-4955-A0F4-AA2D588F85BB}"/>
              </a:ext>
            </a:extLst>
          </p:cNvPr>
          <p:cNvSpPr txBox="1"/>
          <p:nvPr/>
        </p:nvSpPr>
        <p:spPr>
          <a:xfrm>
            <a:off x="1378453" y="1405055"/>
            <a:ext cx="46258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600" b="1" dirty="0">
                <a:solidFill>
                  <a:srgbClr val="FF0000"/>
                </a:solidFill>
                <a:latin typeface="Izhitsa" panose="020B7200000000000000" pitchFamily="34" charset="0"/>
              </a:rPr>
              <a:t>24 май-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Izhitsa" panose="020B7200000000000000" pitchFamily="34" charset="0"/>
              </a:rPr>
              <a:t>Ден на светите братя Кирил и Методий, на българската азбука, просвета и култура и на славянската книжовност</a:t>
            </a:r>
            <a:endParaRPr lang="en-US" sz="2400" dirty="0">
              <a:solidFill>
                <a:srgbClr val="FF0000"/>
              </a:solidFill>
              <a:latin typeface="Izhitsa" panose="020B7200000000000000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812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426</Words>
  <Application>Microsoft Office PowerPoint</Application>
  <PresentationFormat>Widescreen</PresentationFormat>
  <Paragraphs>12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DSCyrillic</vt:lpstr>
      <vt:lpstr>Izhitsa</vt:lpstr>
      <vt:lpstr>Linux Libertine</vt:lpstr>
      <vt:lpstr>Monotype Corsiva</vt:lpstr>
      <vt:lpstr>Office Theme</vt:lpstr>
      <vt:lpstr>24 Май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май</dc:title>
  <dc:creator>Ristov Mile</dc:creator>
  <cp:lastModifiedBy>Лиляна Николова</cp:lastModifiedBy>
  <cp:revision>16</cp:revision>
  <dcterms:created xsi:type="dcterms:W3CDTF">2021-05-20T04:46:32Z</dcterms:created>
  <dcterms:modified xsi:type="dcterms:W3CDTF">2021-05-25T07:28:03Z</dcterms:modified>
</cp:coreProperties>
</file>