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4/20/2021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3AF85C61-DB1C-C546-A635-9A6958C963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g-BG"/>
              <a:t>Как се цитират източници на информация</a:t>
            </a:r>
          </a:p>
        </p:txBody>
      </p:sp>
      <p:sp>
        <p:nvSpPr>
          <p:cNvPr id="3" name="Подзаглавие 2">
            <a:extLst>
              <a:ext uri="{FF2B5EF4-FFF2-40B4-BE49-F238E27FC236}">
                <a16:creationId xmlns:a16="http://schemas.microsoft.com/office/drawing/2014/main" id="{81B6C75A-5D11-5C42-9C8C-0E2F85D045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bg-BG"/>
              <a:t>Презентация на Анастасия Миланова</a:t>
            </a:r>
          </a:p>
        </p:txBody>
      </p:sp>
    </p:spTree>
    <p:extLst>
      <p:ext uri="{BB962C8B-B14F-4D97-AF65-F5344CB8AC3E}">
        <p14:creationId xmlns:p14="http://schemas.microsoft.com/office/powerpoint/2010/main" val="2057909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6B4AC5D-2718-2D44-84D9-7A7A61CF9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Основнополагащ принцип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E7557B81-1F59-9544-9AA6-3EB010442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bg-BG"/>
              <a:t>Един от основополагащите принципи на Уикипедия и изискване към енциклопедичното ѝ съдържание е възможността за проверка на поднесената информация. В идеалния случай всяка статия трябва да посочва всички източници, използвани при написването ѝ, и тези източници да са благонадеждни, публично достъпни и намирането им да е напълно възможно по предоставените в статията данни.</a:t>
            </a:r>
          </a:p>
        </p:txBody>
      </p:sp>
    </p:spTree>
    <p:extLst>
      <p:ext uri="{BB962C8B-B14F-4D97-AF65-F5344CB8AC3E}">
        <p14:creationId xmlns:p14="http://schemas.microsoft.com/office/powerpoint/2010/main" val="23426488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FF113002-49C9-B54E-817C-076648671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Как се цитират източниците?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8C19BB4E-CC99-6643-A302-6D8C9AC91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bg-BG"/>
              <a:t>За да цитира човек източниците, използвани при написването на даден материал, не е необходимо да познава официалните формати за библиографско цитиране, нито всички тайни на форматирането с уикикод. В това чисто техническо отношение по-неопитните уикипедианци могат да разчитат на помощ от по-опитните. Но това, което е необходимо и зависи само и единствено от редактора, който добавя материал към статията, е:
да свърже съответните твърдения със съответните източници, и
да предостави колкото се може повече информация за своя източник.</a:t>
            </a:r>
          </a:p>
        </p:txBody>
      </p:sp>
    </p:spTree>
    <p:extLst>
      <p:ext uri="{BB962C8B-B14F-4D97-AF65-F5344CB8AC3E}">
        <p14:creationId xmlns:p14="http://schemas.microsoft.com/office/powerpoint/2010/main" val="2228033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>
            <a:extLst>
              <a:ext uri="{FF2B5EF4-FFF2-40B4-BE49-F238E27FC236}">
                <a16:creationId xmlns:a16="http://schemas.microsoft.com/office/drawing/2014/main" id="{41CBC195-321E-554D-9C11-8C125A9EC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3825" y="2809352"/>
            <a:ext cx="9603275" cy="3450613"/>
          </a:xfrm>
        </p:spPr>
        <p:txBody>
          <a:bodyPr>
            <a:normAutofit/>
          </a:bodyPr>
          <a:lstStyle/>
          <a:p>
            <a:r>
              <a:rPr lang="bg-BG" sz="4800"/>
              <a:t>Благодаря за вниманието!</a:t>
            </a:r>
          </a:p>
        </p:txBody>
      </p:sp>
      <p:sp>
        <p:nvSpPr>
          <p:cNvPr id="3" name="Контейнер за съдържание 2">
            <a:extLst>
              <a:ext uri="{FF2B5EF4-FFF2-40B4-BE49-F238E27FC236}">
                <a16:creationId xmlns:a16="http://schemas.microsoft.com/office/drawing/2014/main" id="{65C7D086-2829-1346-80A5-8474D3EBE00E}"/>
              </a:ext>
            </a:extLst>
          </p:cNvPr>
          <p:cNvSpPr>
            <a:spLocks noGrp="1"/>
          </p:cNvSpPr>
          <p:nvPr>
            <p:ph idx="1"/>
          </p:nvPr>
        </p:nvSpPr>
        <p:spPr>
          <a:xfrm flipV="1">
            <a:off x="1451579" y="5466345"/>
            <a:ext cx="9603275" cy="45719"/>
          </a:xfrm>
        </p:spPr>
        <p:txBody>
          <a:bodyPr>
            <a:normAutofit fontScale="25000" lnSpcReduction="20000"/>
          </a:bodyPr>
          <a:lstStyle/>
          <a:p>
            <a:r>
              <a:rPr lang="bg-BG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3191658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ия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 екран</PresentationFormat>
  <Slides>4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4</vt:i4>
      </vt:variant>
    </vt:vector>
  </HeadingPairs>
  <TitlesOfParts>
    <vt:vector size="5" baseType="lpstr">
      <vt:lpstr>Галерия</vt:lpstr>
      <vt:lpstr>Как се цитират източници на информация</vt:lpstr>
      <vt:lpstr>Основнополагащ принцип</vt:lpstr>
      <vt:lpstr>Как се цитират източниците?</vt:lpstr>
      <vt:lpstr>Благодаря за вниманието!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се цитират източници на информация</dc:title>
  <dc:creator>Анастасия Миланова</dc:creator>
  <cp:lastModifiedBy>Анастасия Миланова</cp:lastModifiedBy>
  <cp:revision>1</cp:revision>
  <dcterms:created xsi:type="dcterms:W3CDTF">2021-04-20T05:34:22Z</dcterms:created>
  <dcterms:modified xsi:type="dcterms:W3CDTF">2021-04-20T05:37:28Z</dcterms:modified>
</cp:coreProperties>
</file>