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5D4D2-7E5F-47B6-B4AA-6080937EAA1C}" v="26" dt="2021-05-12T20:05:2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енета" userId="9f4325a3850217d6" providerId="LiveId" clId="{0C55D4D2-7E5F-47B6-B4AA-6080937EAA1C}"/>
    <pc:docChg chg="undo custSel addSld modSld modMainMaster">
      <pc:chgData name="Ренета" userId="9f4325a3850217d6" providerId="LiveId" clId="{0C55D4D2-7E5F-47B6-B4AA-6080937EAA1C}" dt="2021-05-12T20:05:22.693" v="447"/>
      <pc:docMkLst>
        <pc:docMk/>
      </pc:docMkLst>
      <pc:sldChg chg="modTransition">
        <pc:chgData name="Ренета" userId="9f4325a3850217d6" providerId="LiveId" clId="{0C55D4D2-7E5F-47B6-B4AA-6080937EAA1C}" dt="2021-05-12T20:05:22.693" v="447"/>
        <pc:sldMkLst>
          <pc:docMk/>
          <pc:sldMk cId="3653076121" sldId="256"/>
        </pc:sldMkLst>
      </pc:sldChg>
      <pc:sldChg chg="modTransition">
        <pc:chgData name="Ренета" userId="9f4325a3850217d6" providerId="LiveId" clId="{0C55D4D2-7E5F-47B6-B4AA-6080937EAA1C}" dt="2021-05-12T20:05:22.693" v="447"/>
        <pc:sldMkLst>
          <pc:docMk/>
          <pc:sldMk cId="1624896102" sldId="257"/>
        </pc:sldMkLst>
      </pc:sldChg>
      <pc:sldChg chg="modTransition">
        <pc:chgData name="Ренета" userId="9f4325a3850217d6" providerId="LiveId" clId="{0C55D4D2-7E5F-47B6-B4AA-6080937EAA1C}" dt="2021-05-12T20:05:22.693" v="447"/>
        <pc:sldMkLst>
          <pc:docMk/>
          <pc:sldMk cId="309990918" sldId="258"/>
        </pc:sldMkLst>
      </pc:sldChg>
      <pc:sldChg chg="modTransition">
        <pc:chgData name="Ренета" userId="9f4325a3850217d6" providerId="LiveId" clId="{0C55D4D2-7E5F-47B6-B4AA-6080937EAA1C}" dt="2021-05-12T20:05:22.693" v="447"/>
        <pc:sldMkLst>
          <pc:docMk/>
          <pc:sldMk cId="1724954220" sldId="259"/>
        </pc:sldMkLst>
      </pc:sldChg>
      <pc:sldChg chg="modTransition">
        <pc:chgData name="Ренета" userId="9f4325a3850217d6" providerId="LiveId" clId="{0C55D4D2-7E5F-47B6-B4AA-6080937EAA1C}" dt="2021-05-12T20:05:22.693" v="447"/>
        <pc:sldMkLst>
          <pc:docMk/>
          <pc:sldMk cId="3610419764" sldId="260"/>
        </pc:sldMkLst>
      </pc:sldChg>
      <pc:sldChg chg="addSp delSp modSp mod modTransition setBg">
        <pc:chgData name="Ренета" userId="9f4325a3850217d6" providerId="LiveId" clId="{0C55D4D2-7E5F-47B6-B4AA-6080937EAA1C}" dt="2021-05-12T20:05:22.693" v="447"/>
        <pc:sldMkLst>
          <pc:docMk/>
          <pc:sldMk cId="1379635718" sldId="261"/>
        </pc:sldMkLst>
        <pc:spChg chg="mod">
          <ac:chgData name="Ренета" userId="9f4325a3850217d6" providerId="LiveId" clId="{0C55D4D2-7E5F-47B6-B4AA-6080937EAA1C}" dt="2021-05-12T19:30:27.559" v="28" actId="26606"/>
          <ac:spMkLst>
            <pc:docMk/>
            <pc:sldMk cId="1379635718" sldId="261"/>
            <ac:spMk id="2" creationId="{1A06CB6A-A4FC-4485-B0E1-3F9E37CDAE94}"/>
          </ac:spMkLst>
        </pc:spChg>
        <pc:spChg chg="add mod ord">
          <ac:chgData name="Ренета" userId="9f4325a3850217d6" providerId="LiveId" clId="{0C55D4D2-7E5F-47B6-B4AA-6080937EAA1C}" dt="2021-05-12T19:30:27.559" v="28" actId="26606"/>
          <ac:spMkLst>
            <pc:docMk/>
            <pc:sldMk cId="1379635718" sldId="261"/>
            <ac:spMk id="4" creationId="{35C550FC-864A-4D6B-9BEE-923E73436DAD}"/>
          </ac:spMkLst>
        </pc:spChg>
        <pc:spChg chg="add del">
          <ac:chgData name="Ренета" userId="9f4325a3850217d6" providerId="LiveId" clId="{0C55D4D2-7E5F-47B6-B4AA-6080937EAA1C}" dt="2021-05-12T19:30:05.550" v="21" actId="26606"/>
          <ac:spMkLst>
            <pc:docMk/>
            <pc:sldMk cId="1379635718" sldId="261"/>
            <ac:spMk id="12" creationId="{CBD94887-6A10-4F62-8EE1-B2BCFA1F380F}"/>
          </ac:spMkLst>
        </pc:spChg>
        <pc:picChg chg="add mod ord">
          <ac:chgData name="Ренета" userId="9f4325a3850217d6" providerId="LiveId" clId="{0C55D4D2-7E5F-47B6-B4AA-6080937EAA1C}" dt="2021-05-12T19:30:27.559" v="28" actId="26606"/>
          <ac:picMkLst>
            <pc:docMk/>
            <pc:sldMk cId="1379635718" sldId="261"/>
            <ac:picMk id="5" creationId="{CAB5E1EE-17ED-42E4-9A4D-99B695B755B5}"/>
          </ac:picMkLst>
        </pc:picChg>
        <pc:picChg chg="add mod">
          <ac:chgData name="Ренета" userId="9f4325a3850217d6" providerId="LiveId" clId="{0C55D4D2-7E5F-47B6-B4AA-6080937EAA1C}" dt="2021-05-12T19:30:27.559" v="28" actId="26606"/>
          <ac:picMkLst>
            <pc:docMk/>
            <pc:sldMk cId="1379635718" sldId="261"/>
            <ac:picMk id="6" creationId="{A18FEFB6-1F23-462D-A4D2-F2FB77AC2261}"/>
          </ac:picMkLst>
        </pc:picChg>
        <pc:picChg chg="add del">
          <ac:chgData name="Ренета" userId="9f4325a3850217d6" providerId="LiveId" clId="{0C55D4D2-7E5F-47B6-B4AA-6080937EAA1C}" dt="2021-05-12T19:30:05.550" v="21" actId="26606"/>
          <ac:picMkLst>
            <pc:docMk/>
            <pc:sldMk cId="1379635718" sldId="261"/>
            <ac:picMk id="10" creationId="{DF6A9299-1D12-47E2-9DD4-03342553C4AA}"/>
          </ac:picMkLst>
        </pc:picChg>
        <pc:picChg chg="add del">
          <ac:chgData name="Ренета" userId="9f4325a3850217d6" providerId="LiveId" clId="{0C55D4D2-7E5F-47B6-B4AA-6080937EAA1C}" dt="2021-05-12T19:30:05.550" v="21" actId="26606"/>
          <ac:picMkLst>
            <pc:docMk/>
            <pc:sldMk cId="1379635718" sldId="261"/>
            <ac:picMk id="14" creationId="{A3D512BA-228A-4979-9312-ACD246E1099D}"/>
          </ac:picMkLst>
        </pc:picChg>
        <pc:picChg chg="add del">
          <ac:chgData name="Ренета" userId="9f4325a3850217d6" providerId="LiveId" clId="{0C55D4D2-7E5F-47B6-B4AA-6080937EAA1C}" dt="2021-05-12T19:30:09.467" v="23" actId="26606"/>
          <ac:picMkLst>
            <pc:docMk/>
            <pc:sldMk cId="1379635718" sldId="261"/>
            <ac:picMk id="16" creationId="{DF6A9299-1D12-47E2-9DD4-03342553C4AA}"/>
          </ac:picMkLst>
        </pc:picChg>
        <pc:picChg chg="add del">
          <ac:chgData name="Ренета" userId="9f4325a3850217d6" providerId="LiveId" clId="{0C55D4D2-7E5F-47B6-B4AA-6080937EAA1C}" dt="2021-05-12T19:30:27.559" v="28" actId="26606"/>
          <ac:picMkLst>
            <pc:docMk/>
            <pc:sldMk cId="1379635718" sldId="261"/>
            <ac:picMk id="18" creationId="{A53ED3FC-3BE8-4F1F-BEF1-74B1C721718A}"/>
          </ac:picMkLst>
        </pc:picChg>
        <pc:picChg chg="add del">
          <ac:chgData name="Ренета" userId="9f4325a3850217d6" providerId="LiveId" clId="{0C55D4D2-7E5F-47B6-B4AA-6080937EAA1C}" dt="2021-05-12T19:30:27.514" v="27" actId="26606"/>
          <ac:picMkLst>
            <pc:docMk/>
            <pc:sldMk cId="1379635718" sldId="261"/>
            <ac:picMk id="23" creationId="{C3ED72BE-2F78-4DD7-B0A1-DCD0503B1034}"/>
          </ac:picMkLst>
        </pc:picChg>
        <pc:picChg chg="add">
          <ac:chgData name="Ренета" userId="9f4325a3850217d6" providerId="LiveId" clId="{0C55D4D2-7E5F-47B6-B4AA-6080937EAA1C}" dt="2021-05-12T19:30:27.559" v="28" actId="26606"/>
          <ac:picMkLst>
            <pc:docMk/>
            <pc:sldMk cId="1379635718" sldId="261"/>
            <ac:picMk id="26" creationId="{E3FC1144-BD64-4C61-ACB8-497711C416C9}"/>
          </ac:picMkLst>
        </pc:picChg>
        <pc:cxnChg chg="add">
          <ac:chgData name="Ренета" userId="9f4325a3850217d6" providerId="LiveId" clId="{0C55D4D2-7E5F-47B6-B4AA-6080937EAA1C}" dt="2021-05-12T19:30:27.559" v="28" actId="26606"/>
          <ac:cxnSpMkLst>
            <pc:docMk/>
            <pc:sldMk cId="1379635718" sldId="261"/>
            <ac:cxnSpMk id="25" creationId="{B4E57998-7D20-4BE8-9019-4A4122CE3E2B}"/>
          </ac:cxnSpMkLst>
        </pc:cxnChg>
        <pc:cxnChg chg="add">
          <ac:chgData name="Ренета" userId="9f4325a3850217d6" providerId="LiveId" clId="{0C55D4D2-7E5F-47B6-B4AA-6080937EAA1C}" dt="2021-05-12T19:30:27.559" v="28" actId="26606"/>
          <ac:cxnSpMkLst>
            <pc:docMk/>
            <pc:sldMk cId="1379635718" sldId="261"/>
            <ac:cxnSpMk id="27" creationId="{1EC01BF1-FEAA-4AF6-96A5-24556C1F6BCD}"/>
          </ac:cxnSpMkLst>
        </pc:cxnChg>
      </pc:sldChg>
      <pc:sldChg chg="addSp delSp modSp new mod modTransition setBg">
        <pc:chgData name="Ренета" userId="9f4325a3850217d6" providerId="LiveId" clId="{0C55D4D2-7E5F-47B6-B4AA-6080937EAA1C}" dt="2021-05-12T20:05:22.693" v="447"/>
        <pc:sldMkLst>
          <pc:docMk/>
          <pc:sldMk cId="2234271530" sldId="262"/>
        </pc:sldMkLst>
        <pc:spChg chg="mod">
          <ac:chgData name="Ренета" userId="9f4325a3850217d6" providerId="LiveId" clId="{0C55D4D2-7E5F-47B6-B4AA-6080937EAA1C}" dt="2021-05-12T19:33:14.208" v="49" actId="26606"/>
          <ac:spMkLst>
            <pc:docMk/>
            <pc:sldMk cId="2234271530" sldId="262"/>
            <ac:spMk id="2" creationId="{C107AE41-1697-4F3D-9DC0-48740324ED13}"/>
          </ac:spMkLst>
        </pc:spChg>
        <pc:spChg chg="add mod">
          <ac:chgData name="Ренета" userId="9f4325a3850217d6" providerId="LiveId" clId="{0C55D4D2-7E5F-47B6-B4AA-6080937EAA1C}" dt="2021-05-12T19:33:14.208" v="49" actId="26606"/>
          <ac:spMkLst>
            <pc:docMk/>
            <pc:sldMk cId="2234271530" sldId="262"/>
            <ac:spMk id="4" creationId="{E0F50724-0027-4D40-AF10-9DA7277277FF}"/>
          </ac:spMkLst>
        </pc:spChg>
        <pc:spChg chg="add del">
          <ac:chgData name="Ренета" userId="9f4325a3850217d6" providerId="LiveId" clId="{0C55D4D2-7E5F-47B6-B4AA-6080937EAA1C}" dt="2021-05-12T19:33:14.105" v="48" actId="26606"/>
          <ac:spMkLst>
            <pc:docMk/>
            <pc:sldMk cId="2234271530" sldId="262"/>
            <ac:spMk id="14" creationId="{ED10CF64-F588-4794-80E9-12CBA1784939}"/>
          </ac:spMkLst>
        </pc:spChg>
        <pc:spChg chg="add">
          <ac:chgData name="Ренета" userId="9f4325a3850217d6" providerId="LiveId" clId="{0C55D4D2-7E5F-47B6-B4AA-6080937EAA1C}" dt="2021-05-12T19:33:14.208" v="49" actId="26606"/>
          <ac:spMkLst>
            <pc:docMk/>
            <pc:sldMk cId="2234271530" sldId="262"/>
            <ac:spMk id="17" creationId="{CBD94887-6A10-4F62-8EE1-B2BCFA1F380F}"/>
          </ac:spMkLst>
        </pc:spChg>
        <pc:picChg chg="add mod ord">
          <ac:chgData name="Ренета" userId="9f4325a3850217d6" providerId="LiveId" clId="{0C55D4D2-7E5F-47B6-B4AA-6080937EAA1C}" dt="2021-05-12T19:33:14.208" v="49" actId="26606"/>
          <ac:picMkLst>
            <pc:docMk/>
            <pc:sldMk cId="2234271530" sldId="262"/>
            <ac:picMk id="5" creationId="{30C82D0A-B031-4FA3-A9B3-1BC3C8C16BA5}"/>
          </ac:picMkLst>
        </pc:picChg>
        <pc:picChg chg="add del">
          <ac:chgData name="Ренета" userId="9f4325a3850217d6" providerId="LiveId" clId="{0C55D4D2-7E5F-47B6-B4AA-6080937EAA1C}" dt="2021-05-12T19:33:14.105" v="48" actId="26606"/>
          <ac:picMkLst>
            <pc:docMk/>
            <pc:sldMk cId="2234271530" sldId="262"/>
            <ac:picMk id="10" creationId="{DF6A9299-1D12-47E2-9DD4-03342553C4AA}"/>
          </ac:picMkLst>
        </pc:picChg>
        <pc:picChg chg="add del">
          <ac:chgData name="Ренета" userId="9f4325a3850217d6" providerId="LiveId" clId="{0C55D4D2-7E5F-47B6-B4AA-6080937EAA1C}" dt="2021-05-12T19:33:14.105" v="48" actId="26606"/>
          <ac:picMkLst>
            <pc:docMk/>
            <pc:sldMk cId="2234271530" sldId="262"/>
            <ac:picMk id="12" creationId="{0C8B7D16-051E-4562-B872-ABF369C457CA}"/>
          </ac:picMkLst>
        </pc:picChg>
        <pc:picChg chg="add">
          <ac:chgData name="Ренета" userId="9f4325a3850217d6" providerId="LiveId" clId="{0C55D4D2-7E5F-47B6-B4AA-6080937EAA1C}" dt="2021-05-12T19:33:14.208" v="49" actId="26606"/>
          <ac:picMkLst>
            <pc:docMk/>
            <pc:sldMk cId="2234271530" sldId="262"/>
            <ac:picMk id="16" creationId="{DF6A9299-1D12-47E2-9DD4-03342553C4AA}"/>
          </ac:picMkLst>
        </pc:picChg>
        <pc:picChg chg="add">
          <ac:chgData name="Ренета" userId="9f4325a3850217d6" providerId="LiveId" clId="{0C55D4D2-7E5F-47B6-B4AA-6080937EAA1C}" dt="2021-05-12T19:33:14.208" v="49" actId="26606"/>
          <ac:picMkLst>
            <pc:docMk/>
            <pc:sldMk cId="2234271530" sldId="262"/>
            <ac:picMk id="18" creationId="{A3D512BA-228A-4979-9312-ACD246E1099D}"/>
          </ac:picMkLst>
        </pc:picChg>
      </pc:sldChg>
      <pc:sldChg chg="addSp delSp modSp new mod modTransition setBg">
        <pc:chgData name="Ренета" userId="9f4325a3850217d6" providerId="LiveId" clId="{0C55D4D2-7E5F-47B6-B4AA-6080937EAA1C}" dt="2021-05-12T20:05:22.693" v="447"/>
        <pc:sldMkLst>
          <pc:docMk/>
          <pc:sldMk cId="3159552592" sldId="263"/>
        </pc:sldMkLst>
        <pc:spChg chg="mod">
          <ac:chgData name="Ренета" userId="9f4325a3850217d6" providerId="LiveId" clId="{0C55D4D2-7E5F-47B6-B4AA-6080937EAA1C}" dt="2021-05-12T19:41:12.241" v="65" actId="26606"/>
          <ac:spMkLst>
            <pc:docMk/>
            <pc:sldMk cId="3159552592" sldId="263"/>
            <ac:spMk id="2" creationId="{A9904498-5127-4257-A618-8ABE2F3A922F}"/>
          </ac:spMkLst>
        </pc:spChg>
        <pc:spChg chg="add mod ord">
          <ac:chgData name="Ренета" userId="9f4325a3850217d6" providerId="LiveId" clId="{0C55D4D2-7E5F-47B6-B4AA-6080937EAA1C}" dt="2021-05-12T19:41:12.241" v="65" actId="26606"/>
          <ac:spMkLst>
            <pc:docMk/>
            <pc:sldMk cId="3159552592" sldId="263"/>
            <ac:spMk id="4" creationId="{130A62C5-DF70-4012-8E94-AAEA30A8C565}"/>
          </ac:spMkLst>
        </pc:spChg>
        <pc:picChg chg="add mod">
          <ac:chgData name="Ренета" userId="9f4325a3850217d6" providerId="LiveId" clId="{0C55D4D2-7E5F-47B6-B4AA-6080937EAA1C}" dt="2021-05-12T19:41:12.241" v="65" actId="26606"/>
          <ac:picMkLst>
            <pc:docMk/>
            <pc:sldMk cId="3159552592" sldId="263"/>
            <ac:picMk id="5" creationId="{793F2D2D-937B-43EB-908C-3D4174FB10F2}"/>
          </ac:picMkLst>
        </pc:picChg>
        <pc:picChg chg="add del">
          <ac:chgData name="Ренета" userId="9f4325a3850217d6" providerId="LiveId" clId="{0C55D4D2-7E5F-47B6-B4AA-6080937EAA1C}" dt="2021-05-12T19:41:12.144" v="64" actId="26606"/>
          <ac:picMkLst>
            <pc:docMk/>
            <pc:sldMk cId="3159552592" sldId="263"/>
            <ac:picMk id="10" creationId="{DF6A9299-1D12-47E2-9DD4-03342553C4AA}"/>
          </ac:picMkLst>
        </pc:picChg>
        <pc:picChg chg="add">
          <ac:chgData name="Ренета" userId="9f4325a3850217d6" providerId="LiveId" clId="{0C55D4D2-7E5F-47B6-B4AA-6080937EAA1C}" dt="2021-05-12T19:41:12.241" v="65" actId="26606"/>
          <ac:picMkLst>
            <pc:docMk/>
            <pc:sldMk cId="3159552592" sldId="263"/>
            <ac:picMk id="12" creationId="{DF6A9299-1D12-47E2-9DD4-03342553C4AA}"/>
          </ac:picMkLst>
        </pc:picChg>
      </pc:sldChg>
      <pc:sldChg chg="addSp delSp modSp new mod modTransition setBg">
        <pc:chgData name="Ренета" userId="9f4325a3850217d6" providerId="LiveId" clId="{0C55D4D2-7E5F-47B6-B4AA-6080937EAA1C}" dt="2021-05-12T20:05:22.693" v="447"/>
        <pc:sldMkLst>
          <pc:docMk/>
          <pc:sldMk cId="1396366153" sldId="264"/>
        </pc:sldMkLst>
        <pc:spChg chg="mod">
          <ac:chgData name="Ренета" userId="9f4325a3850217d6" providerId="LiveId" clId="{0C55D4D2-7E5F-47B6-B4AA-6080937EAA1C}" dt="2021-05-12T19:44:37.857" v="94" actId="26606"/>
          <ac:spMkLst>
            <pc:docMk/>
            <pc:sldMk cId="1396366153" sldId="264"/>
            <ac:spMk id="2" creationId="{4EA9B5DB-ACE2-49F0-8D1C-26F054754E4B}"/>
          </ac:spMkLst>
        </pc:spChg>
        <pc:spChg chg="add mod ord">
          <ac:chgData name="Ренета" userId="9f4325a3850217d6" providerId="LiveId" clId="{0C55D4D2-7E5F-47B6-B4AA-6080937EAA1C}" dt="2021-05-12T19:44:37.857" v="94" actId="26606"/>
          <ac:spMkLst>
            <pc:docMk/>
            <pc:sldMk cId="1396366153" sldId="264"/>
            <ac:spMk id="4" creationId="{9D769AFF-3244-4A0F-BD14-F3AB5A1CA83F}"/>
          </ac:spMkLst>
        </pc:spChg>
        <pc:spChg chg="add">
          <ac:chgData name="Ренета" userId="9f4325a3850217d6" providerId="LiveId" clId="{0C55D4D2-7E5F-47B6-B4AA-6080937EAA1C}" dt="2021-05-12T19:44:37.857" v="94" actId="26606"/>
          <ac:spMkLst>
            <pc:docMk/>
            <pc:sldMk cId="1396366153" sldId="264"/>
            <ac:spMk id="12" creationId="{CBD94887-6A10-4F62-8EE1-B2BCFA1F380F}"/>
          </ac:spMkLst>
        </pc:spChg>
        <pc:picChg chg="add mod ord">
          <ac:chgData name="Ренета" userId="9f4325a3850217d6" providerId="LiveId" clId="{0C55D4D2-7E5F-47B6-B4AA-6080937EAA1C}" dt="2021-05-12T19:44:37.857" v="94" actId="26606"/>
          <ac:picMkLst>
            <pc:docMk/>
            <pc:sldMk cId="1396366153" sldId="264"/>
            <ac:picMk id="5" creationId="{9DCB476E-E7E4-4F3C-A920-E56F5D1CAE02}"/>
          </ac:picMkLst>
        </pc:picChg>
        <pc:picChg chg="add del">
          <ac:chgData name="Ренета" userId="9f4325a3850217d6" providerId="LiveId" clId="{0C55D4D2-7E5F-47B6-B4AA-6080937EAA1C}" dt="2021-05-12T19:44:26.366" v="91" actId="21"/>
          <ac:picMkLst>
            <pc:docMk/>
            <pc:sldMk cId="1396366153" sldId="264"/>
            <ac:picMk id="6" creationId="{5D905AF9-4037-473C-8FE4-F00B09FD6FA7}"/>
          </ac:picMkLst>
        </pc:picChg>
        <pc:picChg chg="add del">
          <ac:chgData name="Ренета" userId="9f4325a3850217d6" providerId="LiveId" clId="{0C55D4D2-7E5F-47B6-B4AA-6080937EAA1C}" dt="2021-05-12T19:44:37.701" v="93" actId="26606"/>
          <ac:picMkLst>
            <pc:docMk/>
            <pc:sldMk cId="1396366153" sldId="264"/>
            <ac:picMk id="10" creationId="{DF6A9299-1D12-47E2-9DD4-03342553C4AA}"/>
          </ac:picMkLst>
        </pc:picChg>
        <pc:picChg chg="add">
          <ac:chgData name="Ренета" userId="9f4325a3850217d6" providerId="LiveId" clId="{0C55D4D2-7E5F-47B6-B4AA-6080937EAA1C}" dt="2021-05-12T19:44:37.857" v="94" actId="26606"/>
          <ac:picMkLst>
            <pc:docMk/>
            <pc:sldMk cId="1396366153" sldId="264"/>
            <ac:picMk id="13" creationId="{DF6A9299-1D12-47E2-9DD4-03342553C4AA}"/>
          </ac:picMkLst>
        </pc:picChg>
        <pc:picChg chg="add">
          <ac:chgData name="Ренета" userId="9f4325a3850217d6" providerId="LiveId" clId="{0C55D4D2-7E5F-47B6-B4AA-6080937EAA1C}" dt="2021-05-12T19:44:37.857" v="94" actId="26606"/>
          <ac:picMkLst>
            <pc:docMk/>
            <pc:sldMk cId="1396366153" sldId="264"/>
            <ac:picMk id="14" creationId="{A3D512BA-228A-4979-9312-ACD246E1099D}"/>
          </ac:picMkLst>
        </pc:picChg>
      </pc:sldChg>
      <pc:sldChg chg="addSp modSp new mod modTransition setBg">
        <pc:chgData name="Ренета" userId="9f4325a3850217d6" providerId="LiveId" clId="{0C55D4D2-7E5F-47B6-B4AA-6080937EAA1C}" dt="2021-05-12T20:05:22.693" v="447"/>
        <pc:sldMkLst>
          <pc:docMk/>
          <pc:sldMk cId="885227863" sldId="265"/>
        </pc:sldMkLst>
        <pc:spChg chg="mod">
          <ac:chgData name="Ренета" userId="9f4325a3850217d6" providerId="LiveId" clId="{0C55D4D2-7E5F-47B6-B4AA-6080937EAA1C}" dt="2021-05-12T19:47:32.117" v="115" actId="26606"/>
          <ac:spMkLst>
            <pc:docMk/>
            <pc:sldMk cId="885227863" sldId="265"/>
            <ac:spMk id="2" creationId="{DF288272-D4C3-4A55-AE90-AB376650270C}"/>
          </ac:spMkLst>
        </pc:spChg>
        <pc:spChg chg="add mod">
          <ac:chgData name="Ренета" userId="9f4325a3850217d6" providerId="LiveId" clId="{0C55D4D2-7E5F-47B6-B4AA-6080937EAA1C}" dt="2021-05-12T19:47:32.117" v="115" actId="26606"/>
          <ac:spMkLst>
            <pc:docMk/>
            <pc:sldMk cId="885227863" sldId="265"/>
            <ac:spMk id="4" creationId="{5B69BA14-B186-41F6-BC6C-58E55DF31CC2}"/>
          </ac:spMkLst>
        </pc:spChg>
        <pc:picChg chg="add mod">
          <ac:chgData name="Ренета" userId="9f4325a3850217d6" providerId="LiveId" clId="{0C55D4D2-7E5F-47B6-B4AA-6080937EAA1C}" dt="2021-05-12T19:47:36.430" v="116" actId="1076"/>
          <ac:picMkLst>
            <pc:docMk/>
            <pc:sldMk cId="885227863" sldId="265"/>
            <ac:picMk id="5" creationId="{9E8D79AE-B258-4FFA-B3BE-10E35A85E5C5}"/>
          </ac:picMkLst>
        </pc:picChg>
        <pc:picChg chg="add">
          <ac:chgData name="Ренета" userId="9f4325a3850217d6" providerId="LiveId" clId="{0C55D4D2-7E5F-47B6-B4AA-6080937EAA1C}" dt="2021-05-12T19:47:32.117" v="115" actId="26606"/>
          <ac:picMkLst>
            <pc:docMk/>
            <pc:sldMk cId="885227863" sldId="265"/>
            <ac:picMk id="10" creationId="{A53ED3FC-3BE8-4F1F-BEF1-74B1C721718A}"/>
          </ac:picMkLst>
        </pc:picChg>
      </pc:sldChg>
      <pc:sldChg chg="addSp modSp new mod modTransition setBg">
        <pc:chgData name="Ренета" userId="9f4325a3850217d6" providerId="LiveId" clId="{0C55D4D2-7E5F-47B6-B4AA-6080937EAA1C}" dt="2021-05-12T20:05:22.693" v="447"/>
        <pc:sldMkLst>
          <pc:docMk/>
          <pc:sldMk cId="3781530287" sldId="266"/>
        </pc:sldMkLst>
        <pc:spChg chg="mod">
          <ac:chgData name="Ренета" userId="9f4325a3850217d6" providerId="LiveId" clId="{0C55D4D2-7E5F-47B6-B4AA-6080937EAA1C}" dt="2021-05-12T19:50:37.037" v="145" actId="26606"/>
          <ac:spMkLst>
            <pc:docMk/>
            <pc:sldMk cId="3781530287" sldId="266"/>
            <ac:spMk id="2" creationId="{4EBAD33E-8562-4725-B4CC-310CB35517DA}"/>
          </ac:spMkLst>
        </pc:spChg>
        <pc:spChg chg="add mod">
          <ac:chgData name="Ренета" userId="9f4325a3850217d6" providerId="LiveId" clId="{0C55D4D2-7E5F-47B6-B4AA-6080937EAA1C}" dt="2021-05-12T19:50:37.037" v="145" actId="26606"/>
          <ac:spMkLst>
            <pc:docMk/>
            <pc:sldMk cId="3781530287" sldId="266"/>
            <ac:spMk id="4" creationId="{3EBA4B61-29A0-4495-BF06-797E465EA88C}"/>
          </ac:spMkLst>
        </pc:spChg>
        <pc:picChg chg="add mod">
          <ac:chgData name="Ренета" userId="9f4325a3850217d6" providerId="LiveId" clId="{0C55D4D2-7E5F-47B6-B4AA-6080937EAA1C}" dt="2021-05-12T19:50:37.037" v="145" actId="26606"/>
          <ac:picMkLst>
            <pc:docMk/>
            <pc:sldMk cId="3781530287" sldId="266"/>
            <ac:picMk id="5" creationId="{8AC226F9-2ACB-4FBE-8806-5EE64AC20219}"/>
          </ac:picMkLst>
        </pc:picChg>
        <pc:picChg chg="add">
          <ac:chgData name="Ренета" userId="9f4325a3850217d6" providerId="LiveId" clId="{0C55D4D2-7E5F-47B6-B4AA-6080937EAA1C}" dt="2021-05-12T19:50:37.037" v="145" actId="26606"/>
          <ac:picMkLst>
            <pc:docMk/>
            <pc:sldMk cId="3781530287" sldId="266"/>
            <ac:picMk id="10" creationId="{DF6A9299-1D12-47E2-9DD4-03342553C4AA}"/>
          </ac:picMkLst>
        </pc:picChg>
      </pc:sldChg>
      <pc:sldChg chg="addSp modSp new mod modTransition setBg">
        <pc:chgData name="Ренета" userId="9f4325a3850217d6" providerId="LiveId" clId="{0C55D4D2-7E5F-47B6-B4AA-6080937EAA1C}" dt="2021-05-12T20:05:22.693" v="447"/>
        <pc:sldMkLst>
          <pc:docMk/>
          <pc:sldMk cId="3973515462" sldId="267"/>
        </pc:sldMkLst>
        <pc:spChg chg="mod">
          <ac:chgData name="Ренета" userId="9f4325a3850217d6" providerId="LiveId" clId="{0C55D4D2-7E5F-47B6-B4AA-6080937EAA1C}" dt="2021-05-12T19:54:15.566" v="179" actId="26606"/>
          <ac:spMkLst>
            <pc:docMk/>
            <pc:sldMk cId="3973515462" sldId="267"/>
            <ac:spMk id="2" creationId="{48F3E80D-BB40-4593-8AF0-FC8D59C358F4}"/>
          </ac:spMkLst>
        </pc:spChg>
        <pc:spChg chg="add mod">
          <ac:chgData name="Ренета" userId="9f4325a3850217d6" providerId="LiveId" clId="{0C55D4D2-7E5F-47B6-B4AA-6080937EAA1C}" dt="2021-05-12T19:54:15.566" v="179" actId="26606"/>
          <ac:spMkLst>
            <pc:docMk/>
            <pc:sldMk cId="3973515462" sldId="267"/>
            <ac:spMk id="4" creationId="{B6E0BE1D-8742-4A78-9D08-E0F953FF2198}"/>
          </ac:spMkLst>
        </pc:spChg>
        <pc:spChg chg="add mod">
          <ac:chgData name="Ренета" userId="9f4325a3850217d6" providerId="LiveId" clId="{0C55D4D2-7E5F-47B6-B4AA-6080937EAA1C}" dt="2021-05-12T19:55:27.328" v="186" actId="1076"/>
          <ac:spMkLst>
            <pc:docMk/>
            <pc:sldMk cId="3973515462" sldId="267"/>
            <ac:spMk id="8" creationId="{D9431DBA-AA9B-484F-96A3-2844016BD842}"/>
          </ac:spMkLst>
        </pc:spChg>
        <pc:picChg chg="add mod">
          <ac:chgData name="Ренета" userId="9f4325a3850217d6" providerId="LiveId" clId="{0C55D4D2-7E5F-47B6-B4AA-6080937EAA1C}" dt="2021-05-12T19:54:15.566" v="179" actId="26606"/>
          <ac:picMkLst>
            <pc:docMk/>
            <pc:sldMk cId="3973515462" sldId="267"/>
            <ac:picMk id="5" creationId="{FF1E84A9-B901-43B1-886C-B8506278779B}"/>
          </ac:picMkLst>
        </pc:picChg>
        <pc:picChg chg="add">
          <ac:chgData name="Ренета" userId="9f4325a3850217d6" providerId="LiveId" clId="{0C55D4D2-7E5F-47B6-B4AA-6080937EAA1C}" dt="2021-05-12T19:54:15.566" v="179" actId="26606"/>
          <ac:picMkLst>
            <pc:docMk/>
            <pc:sldMk cId="3973515462" sldId="267"/>
            <ac:picMk id="10" creationId="{DF6A9299-1D12-47E2-9DD4-03342553C4AA}"/>
          </ac:picMkLst>
        </pc:picChg>
      </pc:sldChg>
      <pc:sldChg chg="addSp modSp new mod modTransition setBg">
        <pc:chgData name="Ренета" userId="9f4325a3850217d6" providerId="LiveId" clId="{0C55D4D2-7E5F-47B6-B4AA-6080937EAA1C}" dt="2021-05-12T20:05:22.693" v="447"/>
        <pc:sldMkLst>
          <pc:docMk/>
          <pc:sldMk cId="3050368806" sldId="268"/>
        </pc:sldMkLst>
        <pc:spChg chg="mod">
          <ac:chgData name="Ренета" userId="9f4325a3850217d6" providerId="LiveId" clId="{0C55D4D2-7E5F-47B6-B4AA-6080937EAA1C}" dt="2021-05-12T19:57:00.715" v="200" actId="26606"/>
          <ac:spMkLst>
            <pc:docMk/>
            <pc:sldMk cId="3050368806" sldId="268"/>
            <ac:spMk id="2" creationId="{CB289642-3556-4DA4-B8BF-5058EF8F9A80}"/>
          </ac:spMkLst>
        </pc:spChg>
        <pc:spChg chg="add mod">
          <ac:chgData name="Ренета" userId="9f4325a3850217d6" providerId="LiveId" clId="{0C55D4D2-7E5F-47B6-B4AA-6080937EAA1C}" dt="2021-05-12T19:58:34.459" v="207" actId="20577"/>
          <ac:spMkLst>
            <pc:docMk/>
            <pc:sldMk cId="3050368806" sldId="268"/>
            <ac:spMk id="8" creationId="{95873893-0ED5-4AD3-92B9-62888294F618}"/>
          </ac:spMkLst>
        </pc:spChg>
        <pc:spChg chg="add">
          <ac:chgData name="Ренета" userId="9f4325a3850217d6" providerId="LiveId" clId="{0C55D4D2-7E5F-47B6-B4AA-6080937EAA1C}" dt="2021-05-12T19:57:00.715" v="200" actId="26606"/>
          <ac:spMkLst>
            <pc:docMk/>
            <pc:sldMk cId="3050368806" sldId="268"/>
            <ac:spMk id="11" creationId="{FD4625FF-CE4B-46F7-B73E-8A429A63D6EE}"/>
          </ac:spMkLst>
        </pc:spChg>
        <pc:picChg chg="add mod">
          <ac:chgData name="Ренета" userId="9f4325a3850217d6" providerId="LiveId" clId="{0C55D4D2-7E5F-47B6-B4AA-6080937EAA1C}" dt="2021-05-12T19:58:24.473" v="202" actId="27614"/>
          <ac:picMkLst>
            <pc:docMk/>
            <pc:sldMk cId="3050368806" sldId="268"/>
            <ac:picMk id="3" creationId="{284C3428-743E-45DE-891B-C84BFE67F387}"/>
          </ac:picMkLst>
        </pc:picChg>
        <pc:picChg chg="add mod">
          <ac:chgData name="Ренета" userId="9f4325a3850217d6" providerId="LiveId" clId="{0C55D4D2-7E5F-47B6-B4AA-6080937EAA1C}" dt="2021-05-12T19:58:24.639" v="204" actId="27614"/>
          <ac:picMkLst>
            <pc:docMk/>
            <pc:sldMk cId="3050368806" sldId="268"/>
            <ac:picMk id="4" creationId="{B6C4011E-6791-42A9-9F1D-9DB69003D4DF}"/>
          </ac:picMkLst>
        </pc:picChg>
        <pc:picChg chg="add">
          <ac:chgData name="Ренета" userId="9f4325a3850217d6" providerId="LiveId" clId="{0C55D4D2-7E5F-47B6-B4AA-6080937EAA1C}" dt="2021-05-12T19:57:00.715" v="200" actId="26606"/>
          <ac:picMkLst>
            <pc:docMk/>
            <pc:sldMk cId="3050368806" sldId="268"/>
            <ac:picMk id="9" creationId="{FA4A8332-6151-481A-9DEC-D3D2FA1A2A8B}"/>
          </ac:picMkLst>
        </pc:picChg>
      </pc:sldChg>
      <pc:sldChg chg="addSp modSp new mod modTransition setBg addAnim">
        <pc:chgData name="Ренета" userId="9f4325a3850217d6" providerId="LiveId" clId="{0C55D4D2-7E5F-47B6-B4AA-6080937EAA1C}" dt="2021-05-12T20:05:22.693" v="447"/>
        <pc:sldMkLst>
          <pc:docMk/>
          <pc:sldMk cId="3010141263" sldId="269"/>
        </pc:sldMkLst>
        <pc:spChg chg="mod ord">
          <ac:chgData name="Ренета" userId="9f4325a3850217d6" providerId="LiveId" clId="{0C55D4D2-7E5F-47B6-B4AA-6080937EAA1C}" dt="2021-05-12T19:59:43.319" v="221" actId="26606"/>
          <ac:spMkLst>
            <pc:docMk/>
            <pc:sldMk cId="3010141263" sldId="269"/>
            <ac:spMk id="2" creationId="{1DEFD00C-CDFB-4452-A6E4-601131DD68B0}"/>
          </ac:spMkLst>
        </pc:spChg>
        <pc:spChg chg="add">
          <ac:chgData name="Ренета" userId="9f4325a3850217d6" providerId="LiveId" clId="{0C55D4D2-7E5F-47B6-B4AA-6080937EAA1C}" dt="2021-05-12T19:59:43.319" v="221" actId="26606"/>
          <ac:spMkLst>
            <pc:docMk/>
            <pc:sldMk cId="3010141263" sldId="269"/>
            <ac:spMk id="12" creationId="{DE6F2CF7-0423-4CC7-90FD-1FEBA0CA5B4D}"/>
          </ac:spMkLst>
        </pc:spChg>
        <pc:picChg chg="add mod">
          <ac:chgData name="Ренета" userId="9f4325a3850217d6" providerId="LiveId" clId="{0C55D4D2-7E5F-47B6-B4AA-6080937EAA1C}" dt="2021-05-12T19:59:43.319" v="221" actId="26606"/>
          <ac:picMkLst>
            <pc:docMk/>
            <pc:sldMk cId="3010141263" sldId="269"/>
            <ac:picMk id="3" creationId="{5FDF6ADB-B646-462D-8A09-5BD1D8BF06AF}"/>
          </ac:picMkLst>
        </pc:picChg>
        <pc:picChg chg="add">
          <ac:chgData name="Ренета" userId="9f4325a3850217d6" providerId="LiveId" clId="{0C55D4D2-7E5F-47B6-B4AA-6080937EAA1C}" dt="2021-05-12T19:59:43.319" v="221" actId="26606"/>
          <ac:picMkLst>
            <pc:docMk/>
            <pc:sldMk cId="3010141263" sldId="269"/>
            <ac:picMk id="8" creationId="{CBECFFDC-94DB-4DA3-94FE-22FEDDA8FA30}"/>
          </ac:picMkLst>
        </pc:picChg>
        <pc:picChg chg="add">
          <ac:chgData name="Ренета" userId="9f4325a3850217d6" providerId="LiveId" clId="{0C55D4D2-7E5F-47B6-B4AA-6080937EAA1C}" dt="2021-05-12T19:59:43.319" v="221" actId="26606"/>
          <ac:picMkLst>
            <pc:docMk/>
            <pc:sldMk cId="3010141263" sldId="269"/>
            <ac:picMk id="10" creationId="{F28C5E77-0080-4457-B42A-3E5420A7C8DC}"/>
          </ac:picMkLst>
        </pc:picChg>
      </pc:sldChg>
      <pc:sldChg chg="addSp modSp new mod modTransition setBg addAnim">
        <pc:chgData name="Ренета" userId="9f4325a3850217d6" providerId="LiveId" clId="{0C55D4D2-7E5F-47B6-B4AA-6080937EAA1C}" dt="2021-05-12T20:05:22.693" v="447"/>
        <pc:sldMkLst>
          <pc:docMk/>
          <pc:sldMk cId="3854198546" sldId="270"/>
        </pc:sldMkLst>
        <pc:spChg chg="mod ord">
          <ac:chgData name="Ренета" userId="9f4325a3850217d6" providerId="LiveId" clId="{0C55D4D2-7E5F-47B6-B4AA-6080937EAA1C}" dt="2021-05-12T20:00:47.928" v="250" actId="26606"/>
          <ac:spMkLst>
            <pc:docMk/>
            <pc:sldMk cId="3854198546" sldId="270"/>
            <ac:spMk id="2" creationId="{4FF4C757-10AC-40A9-AC40-18ED5C6F0E65}"/>
          </ac:spMkLst>
        </pc:spChg>
        <pc:spChg chg="add">
          <ac:chgData name="Ренета" userId="9f4325a3850217d6" providerId="LiveId" clId="{0C55D4D2-7E5F-47B6-B4AA-6080937EAA1C}" dt="2021-05-12T20:00:47.928" v="250" actId="26606"/>
          <ac:spMkLst>
            <pc:docMk/>
            <pc:sldMk cId="3854198546" sldId="270"/>
            <ac:spMk id="12" creationId="{DE6F2CF7-0423-4CC7-90FD-1FEBA0CA5B4D}"/>
          </ac:spMkLst>
        </pc:spChg>
        <pc:picChg chg="add mod">
          <ac:chgData name="Ренета" userId="9f4325a3850217d6" providerId="LiveId" clId="{0C55D4D2-7E5F-47B6-B4AA-6080937EAA1C}" dt="2021-05-12T20:00:47.928" v="250" actId="26606"/>
          <ac:picMkLst>
            <pc:docMk/>
            <pc:sldMk cId="3854198546" sldId="270"/>
            <ac:picMk id="3" creationId="{02E3649C-7F9E-425C-956B-B6D1CC0B4422}"/>
          </ac:picMkLst>
        </pc:picChg>
        <pc:picChg chg="add">
          <ac:chgData name="Ренета" userId="9f4325a3850217d6" providerId="LiveId" clId="{0C55D4D2-7E5F-47B6-B4AA-6080937EAA1C}" dt="2021-05-12T20:00:47.928" v="250" actId="26606"/>
          <ac:picMkLst>
            <pc:docMk/>
            <pc:sldMk cId="3854198546" sldId="270"/>
            <ac:picMk id="8" creationId="{CBECFFDC-94DB-4DA3-94FE-22FEDDA8FA30}"/>
          </ac:picMkLst>
        </pc:picChg>
        <pc:picChg chg="add">
          <ac:chgData name="Ренета" userId="9f4325a3850217d6" providerId="LiveId" clId="{0C55D4D2-7E5F-47B6-B4AA-6080937EAA1C}" dt="2021-05-12T20:00:47.928" v="250" actId="26606"/>
          <ac:picMkLst>
            <pc:docMk/>
            <pc:sldMk cId="3854198546" sldId="270"/>
            <ac:picMk id="10" creationId="{F28C5E77-0080-4457-B42A-3E5420A7C8DC}"/>
          </ac:picMkLst>
        </pc:picChg>
      </pc:sldChg>
      <pc:sldChg chg="addSp modSp new mod modTransition setBg addAnim">
        <pc:chgData name="Ренета" userId="9f4325a3850217d6" providerId="LiveId" clId="{0C55D4D2-7E5F-47B6-B4AA-6080937EAA1C}" dt="2021-05-12T20:05:22.693" v="447"/>
        <pc:sldMkLst>
          <pc:docMk/>
          <pc:sldMk cId="367030551" sldId="271"/>
        </pc:sldMkLst>
        <pc:spChg chg="mod">
          <ac:chgData name="Ренета" userId="9f4325a3850217d6" providerId="LiveId" clId="{0C55D4D2-7E5F-47B6-B4AA-6080937EAA1C}" dt="2021-05-12T20:01:39.419" v="293" actId="26606"/>
          <ac:spMkLst>
            <pc:docMk/>
            <pc:sldMk cId="367030551" sldId="271"/>
            <ac:spMk id="2" creationId="{202AD9B3-1CE9-4E9B-9162-E977DBBB8221}"/>
          </ac:spMkLst>
        </pc:spChg>
        <pc:picChg chg="add">
          <ac:chgData name="Ренета" userId="9f4325a3850217d6" providerId="LiveId" clId="{0C55D4D2-7E5F-47B6-B4AA-6080937EAA1C}" dt="2021-05-12T20:01:39.419" v="293" actId="26606"/>
          <ac:picMkLst>
            <pc:docMk/>
            <pc:sldMk cId="367030551" sldId="271"/>
            <ac:picMk id="7" creationId="{18BD78ED-75E1-4879-B369-BC61F7C45E22}"/>
          </ac:picMkLst>
        </pc:picChg>
      </pc:sldChg>
      <pc:sldChg chg="addSp delSp modSp new mod modTransition">
        <pc:chgData name="Ренета" userId="9f4325a3850217d6" providerId="LiveId" clId="{0C55D4D2-7E5F-47B6-B4AA-6080937EAA1C}" dt="2021-05-12T20:05:22.693" v="447"/>
        <pc:sldMkLst>
          <pc:docMk/>
          <pc:sldMk cId="192034537" sldId="272"/>
        </pc:sldMkLst>
        <pc:spChg chg="mod">
          <ac:chgData name="Ренета" userId="9f4325a3850217d6" providerId="LiveId" clId="{0C55D4D2-7E5F-47B6-B4AA-6080937EAA1C}" dt="2021-05-12T20:01:59.284" v="307" actId="20577"/>
          <ac:spMkLst>
            <pc:docMk/>
            <pc:sldMk cId="192034537" sldId="272"/>
            <ac:spMk id="2" creationId="{C02314D8-ABB3-47E9-91DD-4943BC4DBBA5}"/>
          </ac:spMkLst>
        </pc:spChg>
        <pc:spChg chg="add del mod">
          <ac:chgData name="Ренета" userId="9f4325a3850217d6" providerId="LiveId" clId="{0C55D4D2-7E5F-47B6-B4AA-6080937EAA1C}" dt="2021-05-12T20:03:56.289" v="407" actId="1076"/>
          <ac:spMkLst>
            <pc:docMk/>
            <pc:sldMk cId="192034537" sldId="272"/>
            <ac:spMk id="4" creationId="{4C96CB7B-BB83-42F6-81A3-91DA7BAF890D}"/>
          </ac:spMkLst>
        </pc:spChg>
      </pc:sldChg>
      <pc:sldChg chg="addSp modSp new mod modTransition setBg">
        <pc:chgData name="Ренета" userId="9f4325a3850217d6" providerId="LiveId" clId="{0C55D4D2-7E5F-47B6-B4AA-6080937EAA1C}" dt="2021-05-12T20:05:22.693" v="447"/>
        <pc:sldMkLst>
          <pc:docMk/>
          <pc:sldMk cId="1182470511" sldId="273"/>
        </pc:sldMkLst>
        <pc:spChg chg="mod">
          <ac:chgData name="Ренета" userId="9f4325a3850217d6" providerId="LiveId" clId="{0C55D4D2-7E5F-47B6-B4AA-6080937EAA1C}" dt="2021-05-12T20:04:31.102" v="436" actId="26606"/>
          <ac:spMkLst>
            <pc:docMk/>
            <pc:sldMk cId="1182470511" sldId="273"/>
            <ac:spMk id="2" creationId="{776D9C8E-C480-46D8-919D-4D6CBD8C2A75}"/>
          </ac:spMkLst>
        </pc:spChg>
        <pc:spChg chg="add">
          <ac:chgData name="Ренета" userId="9f4325a3850217d6" providerId="LiveId" clId="{0C55D4D2-7E5F-47B6-B4AA-6080937EAA1C}" dt="2021-05-12T20:04:31.102" v="436" actId="26606"/>
          <ac:spMkLst>
            <pc:docMk/>
            <pc:sldMk cId="1182470511" sldId="273"/>
            <ac:spMk id="9" creationId="{C04F8797-ED77-4C70-AAEA-0DE48267C25C}"/>
          </ac:spMkLst>
        </pc:spChg>
        <pc:spChg chg="add">
          <ac:chgData name="Ренета" userId="9f4325a3850217d6" providerId="LiveId" clId="{0C55D4D2-7E5F-47B6-B4AA-6080937EAA1C}" dt="2021-05-12T20:04:31.102" v="436" actId="26606"/>
          <ac:spMkLst>
            <pc:docMk/>
            <pc:sldMk cId="1182470511" sldId="273"/>
            <ac:spMk id="11" creationId="{CAD06229-FEB7-4CC9-8BE7-1A9457B9C601}"/>
          </ac:spMkLst>
        </pc:spChg>
        <pc:picChg chg="add">
          <ac:chgData name="Ренета" userId="9f4325a3850217d6" providerId="LiveId" clId="{0C55D4D2-7E5F-47B6-B4AA-6080937EAA1C}" dt="2021-05-12T20:04:31.102" v="436" actId="26606"/>
          <ac:picMkLst>
            <pc:docMk/>
            <pc:sldMk cId="1182470511" sldId="273"/>
            <ac:picMk id="7" creationId="{18BD78ED-75E1-4879-B369-BC61F7C45E22}"/>
          </ac:picMkLst>
        </pc:picChg>
        <pc:picChg chg="add">
          <ac:chgData name="Ренета" userId="9f4325a3850217d6" providerId="LiveId" clId="{0C55D4D2-7E5F-47B6-B4AA-6080937EAA1C}" dt="2021-05-12T20:04:31.102" v="436" actId="26606"/>
          <ac:picMkLst>
            <pc:docMk/>
            <pc:sldMk cId="1182470511" sldId="273"/>
            <ac:picMk id="13" creationId="{42B44E02-2041-49BE-AF61-F91454DC3AA8}"/>
          </ac:picMkLst>
        </pc:picChg>
        <pc:picChg chg="add">
          <ac:chgData name="Ренета" userId="9f4325a3850217d6" providerId="LiveId" clId="{0C55D4D2-7E5F-47B6-B4AA-6080937EAA1C}" dt="2021-05-12T20:04:31.102" v="436" actId="26606"/>
          <ac:picMkLst>
            <pc:docMk/>
            <pc:sldMk cId="1182470511" sldId="273"/>
            <ac:picMk id="15" creationId="{08625290-97B7-41E9-9685-D438F86FC9EA}"/>
          </ac:picMkLst>
        </pc:picChg>
      </pc:sldChg>
      <pc:sldMasterChg chg="modTransition modSldLayout">
        <pc:chgData name="Ренета" userId="9f4325a3850217d6" providerId="LiveId" clId="{0C55D4D2-7E5F-47B6-B4AA-6080937EAA1C}" dt="2021-05-12T20:05:22.693" v="447"/>
        <pc:sldMasterMkLst>
          <pc:docMk/>
          <pc:sldMasterMk cId="0" sldId="2147483648"/>
        </pc:sldMasterMkLst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Ренета" userId="9f4325a3850217d6" providerId="LiveId" clId="{0C55D4D2-7E5F-47B6-B4AA-6080937EAA1C}" dt="2021-05-12T20:05:22.693" v="447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vkVAqNbX0Nw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TijClV4uHIk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E3DE89C-5A38-4C3A-B59B-2B5999295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dirty="0"/>
              <a:t>Космическо пространство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B4B11CC-A07A-49E2-83DB-F8A378BF0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Проект на </a:t>
            </a:r>
            <a:r>
              <a:rPr lang="bg-BG" dirty="0" err="1"/>
              <a:t>виктор</a:t>
            </a:r>
            <a:r>
              <a:rPr lang="bg-BG" dirty="0"/>
              <a:t> </a:t>
            </a:r>
            <a:r>
              <a:rPr lang="bg-BG" dirty="0" err="1"/>
              <a:t>стойнов</a:t>
            </a:r>
            <a:r>
              <a:rPr lang="bg-BG" dirty="0"/>
              <a:t>, Вяра Христова, </a:t>
            </a:r>
            <a:r>
              <a:rPr lang="bg-BG" dirty="0" err="1"/>
              <a:t>георги</a:t>
            </a:r>
            <a:r>
              <a:rPr lang="bg-BG" dirty="0"/>
              <a:t> хаджийски и дивна </a:t>
            </a:r>
            <a:r>
              <a:rPr lang="bg-BG" dirty="0" err="1"/>
              <a:t>стойкова</a:t>
            </a:r>
            <a:r>
              <a:rPr lang="bg-BG" dirty="0"/>
              <a:t> от 6в клас</a:t>
            </a:r>
          </a:p>
        </p:txBody>
      </p:sp>
    </p:spTree>
    <p:extLst>
      <p:ext uri="{BB962C8B-B14F-4D97-AF65-F5344CB8AC3E}">
        <p14:creationId xmlns:p14="http://schemas.microsoft.com/office/powerpoint/2010/main" val="3653076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F288272-D4C3-4A55-AE90-AB376650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Уран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5B69BA14-B186-41F6-BC6C-58E55DF31CC2}"/>
              </a:ext>
            </a:extLst>
          </p:cNvPr>
          <p:cNvSpPr txBox="1"/>
          <p:nvPr/>
        </p:nvSpPr>
        <p:spPr>
          <a:xfrm>
            <a:off x="802178" y="2261420"/>
            <a:ext cx="4002936" cy="363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Уран е седмата планета от Слънчевата система.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 Тя е газов гигант и е трета по размери и четвърта по маса в Слънчевата система.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Атмосферата на Уран е най-студената в Слънчевата система. 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E8D79AE-B258-4FFA-B3BE-10E35A85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173" y="2261418"/>
            <a:ext cx="6095593" cy="34287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227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EBAD33E-8562-4725-B4CC-310CB355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нептун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EBA4B61-29A0-4495-BF06-797E465EA88C}"/>
              </a:ext>
            </a:extLst>
          </p:cNvPr>
          <p:cNvSpPr txBox="1"/>
          <p:nvPr/>
        </p:nvSpPr>
        <p:spPr>
          <a:xfrm>
            <a:off x="685801" y="2142067"/>
            <a:ext cx="521969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Нептун е осмата планета от Слънчевата.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 Тя е четвъртата по размери и третата по маса. 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Температурата на високите му облаци достига до −218 °C.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AC226F9-2ACB-4FBE-8806-5EE64AC20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5" r="3" b="334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530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F3E80D-BB40-4593-8AF0-FC8D59C3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Първото излитане в космоса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6E0BE1D-8742-4A78-9D08-E0F953FF2198}"/>
              </a:ext>
            </a:extLst>
          </p:cNvPr>
          <p:cNvSpPr txBox="1"/>
          <p:nvPr/>
        </p:nvSpPr>
        <p:spPr>
          <a:xfrm>
            <a:off x="685802" y="2142067"/>
            <a:ext cx="628226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/>
              <a:t>Денят</a:t>
            </a:r>
            <a:r>
              <a:rPr lang="en-US" dirty="0"/>
              <a:t> е 12 </a:t>
            </a:r>
            <a:r>
              <a:rPr lang="en-US" dirty="0" err="1"/>
              <a:t>април</a:t>
            </a:r>
            <a:r>
              <a:rPr lang="en-US" dirty="0"/>
              <a:t> 1961 г., в </a:t>
            </a:r>
            <a:r>
              <a:rPr lang="en-US" dirty="0" err="1"/>
              <a:t>Москва</a:t>
            </a:r>
            <a:r>
              <a:rPr lang="en-US" dirty="0"/>
              <a:t> </a:t>
            </a:r>
            <a:r>
              <a:rPr lang="en-US" dirty="0" err="1"/>
              <a:t>часът</a:t>
            </a:r>
            <a:r>
              <a:rPr lang="en-US" dirty="0"/>
              <a:t> е 9 и 7 </a:t>
            </a:r>
            <a:r>
              <a:rPr lang="en-US" dirty="0" err="1"/>
              <a:t>минути</a:t>
            </a:r>
            <a:r>
              <a:rPr lang="en-US" dirty="0"/>
              <a:t> – </a:t>
            </a:r>
            <a:r>
              <a:rPr lang="en-US" dirty="0" err="1"/>
              <a:t>Юрий</a:t>
            </a:r>
            <a:r>
              <a:rPr lang="en-US" dirty="0"/>
              <a:t> </a:t>
            </a:r>
            <a:r>
              <a:rPr lang="en-US" dirty="0" err="1"/>
              <a:t>Гагарин</a:t>
            </a:r>
            <a:r>
              <a:rPr lang="en-US" dirty="0"/>
              <a:t> </a:t>
            </a:r>
            <a:r>
              <a:rPr lang="en-US" dirty="0" err="1"/>
              <a:t>излита</a:t>
            </a:r>
            <a:r>
              <a:rPr lang="en-US" dirty="0"/>
              <a:t> 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/>
              <a:t>Първият</a:t>
            </a:r>
            <a:r>
              <a:rPr lang="en-US" dirty="0"/>
              <a:t> </a:t>
            </a:r>
            <a:r>
              <a:rPr lang="en-US" dirty="0" err="1"/>
              <a:t>космонавт</a:t>
            </a:r>
            <a:r>
              <a:rPr lang="en-US" dirty="0"/>
              <a:t>, </a:t>
            </a:r>
            <a:r>
              <a:rPr lang="en-US" dirty="0" err="1"/>
              <a:t>видял</a:t>
            </a:r>
            <a:r>
              <a:rPr lang="en-US" dirty="0"/>
              <a:t> </a:t>
            </a:r>
            <a:r>
              <a:rPr lang="en-US" dirty="0" err="1"/>
              <a:t>Земята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Космоса</a:t>
            </a:r>
            <a:r>
              <a:rPr lang="en-US" dirty="0"/>
              <a:t>, </a:t>
            </a:r>
            <a:r>
              <a:rPr lang="en-US" dirty="0" err="1"/>
              <a:t>преди</a:t>
            </a:r>
            <a:r>
              <a:rPr lang="en-US" dirty="0"/>
              <a:t> 60 </a:t>
            </a:r>
            <a:r>
              <a:rPr lang="en-US" dirty="0" err="1"/>
              <a:t>години</a:t>
            </a:r>
            <a:r>
              <a:rPr lang="en-US" dirty="0"/>
              <a:t> </a:t>
            </a:r>
            <a:r>
              <a:rPr lang="en-US" dirty="0" err="1"/>
              <a:t>става</a:t>
            </a:r>
            <a:r>
              <a:rPr lang="en-US" dirty="0"/>
              <a:t> </a:t>
            </a:r>
            <a:r>
              <a:rPr lang="en-US" dirty="0" err="1"/>
              <a:t>най-известният</a:t>
            </a:r>
            <a:r>
              <a:rPr lang="en-US" dirty="0"/>
              <a:t> човек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планетата</a:t>
            </a:r>
            <a:r>
              <a:rPr lang="en-US" dirty="0"/>
              <a:t> и </a:t>
            </a:r>
            <a:r>
              <a:rPr lang="en-US" dirty="0" err="1"/>
              <a:t>кара</a:t>
            </a:r>
            <a:r>
              <a:rPr lang="en-US" dirty="0"/>
              <a:t> </a:t>
            </a:r>
            <a:r>
              <a:rPr lang="en-US" dirty="0" err="1"/>
              <a:t>хиляди</a:t>
            </a:r>
            <a:r>
              <a:rPr lang="en-US" dirty="0"/>
              <a:t> </a:t>
            </a:r>
            <a:r>
              <a:rPr lang="en-US" dirty="0" err="1"/>
              <a:t>хора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гледат</a:t>
            </a:r>
            <a:r>
              <a:rPr lang="en-US" dirty="0"/>
              <a:t> </a:t>
            </a:r>
            <a:r>
              <a:rPr lang="en-US" dirty="0" err="1"/>
              <a:t>към</a:t>
            </a:r>
            <a:r>
              <a:rPr lang="en-US" dirty="0"/>
              <a:t> </a:t>
            </a:r>
            <a:r>
              <a:rPr lang="en-US" dirty="0" err="1"/>
              <a:t>звездите</a:t>
            </a:r>
            <a:r>
              <a:rPr lang="en-US" dirty="0"/>
              <a:t> и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мечтаят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още</a:t>
            </a:r>
            <a:r>
              <a:rPr lang="en-US" dirty="0"/>
              <a:t>. 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F1E84A9-B901-43B1-886C-B85062787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17" r="-2" b="-2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D9431DBA-AA9B-484F-96A3-2844016BD842}"/>
              </a:ext>
            </a:extLst>
          </p:cNvPr>
          <p:cNvSpPr txBox="1"/>
          <p:nvPr/>
        </p:nvSpPr>
        <p:spPr>
          <a:xfrm>
            <a:off x="685802" y="5602069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https://www.youtube.com/watch?v=vkVAqNbX0Nw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3515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4A8332-6151-481A-9DEC-D3D2FA1A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B289642-3556-4DA4-B8BF-5058EF8F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4958"/>
            <a:ext cx="10127192" cy="9281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/>
              <a:t>галактиките</a:t>
            </a:r>
          </a:p>
        </p:txBody>
      </p:sp>
      <p:pic>
        <p:nvPicPr>
          <p:cNvPr id="3" name="Картина 2" descr="Картина, която съдържа природа, син, вълна, нощно небе&#10;&#10;Описанието е генерирано автоматично">
            <a:extLst>
              <a:ext uri="{FF2B5EF4-FFF2-40B4-BE49-F238E27FC236}">
                <a16:creationId xmlns:a16="http://schemas.microsoft.com/office/drawing/2014/main" id="{284C3428-743E-45DE-891B-C84BFE67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r="183" b="-2"/>
          <a:stretch/>
        </p:blipFill>
        <p:spPr>
          <a:xfrm>
            <a:off x="922867" y="645517"/>
            <a:ext cx="6322478" cy="3738166"/>
          </a:xfrm>
          <a:custGeom>
            <a:avLst/>
            <a:gdLst/>
            <a:ahLst/>
            <a:cxnLst/>
            <a:rect l="l" t="t" r="r" b="b"/>
            <a:pathLst>
              <a:path w="6322478" h="3738166">
                <a:moveTo>
                  <a:pt x="163732" y="0"/>
                </a:moveTo>
                <a:lnTo>
                  <a:pt x="6322478" y="0"/>
                </a:lnTo>
                <a:lnTo>
                  <a:pt x="6322478" y="3738166"/>
                </a:lnTo>
                <a:lnTo>
                  <a:pt x="163732" y="3738166"/>
                </a:lnTo>
                <a:cubicBezTo>
                  <a:pt x="73305" y="3738166"/>
                  <a:pt x="0" y="3664861"/>
                  <a:pt x="0" y="3574434"/>
                </a:cubicBezTo>
                <a:lnTo>
                  <a:pt x="0" y="163732"/>
                </a:lnTo>
                <a:cubicBezTo>
                  <a:pt x="0" y="73305"/>
                  <a:pt x="73305" y="0"/>
                  <a:pt x="163732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4" name="Картина 3" descr="Картина, която съдържа природа, предмет на открито, нощно небе&#10;&#10;Описанието е генерирано автоматично">
            <a:extLst>
              <a:ext uri="{FF2B5EF4-FFF2-40B4-BE49-F238E27FC236}">
                <a16:creationId xmlns:a16="http://schemas.microsoft.com/office/drawing/2014/main" id="{B6C4011E-6791-42A9-9F1D-9DB69003D4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65" r="23857"/>
          <a:stretch/>
        </p:blipFill>
        <p:spPr>
          <a:xfrm>
            <a:off x="7396221" y="645517"/>
            <a:ext cx="3872912" cy="3738166"/>
          </a:xfrm>
          <a:custGeom>
            <a:avLst/>
            <a:gdLst/>
            <a:ahLst/>
            <a:cxnLst/>
            <a:rect l="l" t="t" r="r" b="b"/>
            <a:pathLst>
              <a:path w="3872912" h="3738166">
                <a:moveTo>
                  <a:pt x="0" y="0"/>
                </a:moveTo>
                <a:lnTo>
                  <a:pt x="3709180" y="0"/>
                </a:lnTo>
                <a:cubicBezTo>
                  <a:pt x="3799607" y="0"/>
                  <a:pt x="3872912" y="73305"/>
                  <a:pt x="3872912" y="163732"/>
                </a:cubicBezTo>
                <a:lnTo>
                  <a:pt x="3872912" y="3574434"/>
                </a:lnTo>
                <a:cubicBezTo>
                  <a:pt x="3872912" y="3664861"/>
                  <a:pt x="3799607" y="3738166"/>
                  <a:pt x="3709180" y="3738166"/>
                </a:cubicBezTo>
                <a:lnTo>
                  <a:pt x="0" y="3738166"/>
                </a:ln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sp>
        <p:nvSpPr>
          <p:cNvPr id="11" name="Freeform 21">
            <a:extLst>
              <a:ext uri="{FF2B5EF4-FFF2-40B4-BE49-F238E27FC236}">
                <a16:creationId xmlns:a16="http://schemas.microsoft.com/office/drawing/2014/main" id="{FD4625FF-CE4B-46F7-B73E-8A429A63D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924" y="614085"/>
            <a:ext cx="10360152" cy="3794760"/>
          </a:xfrm>
          <a:custGeom>
            <a:avLst/>
            <a:gdLst>
              <a:gd name="connsiteX0" fmla="*/ 6480297 w 10360152"/>
              <a:gd name="connsiteY0" fmla="*/ 0 h 3794760"/>
              <a:gd name="connsiteX1" fmla="*/ 10158309 w 10360152"/>
              <a:gd name="connsiteY1" fmla="*/ 0 h 3794760"/>
              <a:gd name="connsiteX2" fmla="*/ 10360152 w 10360152"/>
              <a:gd name="connsiteY2" fmla="*/ 201843 h 3794760"/>
              <a:gd name="connsiteX3" fmla="*/ 10360152 w 10360152"/>
              <a:gd name="connsiteY3" fmla="*/ 3592917 h 3794760"/>
              <a:gd name="connsiteX4" fmla="*/ 10158309 w 10360152"/>
              <a:gd name="connsiteY4" fmla="*/ 3794760 h 3794760"/>
              <a:gd name="connsiteX5" fmla="*/ 6480297 w 10360152"/>
              <a:gd name="connsiteY5" fmla="*/ 3794760 h 3794760"/>
              <a:gd name="connsiteX6" fmla="*/ 201843 w 10360152"/>
              <a:gd name="connsiteY6" fmla="*/ 0 h 3794760"/>
              <a:gd name="connsiteX7" fmla="*/ 6329421 w 10360152"/>
              <a:gd name="connsiteY7" fmla="*/ 0 h 3794760"/>
              <a:gd name="connsiteX8" fmla="*/ 6329421 w 10360152"/>
              <a:gd name="connsiteY8" fmla="*/ 3794760 h 3794760"/>
              <a:gd name="connsiteX9" fmla="*/ 201843 w 10360152"/>
              <a:gd name="connsiteY9" fmla="*/ 3794760 h 3794760"/>
              <a:gd name="connsiteX10" fmla="*/ 0 w 10360152"/>
              <a:gd name="connsiteY10" fmla="*/ 3592917 h 3794760"/>
              <a:gd name="connsiteX11" fmla="*/ 0 w 10360152"/>
              <a:gd name="connsiteY11" fmla="*/ 201843 h 3794760"/>
              <a:gd name="connsiteX12" fmla="*/ 201843 w 10360152"/>
              <a:gd name="connsiteY12" fmla="*/ 0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60152" h="3794760">
                <a:moveTo>
                  <a:pt x="6480297" y="0"/>
                </a:moveTo>
                <a:lnTo>
                  <a:pt x="10158309" y="0"/>
                </a:lnTo>
                <a:cubicBezTo>
                  <a:pt x="10269784" y="0"/>
                  <a:pt x="10360152" y="90368"/>
                  <a:pt x="10360152" y="201843"/>
                </a:cubicBezTo>
                <a:lnTo>
                  <a:pt x="10360152" y="3592917"/>
                </a:lnTo>
                <a:cubicBezTo>
                  <a:pt x="10360152" y="3704392"/>
                  <a:pt x="10269784" y="3794760"/>
                  <a:pt x="10158309" y="3794760"/>
                </a:cubicBezTo>
                <a:lnTo>
                  <a:pt x="6480297" y="3794760"/>
                </a:lnTo>
                <a:close/>
                <a:moveTo>
                  <a:pt x="201843" y="0"/>
                </a:moveTo>
                <a:lnTo>
                  <a:pt x="6329421" y="0"/>
                </a:lnTo>
                <a:lnTo>
                  <a:pt x="6329421" y="3794760"/>
                </a:lnTo>
                <a:lnTo>
                  <a:pt x="201843" y="3794760"/>
                </a:lnTo>
                <a:cubicBezTo>
                  <a:pt x="90368" y="3794760"/>
                  <a:pt x="0" y="3704392"/>
                  <a:pt x="0" y="3592917"/>
                </a:cubicBezTo>
                <a:lnTo>
                  <a:pt x="0" y="201843"/>
                </a:lnTo>
                <a:cubicBezTo>
                  <a:pt x="0" y="90368"/>
                  <a:pt x="90368" y="0"/>
                  <a:pt x="201843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95873893-0ED5-4AD3-92B9-62888294F618}"/>
              </a:ext>
            </a:extLst>
          </p:cNvPr>
          <p:cNvSpPr txBox="1"/>
          <p:nvPr/>
        </p:nvSpPr>
        <p:spPr>
          <a:xfrm>
            <a:off x="922867" y="4814373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https://www.youtube.com/watch?v=TijClV4uHIk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0368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FDF6ADB-B646-462D-8A09-5BD1D8BF0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76" b="10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DEFD00C-CDFB-4452-A6E4-601131DD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91" y="2298700"/>
            <a:ext cx="8347076" cy="1595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Черни дупки</a:t>
            </a:r>
          </a:p>
        </p:txBody>
      </p:sp>
    </p:spTree>
    <p:extLst>
      <p:ext uri="{BB962C8B-B14F-4D97-AF65-F5344CB8AC3E}">
        <p14:creationId xmlns:p14="http://schemas.microsoft.com/office/powerpoint/2010/main" val="3010141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2E3649C-7F9E-425C-956B-B6D1CC0B4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06" b="236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FF4C757-10AC-40A9-AC40-18ED5C6F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91" y="2298700"/>
            <a:ext cx="8347076" cy="1595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Зодиакални съзвездия</a:t>
            </a:r>
          </a:p>
        </p:txBody>
      </p:sp>
    </p:spTree>
    <p:extLst>
      <p:ext uri="{BB962C8B-B14F-4D97-AF65-F5344CB8AC3E}">
        <p14:creationId xmlns:p14="http://schemas.microsoft.com/office/powerpoint/2010/main" val="3854198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02AD9B3-1CE9-4E9B-9162-E977DBB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197726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Слайд за въпроси</a:t>
            </a:r>
          </a:p>
        </p:txBody>
      </p:sp>
    </p:spTree>
    <p:extLst>
      <p:ext uri="{BB962C8B-B14F-4D97-AF65-F5344CB8AC3E}">
        <p14:creationId xmlns:p14="http://schemas.microsoft.com/office/powerpoint/2010/main" val="367030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2314D8-ABB3-47E9-91DD-4943BC4D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Източници: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C96CB7B-BB83-42F6-81A3-91DA7BAF890D}"/>
              </a:ext>
            </a:extLst>
          </p:cNvPr>
          <p:cNvSpPr txBox="1"/>
          <p:nvPr/>
        </p:nvSpPr>
        <p:spPr>
          <a:xfrm>
            <a:off x="5373277" y="285832"/>
            <a:ext cx="8769785" cy="628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https://sites.google.com/site/slncevasistema/home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 </a:t>
            </a:r>
            <a:r>
              <a:rPr lang="ru-RU" sz="1400" dirty="0" err="1"/>
              <a:t>Google</a:t>
            </a:r>
            <a:r>
              <a:rPr lang="ru-RU" sz="1400" dirty="0"/>
              <a:t> </a:t>
            </a:r>
            <a:r>
              <a:rPr lang="ru-RU" sz="1400" dirty="0" err="1"/>
              <a:t>Сайтове</a:t>
            </a:r>
            <a:endParaRPr lang="ru-RU" sz="1400" dirty="0"/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</a:t>
            </a:r>
            <a:r>
              <a:rPr lang="ru-RU" sz="1400" dirty="0" err="1"/>
              <a:t>статията</a:t>
            </a:r>
            <a:r>
              <a:rPr lang="ru-RU" sz="1400" dirty="0"/>
              <a:t>: 13.06.2014 г., 10:07 ч</a:t>
            </a:r>
          </a:p>
          <a:p>
            <a:endParaRPr lang="ru-RU" sz="1400" dirty="0"/>
          </a:p>
          <a:p>
            <a:r>
              <a:rPr lang="ru-RU" sz="1400" dirty="0"/>
              <a:t>https://bg.wikipedia.org/wiki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от: </a:t>
            </a:r>
            <a:r>
              <a:rPr lang="ru-RU" sz="1400" dirty="0" err="1"/>
              <a:t>Jimmy</a:t>
            </a:r>
            <a:r>
              <a:rPr lang="ru-RU" sz="1400" dirty="0"/>
              <a:t> </a:t>
            </a:r>
            <a:r>
              <a:rPr lang="ru-RU" sz="1400" dirty="0" err="1"/>
              <a:t>Wales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Larry</a:t>
            </a:r>
            <a:r>
              <a:rPr lang="ru-RU" sz="1400" dirty="0"/>
              <a:t> </a:t>
            </a:r>
            <a:r>
              <a:rPr lang="ru-RU" sz="1400" dirty="0" err="1"/>
              <a:t>Sanger</a:t>
            </a:r>
            <a:endParaRPr lang="ru-RU" sz="1400" dirty="0"/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</a:t>
            </a:r>
            <a:r>
              <a:rPr lang="ru-RU" sz="1400" dirty="0" err="1"/>
              <a:t>статията</a:t>
            </a:r>
            <a:r>
              <a:rPr lang="ru-RU" sz="1400" dirty="0"/>
              <a:t>: 15 </a:t>
            </a:r>
            <a:r>
              <a:rPr lang="ru-RU" sz="1400" dirty="0" err="1"/>
              <a:t>януари</a:t>
            </a:r>
            <a:r>
              <a:rPr lang="ru-RU" sz="1400" dirty="0"/>
              <a:t> 2001 г.</a:t>
            </a:r>
          </a:p>
          <a:p>
            <a:endParaRPr lang="ru-RU" sz="1400" dirty="0"/>
          </a:p>
          <a:p>
            <a:r>
              <a:rPr lang="ru-RU" sz="1400" dirty="0"/>
              <a:t>https://youtu.be/R_-0JKx44oI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от: </a:t>
            </a:r>
            <a:r>
              <a:rPr lang="ru-RU" sz="1400" dirty="0" err="1"/>
              <a:t>Anthony</a:t>
            </a:r>
            <a:r>
              <a:rPr lang="ru-RU" sz="1400" dirty="0"/>
              <a:t> </a:t>
            </a:r>
            <a:r>
              <a:rPr lang="ru-RU" sz="1400" dirty="0" err="1"/>
              <a:t>Mernakaj</a:t>
            </a:r>
            <a:endParaRPr lang="ru-RU" sz="1400" dirty="0"/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клипа: 21.08.2017 г.</a:t>
            </a:r>
          </a:p>
          <a:p>
            <a:endParaRPr lang="ru-RU" sz="1400" dirty="0"/>
          </a:p>
          <a:p>
            <a:r>
              <a:rPr lang="ru-RU" sz="1400" dirty="0"/>
              <a:t>https://www.youtube.com/watch?v=TijClV4uHIk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от: </a:t>
            </a:r>
            <a:r>
              <a:rPr lang="ru-RU" sz="1400" dirty="0" err="1"/>
              <a:t>HubbleESA</a:t>
            </a:r>
            <a:endParaRPr lang="ru-RU" sz="1400" dirty="0"/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клипа: 14.01.2015 г.</a:t>
            </a:r>
          </a:p>
          <a:p>
            <a:endParaRPr lang="ru-RU" sz="1400" dirty="0"/>
          </a:p>
          <a:p>
            <a:r>
              <a:rPr lang="ru-RU" sz="1400" dirty="0"/>
              <a:t>https://www.youtube.com/watch?v=vkVAqNbX0Nw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от: NBC </a:t>
            </a:r>
            <a:r>
              <a:rPr lang="ru-RU" sz="1400" dirty="0" err="1"/>
              <a:t>News</a:t>
            </a:r>
            <a:endParaRPr lang="ru-RU" sz="1400" dirty="0"/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клипа: 12.04.2018 г.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https://mediabricks.bg/12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от: </a:t>
            </a:r>
            <a:r>
              <a:rPr lang="ru-RU" sz="1400" dirty="0" err="1"/>
              <a:t>Вълкан</a:t>
            </a:r>
            <a:r>
              <a:rPr lang="ru-RU" sz="1400" dirty="0"/>
              <a:t> Горанов</a:t>
            </a:r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</a:t>
            </a:r>
            <a:r>
              <a:rPr lang="ru-RU" sz="1400" dirty="0" err="1"/>
              <a:t>статията</a:t>
            </a:r>
            <a:r>
              <a:rPr lang="ru-RU" sz="1400" dirty="0"/>
              <a:t>: 12/04/2020</a:t>
            </a:r>
          </a:p>
          <a:p>
            <a:endParaRPr lang="ru-RU" sz="1400" dirty="0"/>
          </a:p>
          <a:p>
            <a:r>
              <a:rPr lang="ru-RU" sz="1400" dirty="0"/>
              <a:t>https://www.slideshare.net/nansi123/ss-55772703</a:t>
            </a:r>
          </a:p>
          <a:p>
            <a:r>
              <a:rPr lang="ru-RU" sz="1400" dirty="0" err="1"/>
              <a:t>Предоставено</a:t>
            </a:r>
            <a:r>
              <a:rPr lang="ru-RU" sz="1400" dirty="0"/>
              <a:t> от: </a:t>
            </a:r>
            <a:r>
              <a:rPr lang="ru-RU" sz="1400" dirty="0" err="1"/>
              <a:t>Надка</a:t>
            </a:r>
            <a:r>
              <a:rPr lang="ru-RU" sz="1400" dirty="0"/>
              <a:t> Данкова</a:t>
            </a:r>
          </a:p>
          <a:p>
            <a:r>
              <a:rPr lang="ru-RU" sz="1400" dirty="0"/>
              <a:t>Дата на </a:t>
            </a:r>
            <a:r>
              <a:rPr lang="ru-RU" sz="1400" dirty="0" err="1"/>
              <a:t>създаване</a:t>
            </a:r>
            <a:r>
              <a:rPr lang="ru-RU" sz="1400" dirty="0"/>
              <a:t> на </a:t>
            </a:r>
            <a:r>
              <a:rPr lang="ru-RU" sz="1400" dirty="0" err="1"/>
              <a:t>статията</a:t>
            </a:r>
            <a:r>
              <a:rPr lang="ru-RU" sz="1400" dirty="0"/>
              <a:t>: Август 14, 2020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92034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6D9C8E-C480-46D8-919D-4D6CBD8C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1182470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2380D5D-1A99-43FF-A7A7-6296C7A2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Какво е космосът?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86C8635-5F83-4F88-AD70-8545E9C4D099}"/>
              </a:ext>
            </a:extLst>
          </p:cNvPr>
          <p:cNvSpPr txBox="1"/>
          <p:nvPr/>
        </p:nvSpPr>
        <p:spPr>
          <a:xfrm>
            <a:off x="685801" y="2133910"/>
            <a:ext cx="6143423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dirty="0" err="1"/>
              <a:t>Понятие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космоса</a:t>
            </a:r>
            <a:endParaRPr lang="en-US" sz="3200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dirty="0" err="1"/>
              <a:t>Земята</a:t>
            </a:r>
            <a:r>
              <a:rPr lang="en-US" sz="3200" dirty="0"/>
              <a:t> и </a:t>
            </a:r>
            <a:r>
              <a:rPr lang="en-US" sz="3200" dirty="0" err="1"/>
              <a:t>нейната</a:t>
            </a:r>
            <a:r>
              <a:rPr lang="en-US" sz="3200" dirty="0"/>
              <a:t> </a:t>
            </a:r>
            <a:r>
              <a:rPr lang="en-US" sz="3200" dirty="0" err="1"/>
              <a:t>атмосфера</a:t>
            </a:r>
            <a:endParaRPr lang="en-US" sz="3200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dirty="0" err="1"/>
              <a:t>Нарича</a:t>
            </a:r>
            <a:r>
              <a:rPr lang="en-US" sz="3200" dirty="0"/>
              <a:t> </a:t>
            </a:r>
            <a:r>
              <a:rPr lang="en-US" sz="3200" dirty="0" err="1"/>
              <a:t>се</a:t>
            </a:r>
            <a:r>
              <a:rPr lang="en-US" sz="3200" dirty="0"/>
              <a:t> </a:t>
            </a:r>
            <a:r>
              <a:rPr lang="en-US" sz="3200" dirty="0" err="1"/>
              <a:t>външно</a:t>
            </a:r>
            <a:r>
              <a:rPr lang="en-US" sz="3200" dirty="0"/>
              <a:t> </a:t>
            </a:r>
            <a:r>
              <a:rPr lang="en-US" sz="3200" dirty="0" err="1"/>
              <a:t>пространство</a:t>
            </a:r>
            <a:endParaRPr lang="en-US" sz="3200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CFA2CB92-DB4F-4435-86E8-DA39E0932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96" r="5517"/>
          <a:stretch/>
        </p:blipFill>
        <p:spPr>
          <a:xfrm>
            <a:off x="8819367" y="4109537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27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28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EBA7D4A-9ECA-4354-8655-43E2FFE9B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20" r="18720" b="2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4896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E28681A-3432-4E27-A473-A44622EB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Слънчевата система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B52CA12-BFE9-47FF-A403-798B5F0F0B8D}"/>
              </a:ext>
            </a:extLst>
          </p:cNvPr>
          <p:cNvSpPr txBox="1"/>
          <p:nvPr/>
        </p:nvSpPr>
        <p:spPr>
          <a:xfrm>
            <a:off x="802178" y="2261420"/>
            <a:ext cx="4002936" cy="3637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/>
              <a:t>Понятие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слънчева</a:t>
            </a:r>
            <a:r>
              <a:rPr lang="en-US" sz="2400" dirty="0"/>
              <a:t> </a:t>
            </a:r>
            <a:r>
              <a:rPr lang="en-US" sz="2400" dirty="0" err="1"/>
              <a:t>система</a:t>
            </a:r>
            <a:endParaRPr lang="en-US" sz="2400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/>
              <a:t>Състои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девет</a:t>
            </a:r>
            <a:r>
              <a:rPr lang="en-US" sz="2400" dirty="0"/>
              <a:t> </a:t>
            </a:r>
            <a:r>
              <a:rPr lang="en-US" sz="2400" dirty="0" err="1"/>
              <a:t>планети</a:t>
            </a:r>
            <a:endParaRPr lang="en-US" sz="2400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/>
              <a:t>Четирите</a:t>
            </a:r>
            <a:r>
              <a:rPr lang="en-US" sz="2400" dirty="0"/>
              <a:t> </a:t>
            </a:r>
            <a:r>
              <a:rPr lang="en-US" sz="2400" dirty="0" err="1"/>
              <a:t>външни</a:t>
            </a:r>
            <a:r>
              <a:rPr lang="en-US" sz="2400" dirty="0"/>
              <a:t> </a:t>
            </a:r>
            <a:r>
              <a:rPr lang="en-US" sz="2400" dirty="0" err="1"/>
              <a:t>планети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газови</a:t>
            </a:r>
            <a:r>
              <a:rPr lang="en-US" sz="2400" dirty="0"/>
              <a:t> </a:t>
            </a:r>
            <a:r>
              <a:rPr lang="en-US" sz="2400" dirty="0" err="1"/>
              <a:t>гиганти</a:t>
            </a:r>
            <a:endParaRPr lang="bg-BG" sz="2400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https://youtu.be/R_-0JKx44oI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bg-BG" sz="24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5A85639-7D25-4DB5-9348-20268A39D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992" y="1313480"/>
            <a:ext cx="5806353" cy="387574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90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C0C415-87F8-485D-B3E5-1AA125C7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	Земята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EF6FBD7-6B4B-468F-B987-70A371C087F6}"/>
              </a:ext>
            </a:extLst>
          </p:cNvPr>
          <p:cNvSpPr txBox="1"/>
          <p:nvPr/>
        </p:nvSpPr>
        <p:spPr>
          <a:xfrm>
            <a:off x="802178" y="2261420"/>
            <a:ext cx="4002936" cy="363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Тя е най-голямата от земеподобните планети.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Земята е единствената планета в Слънчевата система, на която е открита вода в течно състояние.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Земята е огромно скално кълбо.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0546069-AD38-4BFA-8622-14D817DDF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55" r="23496"/>
          <a:stretch/>
        </p:blipFill>
        <p:spPr>
          <a:xfrm>
            <a:off x="5527572" y="796413"/>
            <a:ext cx="5619952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954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A21C1A7-62B2-4A39-A197-096D6FC0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90599"/>
            <a:ext cx="6282267" cy="10752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Марс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91CA57D-7A81-4ADE-9F28-7C901ADF0D50}"/>
              </a:ext>
            </a:extLst>
          </p:cNvPr>
          <p:cNvSpPr txBox="1"/>
          <p:nvPr/>
        </p:nvSpPr>
        <p:spPr>
          <a:xfrm>
            <a:off x="685801" y="2142067"/>
            <a:ext cx="6282267" cy="364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Марс е четвъртата планета от Слънчевата система.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 Диаметърът на Марс е почти двойно по-малък от този на Земята. 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Денят на Марс е с продължителност, близка до тази на земния — 24 часа, 39 минути и 35,244 секунди.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DA5178C-908D-4529-8901-C012E0275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9" r="13316" b="1"/>
          <a:stretch/>
        </p:blipFill>
        <p:spPr>
          <a:xfrm>
            <a:off x="7590936" y="990601"/>
            <a:ext cx="3445714" cy="2374995"/>
          </a:xfrm>
          <a:custGeom>
            <a:avLst/>
            <a:gdLst/>
            <a:ahLst/>
            <a:cxnLst/>
            <a:rect l="l" t="t" r="r" b="b"/>
            <a:pathLst>
              <a:path w="3445714" h="2374995">
                <a:moveTo>
                  <a:pt x="150922" y="0"/>
                </a:moveTo>
                <a:lnTo>
                  <a:pt x="3294792" y="0"/>
                </a:lnTo>
                <a:cubicBezTo>
                  <a:pt x="3378144" y="0"/>
                  <a:pt x="3445714" y="67570"/>
                  <a:pt x="3445714" y="150922"/>
                </a:cubicBezTo>
                <a:lnTo>
                  <a:pt x="3445714" y="2374995"/>
                </a:lnTo>
                <a:lnTo>
                  <a:pt x="0" y="2374995"/>
                </a:lnTo>
                <a:lnTo>
                  <a:pt x="0" y="150922"/>
                </a:lnTo>
                <a:cubicBezTo>
                  <a:pt x="0" y="67570"/>
                  <a:pt x="67570" y="0"/>
                  <a:pt x="150922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95000B4-D1EE-493D-B15A-9165CD93C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1096"/>
          <a:stretch/>
        </p:blipFill>
        <p:spPr>
          <a:xfrm>
            <a:off x="7590936" y="3516471"/>
            <a:ext cx="3445714" cy="2274728"/>
          </a:xfrm>
          <a:custGeom>
            <a:avLst/>
            <a:gdLst/>
            <a:ahLst/>
            <a:cxnLst/>
            <a:rect l="l" t="t" r="r" b="b"/>
            <a:pathLst>
              <a:path w="3445714" h="2274728">
                <a:moveTo>
                  <a:pt x="0" y="0"/>
                </a:moveTo>
                <a:lnTo>
                  <a:pt x="3445714" y="0"/>
                </a:lnTo>
                <a:lnTo>
                  <a:pt x="3445714" y="2123806"/>
                </a:lnTo>
                <a:cubicBezTo>
                  <a:pt x="3445714" y="2207158"/>
                  <a:pt x="3378144" y="2274728"/>
                  <a:pt x="3294792" y="2274728"/>
                </a:cubicBezTo>
                <a:lnTo>
                  <a:pt x="150922" y="2274728"/>
                </a:lnTo>
                <a:cubicBezTo>
                  <a:pt x="67570" y="2274728"/>
                  <a:pt x="0" y="2207158"/>
                  <a:pt x="0" y="2123806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sp>
        <p:nvSpPr>
          <p:cNvPr id="17" name="Freeform 28">
            <a:extLst>
              <a:ext uri="{FF2B5EF4-FFF2-40B4-BE49-F238E27FC236}">
                <a16:creationId xmlns:a16="http://schemas.microsoft.com/office/drawing/2014/main" id="{938522C2-0A7C-48B9-B428-63B93AA7C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85" y="990599"/>
            <a:ext cx="3503733" cy="4800599"/>
          </a:xfrm>
          <a:custGeom>
            <a:avLst/>
            <a:gdLst>
              <a:gd name="connsiteX0" fmla="*/ 0 w 3503733"/>
              <a:gd name="connsiteY0" fmla="*/ 2525872 h 4800599"/>
              <a:gd name="connsiteX1" fmla="*/ 3503733 w 3503733"/>
              <a:gd name="connsiteY1" fmla="*/ 2525872 h 4800599"/>
              <a:gd name="connsiteX2" fmla="*/ 3503733 w 3503733"/>
              <a:gd name="connsiteY2" fmla="*/ 4614235 h 4800599"/>
              <a:gd name="connsiteX3" fmla="*/ 3317369 w 3503733"/>
              <a:gd name="connsiteY3" fmla="*/ 4800599 h 4800599"/>
              <a:gd name="connsiteX4" fmla="*/ 186364 w 3503733"/>
              <a:gd name="connsiteY4" fmla="*/ 4800599 h 4800599"/>
              <a:gd name="connsiteX5" fmla="*/ 0 w 3503733"/>
              <a:gd name="connsiteY5" fmla="*/ 4614235 h 4800599"/>
              <a:gd name="connsiteX6" fmla="*/ 186364 w 3503733"/>
              <a:gd name="connsiteY6" fmla="*/ 0 h 4800599"/>
              <a:gd name="connsiteX7" fmla="*/ 3317369 w 3503733"/>
              <a:gd name="connsiteY7" fmla="*/ 0 h 4800599"/>
              <a:gd name="connsiteX8" fmla="*/ 3503733 w 3503733"/>
              <a:gd name="connsiteY8" fmla="*/ 186364 h 4800599"/>
              <a:gd name="connsiteX9" fmla="*/ 3503733 w 3503733"/>
              <a:gd name="connsiteY9" fmla="*/ 2374996 h 4800599"/>
              <a:gd name="connsiteX10" fmla="*/ 0 w 3503733"/>
              <a:gd name="connsiteY10" fmla="*/ 2374996 h 4800599"/>
              <a:gd name="connsiteX11" fmla="*/ 0 w 3503733"/>
              <a:gd name="connsiteY11" fmla="*/ 186364 h 4800599"/>
              <a:gd name="connsiteX12" fmla="*/ 186364 w 3503733"/>
              <a:gd name="connsiteY12" fmla="*/ 0 h 4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3733" h="4800599">
                <a:moveTo>
                  <a:pt x="0" y="2525872"/>
                </a:moveTo>
                <a:lnTo>
                  <a:pt x="3503733" y="2525872"/>
                </a:lnTo>
                <a:lnTo>
                  <a:pt x="3503733" y="4614235"/>
                </a:lnTo>
                <a:cubicBezTo>
                  <a:pt x="3503733" y="4717161"/>
                  <a:pt x="3420295" y="4800599"/>
                  <a:pt x="3317369" y="4800599"/>
                </a:cubicBezTo>
                <a:lnTo>
                  <a:pt x="186364" y="4800599"/>
                </a:lnTo>
                <a:cubicBezTo>
                  <a:pt x="83438" y="4800599"/>
                  <a:pt x="0" y="4717161"/>
                  <a:pt x="0" y="4614235"/>
                </a:cubicBezTo>
                <a:close/>
                <a:moveTo>
                  <a:pt x="186364" y="0"/>
                </a:moveTo>
                <a:lnTo>
                  <a:pt x="3317369" y="0"/>
                </a:lnTo>
                <a:cubicBezTo>
                  <a:pt x="3420295" y="0"/>
                  <a:pt x="3503733" y="83438"/>
                  <a:pt x="3503733" y="186364"/>
                </a:cubicBezTo>
                <a:lnTo>
                  <a:pt x="3503733" y="2374996"/>
                </a:lnTo>
                <a:lnTo>
                  <a:pt x="0" y="2374996"/>
                </a:lnTo>
                <a:lnTo>
                  <a:pt x="0" y="186364"/>
                </a:lnTo>
                <a:cubicBezTo>
                  <a:pt x="0" y="83438"/>
                  <a:pt x="83438" y="0"/>
                  <a:pt x="18636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9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2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06CB6A-A4FC-4485-B0E1-3F9E37CD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Меркурий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18FEFB6-1F23-462D-A4D2-F2FB77AC2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8" r="12822"/>
          <a:stretch/>
        </p:blipFill>
        <p:spPr>
          <a:xfrm>
            <a:off x="20" y="1"/>
            <a:ext cx="4635988" cy="34290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AB5E1EE-17ED-42E4-9A4D-99B695B755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30" r="24246" b="3"/>
          <a:stretch/>
        </p:blipFill>
        <p:spPr>
          <a:xfrm>
            <a:off x="20" y="3429001"/>
            <a:ext cx="4635988" cy="342997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E57998-7D20-4BE8-9019-4A4122CE3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5C550FC-864A-4D6B-9BEE-923E73436DAD}"/>
              </a:ext>
            </a:extLst>
          </p:cNvPr>
          <p:cNvSpPr txBox="1"/>
          <p:nvPr/>
        </p:nvSpPr>
        <p:spPr>
          <a:xfrm>
            <a:off x="5266892" y="2142067"/>
            <a:ext cx="555033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Меркурий е най-малката планета в Слънчевата система.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 По повърхността на Меркурий има множество кратери и гладки равнинни области, подобно на Луната няма естествени спътници и почти никаква атмосфера.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C01BF1-FEAA-4AF6-96A5-24556C1F6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79635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0C82D0A-B031-4FA3-A9B3-1BC3C8C16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07AE41-1697-4F3D-9DC0-48740324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Венера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0F50724-0027-4D40-AF10-9DA7277277FF}"/>
              </a:ext>
            </a:extLst>
          </p:cNvPr>
          <p:cNvSpPr txBox="1"/>
          <p:nvPr/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Венера е втората по ред планета от Слънчевата система и носи името на богинята Венера от римската митология. 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Понякога е наричана „планетата-сестра на Земята“.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В горните слоеве на атмосферата преобладават силни ветрове .</a:t>
            </a:r>
          </a:p>
        </p:txBody>
      </p:sp>
    </p:spTree>
    <p:extLst>
      <p:ext uri="{BB962C8B-B14F-4D97-AF65-F5344CB8AC3E}">
        <p14:creationId xmlns:p14="http://schemas.microsoft.com/office/powerpoint/2010/main" val="2234271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904498-5127-4257-A618-8ABE2F3A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юпитер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130A62C5-DF70-4012-8E94-AAEA30A8C565}"/>
              </a:ext>
            </a:extLst>
          </p:cNvPr>
          <p:cNvSpPr txBox="1"/>
          <p:nvPr/>
        </p:nvSpPr>
        <p:spPr>
          <a:xfrm>
            <a:off x="685801" y="2142067"/>
            <a:ext cx="521969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Юпитер е петата по отдалеченост от Слънцето планета и най-голямата в Слънчевата система.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 Планетата е именувана от римляните и носи името на бог Юпитер от тяхната митология.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Юпитер се върти най-бързо от всички планети в Слънчевата система. 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93F2D2D-937B-43EB-908C-3D4174FB1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62" r="-1" b="8888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552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DCB476E-E7E4-4F3C-A920-E56F5D1C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9734" b="152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EA9B5DB-ACE2-49F0-8D1C-26F0547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сатурн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D769AFF-3244-4A0F-BD14-F3AB5A1CA83F}"/>
              </a:ext>
            </a:extLst>
          </p:cNvPr>
          <p:cNvSpPr txBox="1"/>
          <p:nvPr/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Сатурн е шестата планета от Слънчевата система.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Тя е газов гигант и е втора по големина в Слънчевата система. 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Планетата Сатурн се разпознава благодарение на характерните седем пръстена. </a:t>
            </a:r>
          </a:p>
        </p:txBody>
      </p:sp>
    </p:spTree>
    <p:extLst>
      <p:ext uri="{BB962C8B-B14F-4D97-AF65-F5344CB8AC3E}">
        <p14:creationId xmlns:p14="http://schemas.microsoft.com/office/powerpoint/2010/main" val="1396366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ен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{73AF1884-DE30-49F9-AEB6-DFAA640E04B0}tf03457452</Template>
  <TotalTime>140</TotalTime>
  <Words>617</Words>
  <Application>Microsoft Office PowerPoint</Application>
  <PresentationFormat>Широк екран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Небесен</vt:lpstr>
      <vt:lpstr>Космическо пространство</vt:lpstr>
      <vt:lpstr>Какво е космосът?</vt:lpstr>
      <vt:lpstr>Слънчевата система</vt:lpstr>
      <vt:lpstr> Земята</vt:lpstr>
      <vt:lpstr>Марс</vt:lpstr>
      <vt:lpstr>Меркурий</vt:lpstr>
      <vt:lpstr>Венера</vt:lpstr>
      <vt:lpstr>юпитер</vt:lpstr>
      <vt:lpstr>сатурн</vt:lpstr>
      <vt:lpstr>Уран</vt:lpstr>
      <vt:lpstr>нептун</vt:lpstr>
      <vt:lpstr>Първото излитане в космоса</vt:lpstr>
      <vt:lpstr>галактиките</vt:lpstr>
      <vt:lpstr>Черни дупки</vt:lpstr>
      <vt:lpstr>Зодиакални съзвездия</vt:lpstr>
      <vt:lpstr>Слайд за въпроси</vt:lpstr>
      <vt:lpstr>Източници: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 пространство</dc:title>
  <dc:creator>Ренета</dc:creator>
  <cp:lastModifiedBy>Ренета</cp:lastModifiedBy>
  <cp:revision>7</cp:revision>
  <dcterms:created xsi:type="dcterms:W3CDTF">2021-05-11T15:12:46Z</dcterms:created>
  <dcterms:modified xsi:type="dcterms:W3CDTF">2021-05-12T20:05:33Z</dcterms:modified>
</cp:coreProperties>
</file>