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7" r:id="rId4"/>
    <p:sldId id="267" r:id="rId5"/>
    <p:sldId id="268" r:id="rId6"/>
    <p:sldId id="269" r:id="rId7"/>
    <p:sldId id="270" r:id="rId8"/>
    <p:sldId id="258" r:id="rId9"/>
    <p:sldId id="271" r:id="rId10"/>
    <p:sldId id="259" r:id="rId11"/>
    <p:sldId id="272" r:id="rId12"/>
    <p:sldId id="261" r:id="rId13"/>
    <p:sldId id="262" r:id="rId14"/>
    <p:sldId id="263" r:id="rId15"/>
    <p:sldId id="266" r:id="rId16"/>
    <p:sldId id="2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4660"/>
  </p:normalViewPr>
  <p:slideViewPr>
    <p:cSldViewPr snapToGrid="0">
      <p:cViewPr>
        <p:scale>
          <a:sx n="91" d="100"/>
          <a:sy n="91" d="100"/>
        </p:scale>
        <p:origin x="269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5/10/2021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eg9XpvL_wAhXDgP0HHXG1BkEQFjABegQIAhAD&amp;url=https%3A%2F%2Fbg.wikipedia.org%2Fwiki%2F%25D0%2595%25D1%2582%25D1%258A%25D1%2580_(%25D0%25BC%25D1%2583%25D0%25B7%25D0%25B5%25D0%25B9)&amp;usg=AOvVaw2AC16X9t7QWGNYnFqkIeP3" TargetMode="External"/><Relationship Id="rId2" Type="http://schemas.openxmlformats.org/officeDocument/2006/relationships/hyperlink" Target="https://www.google.com/url?sa=t&amp;rct=j&amp;q=&amp;esrc=s&amp;source=web&amp;cd=&amp;ved=2ahUKEwjeg9XpvL_wAhXDgP0HHXG1BkEQFjAAegQIAxAD&amp;url=http%3A%2F%2Fetar.bg%2F&amp;usg=AOvVaw0G6RsYEidBrVUJu5xlpv4P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b="1" dirty="0" smtClean="0"/>
              <a:t>Етъра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Алекс,Виктор,Валери,Божидара.</a:t>
            </a:r>
          </a:p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Номера:1,2,3,4.</a:t>
            </a:r>
          </a:p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6в клас.</a:t>
            </a: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358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Архитектурни обекти: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2" y="2336872"/>
            <a:ext cx="5773621" cy="445581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занаятчийските и търговски центрове през Възраждането, сред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ниското застрояване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се открояват сградите с обществено и култово значение—часовникови кули, църкви, училища, каменни чешми, каменни мостове. 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709" y="2263011"/>
            <a:ext cx="5939909" cy="4453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092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Още за Архитектурните обекти: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317" y="2236204"/>
            <a:ext cx="4906745" cy="4504349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При цялостното композиционно решение и оформление на музейната територия, в Регионален етнографски музей на открито „Етър“ намират място и обекти с обществено и култово значение: градска часовникова кула, Кръстник-Колчов хан, църква „Св. Богоявление“, пет каменни чешми, два каменни моста и други.</a:t>
            </a: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341" y="2506329"/>
            <a:ext cx="6764672" cy="3964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688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Поминък и </a:t>
            </a:r>
            <a:r>
              <a:rPr lang="bg-BG" b="1" dirty="0" smtClean="0"/>
              <a:t>занаяти</a:t>
            </a:r>
            <a:r>
              <a:rPr lang="bg-BG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682" y="2371707"/>
            <a:ext cx="4161644" cy="4159721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Музей „Етър“ заема важно място в опазването на българското нематериално културно наследство. Той работи за съхраняването и предаването на традициите в занаятчийското производство, за автентичното представяне на типични за балканджиите поминъчни дейности.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394" y="2288176"/>
            <a:ext cx="6644900" cy="4414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93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Поминък и занаяти: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2136576"/>
            <a:ext cx="6801395" cy="4595150"/>
          </a:xfrm>
        </p:spPr>
        <p:txBody>
          <a:bodyPr>
            <a:normAutofit fontScale="92500"/>
          </a:bodyPr>
          <a:lstStyle/>
          <a:p>
            <a:r>
              <a:rPr lang="bg-BG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Видовете занаяти са:Бакърджийство, Бичкиджийство, Бояджийство, Воденичарство, Гайтанджийство, Грънчарство, Дървостругарство, Дърворезбарство, Иконопис, Кафеджийство, Кожухарство, Коларо-железарство, Куюмджийството, Мандраджийство, Музикални инструменти,</a:t>
            </a:r>
          </a:p>
          <a:p>
            <a:r>
              <a:rPr lang="bg-BG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Мутафчийство, Ножарство, Сарачество, Сушене на сливи,</a:t>
            </a:r>
          </a:p>
          <a:p>
            <a:r>
              <a:rPr lang="bg-BG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Пушене на сливи, Табачество, Тепавичарство, Тъкачество, Фурнаджийство, Хлопкарство, Шарланджийство, Шекерджийство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911" y="2751909"/>
            <a:ext cx="5316583" cy="3544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10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Изложби: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81" y="2152316"/>
            <a:ext cx="4537630" cy="470568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Музей „Етър“ разполага с четири изложбени зали в закрити пространства. На първия етаж от Кръстникколчов хан се намира Голямата изложбена зала, останалите—на вторите етажи от къщи на Занаятчийската чаршия. Български и чуждестранни автори и организации избират тези пространства, за да представят творбите си. 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677" y="2259162"/>
            <a:ext cx="5964571" cy="4408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410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Имформацията е взета от:</a:t>
            </a:r>
          </a:p>
          <a:p>
            <a:r>
              <a:rPr lang="ru-RU" dirty="0">
                <a:hlinkClick r:id="rId2"/>
              </a:rPr>
              <a:t/>
            </a:r>
            <a:br>
              <a:rPr lang="ru-RU" dirty="0">
                <a:hlinkClick r:id="rId2"/>
              </a:rPr>
            </a:br>
            <a:r>
              <a:rPr lang="ru-RU" b="1" dirty="0">
                <a:hlinkClick r:id="rId2"/>
              </a:rPr>
              <a:t>Начало · Етнографски музей на открито „Етър“</a:t>
            </a:r>
          </a:p>
          <a:p>
            <a:r>
              <a:rPr lang="ru-RU" i="1" dirty="0">
                <a:hlinkClick r:id="rId2"/>
              </a:rPr>
              <a:t>http://etar.bg</a:t>
            </a:r>
            <a:endParaRPr lang="ru-RU" dirty="0">
              <a:hlinkClick r:id="rId2"/>
            </a:endParaRPr>
          </a:p>
          <a:p>
            <a:r>
              <a:rPr lang="ru-RU" dirty="0">
                <a:hlinkClick r:id="rId3"/>
              </a:rPr>
              <a:t/>
            </a:r>
            <a:br>
              <a:rPr lang="ru-RU" dirty="0">
                <a:hlinkClick r:id="rId3"/>
              </a:rPr>
            </a:br>
            <a:r>
              <a:rPr lang="ru-RU" b="1" dirty="0">
                <a:hlinkClick r:id="rId3"/>
              </a:rPr>
              <a:t>Етър (музей) – Уикипедия</a:t>
            </a:r>
          </a:p>
          <a:p>
            <a:r>
              <a:rPr lang="ru-RU" i="1" dirty="0">
                <a:hlinkClick r:id="rId3"/>
              </a:rPr>
              <a:t>https://bg.wikipedia.org › wiki › Етър_(музей)</a:t>
            </a:r>
            <a:endParaRPr lang="ru-RU" dirty="0">
              <a:hlinkClick r:id="rId3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53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72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Благодаря за вниманието!!!</a:t>
            </a:r>
            <a:endParaRPr lang="en-US" sz="7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7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Красотата на Етъра: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933" y="2876804"/>
            <a:ext cx="4344525" cy="3599316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Етъра пленява и очарова. Етъра впечатлява и вдъхновява. Етъра пренася миналата действителност в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Красотата на Етъра: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време и оставя наследство за бъдещето. Етъра е автентичната занаятчийница на България – уникална, неподправена и одухотворена.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136" y="2876804"/>
            <a:ext cx="6848534" cy="3759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49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Какво представлява Етъра: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723" y="2737468"/>
            <a:ext cx="4901871" cy="456902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Етнографски музей на открито „Етър“, или Етъра, е музей на открито в едноименния квартал на Габрово.</a:t>
            </a:r>
          </a:p>
          <a:p>
            <a:endParaRPr lang="ru-RU" sz="1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1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Представлява възстановка на българския бит, култура и занаятчийство. Той е първият по рода си музей в България. Открит е на 7 септември 1964 г. Музеят е разположен на 8 км южно от основната част на Габрово. </a:t>
            </a:r>
            <a:endParaRPr lang="en-US" sz="1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268" y="2455818"/>
            <a:ext cx="6443277" cy="4293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82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/>
              <a:t>История на </a:t>
            </a:r>
            <a:r>
              <a:rPr lang="bg-BG" b="1" dirty="0" smtClean="0"/>
              <a:t>музея: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927" y="2370428"/>
            <a:ext cx="3321227" cy="4097483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Идеята за създаването на музей „Етър“ принадлежи на габровеца Лазар Донков. Това е неговата мечта, вградена в камък и дърво.</a:t>
            </a: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607" y="2429152"/>
            <a:ext cx="7516500" cy="4223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34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Факти за Музея Етър: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783" y="2336872"/>
            <a:ext cx="4135771" cy="4315597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Изграждането на архитектурния комплекс от сгради започва през 1963 г. с реставрация на съществуващите по поречието на река Сивек (приток на Янтра) воденица-караджейка, валявица и тепавица. Към тях от села в околностите са пренесени ножарска работилница и воденица-долапкиня. 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554" y="2406514"/>
            <a:ext cx="7558648" cy="4176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283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97" y="761617"/>
            <a:ext cx="9613861" cy="1080938"/>
          </a:xfrm>
        </p:spPr>
        <p:txBody>
          <a:bodyPr/>
          <a:lstStyle/>
          <a:p>
            <a:r>
              <a:rPr lang="bg-BG" b="1" dirty="0" smtClean="0"/>
              <a:t>Още факти за музеят Етър</a:t>
            </a:r>
            <a:r>
              <a:rPr lang="bg-BG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873" y="2211038"/>
            <a:ext cx="5493975" cy="4575656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Музеят отваря врати на 7 септември 1964 година. През следващите години се създават нови обекти, които представляват архитектурни образци на къщи, занаятчийски работилници, сгради и съоръжения, разкриващи старинните техники, поминъка, бита и духовната култура на населението, живеещо в централните части на Стара планина от края на XVIII до началото на XX век. 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013" y="2084524"/>
            <a:ext cx="6201649" cy="4595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0299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Интересен факт за Етъра: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3707121" cy="3599316"/>
          </a:xfrm>
        </p:spPr>
        <p:txBody>
          <a:bodyPr/>
          <a:lstStyle/>
          <a:p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Етър е древното название на Янтра—реката, която минава през град Габрово. Избрано е за име на музея като символ на връзката между водата и развитието на занаятите в региона.</a:t>
            </a: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182" y="2215451"/>
            <a:ext cx="6040073" cy="4530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1291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19" y="778395"/>
            <a:ext cx="9613861" cy="1080938"/>
          </a:xfrm>
        </p:spPr>
        <p:txBody>
          <a:bodyPr/>
          <a:lstStyle/>
          <a:p>
            <a:r>
              <a:rPr lang="bg-BG" b="1" dirty="0" smtClean="0"/>
              <a:t>Експозиции и изложби:водни </a:t>
            </a:r>
            <a:r>
              <a:rPr lang="bg-BG" b="1" dirty="0" smtClean="0"/>
              <a:t>съоражения: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265" y="2066908"/>
            <a:ext cx="5528890" cy="479109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 музей „Етър“ се намира единствената в България сбирка от технически съоръжения, задвижвани с водна сила и използвани през XVIII—XIX век. Тя съдържа 10 обекта и е една от най-богатите и добре организирани колекции сред европейските музеи на открито. Всички съоръжения са в действие и работят както в миналото, благодарение на заварената на място вадищна система, оформена на две нива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329" y="2389743"/>
            <a:ext cx="6206508" cy="4145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974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Двете нива: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429" y="2378817"/>
            <a:ext cx="5217138" cy="434915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.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първото ниво са разположени точило, тепавица, воденица караджейка, валявица и струг за гаванки. На второто—гайтанджийска одая, воденица долапкиня, струг за бъклици, бичкиджийница и валявица.  Съоръженията на вода в музей „Етър“ показват рационални конструктивни решения, плод на изобретателния ум на балканджията, който пренася през вековете традицията за използване на водата като двигател.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640" y="2667699"/>
            <a:ext cx="6388584" cy="3872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048000" y="21363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073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167</TotalTime>
  <Words>697</Words>
  <Application>Microsoft Office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Trebuchet MS</vt:lpstr>
      <vt:lpstr>Berlin</vt:lpstr>
      <vt:lpstr>Етъра</vt:lpstr>
      <vt:lpstr>Красотата на Етъра:</vt:lpstr>
      <vt:lpstr>Какво представлява Етъра:</vt:lpstr>
      <vt:lpstr>История на музея:</vt:lpstr>
      <vt:lpstr>Факти за Музея Етър:</vt:lpstr>
      <vt:lpstr>Още факти за музеят Етър:</vt:lpstr>
      <vt:lpstr>Интересен факт за Етъра:</vt:lpstr>
      <vt:lpstr>Експозиции и изложби:водни съоражения:</vt:lpstr>
      <vt:lpstr>Двете нива:</vt:lpstr>
      <vt:lpstr>Архитектурни обекти:</vt:lpstr>
      <vt:lpstr>Още за Архитектурните обекти:</vt:lpstr>
      <vt:lpstr>Поминък и занаяти:</vt:lpstr>
      <vt:lpstr>Поминък и занаяти:</vt:lpstr>
      <vt:lpstr>Изложби: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Възрожденски къщи</dc:title>
  <dc:creator>Lenovo</dc:creator>
  <cp:lastModifiedBy>Lenovo</cp:lastModifiedBy>
  <cp:revision>17</cp:revision>
  <dcterms:created xsi:type="dcterms:W3CDTF">2021-05-10T13:47:21Z</dcterms:created>
  <dcterms:modified xsi:type="dcterms:W3CDTF">2021-05-10T17:16:13Z</dcterms:modified>
</cp:coreProperties>
</file>