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412"/>
    <a:srgbClr val="951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50BC1-2EB5-4B3B-82E5-FBFD21C46AFE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C0C969B-934C-48BA-A8F8-8B2F0BC51283}">
      <dgm:prSet/>
      <dgm:spPr/>
      <dgm:t>
        <a:bodyPr/>
        <a:lstStyle/>
        <a:p>
          <a:r>
            <a:rPr lang="bg-BG"/>
            <a:t>Разгледайте внимателно файла </a:t>
          </a:r>
          <a:r>
            <a:rPr lang="en-US"/>
            <a:t>25_istoria_BG</a:t>
          </a:r>
        </a:p>
      </dgm:t>
    </dgm:pt>
    <dgm:pt modelId="{4E7CF5B9-5094-411C-A1AE-3ADC189854F4}" type="parTrans" cxnId="{C09B5201-4308-444D-AC12-E7708FA37593}">
      <dgm:prSet/>
      <dgm:spPr/>
      <dgm:t>
        <a:bodyPr/>
        <a:lstStyle/>
        <a:p>
          <a:endParaRPr lang="en-US"/>
        </a:p>
      </dgm:t>
    </dgm:pt>
    <dgm:pt modelId="{D0ADC941-5937-4812-A36E-DB0EDD5C2BA0}" type="sibTrans" cxnId="{C09B5201-4308-444D-AC12-E7708FA37593}">
      <dgm:prSet/>
      <dgm:spPr/>
      <dgm:t>
        <a:bodyPr/>
        <a:lstStyle/>
        <a:p>
          <a:endParaRPr lang="en-US"/>
        </a:p>
      </dgm:t>
    </dgm:pt>
    <dgm:pt modelId="{F0D9650F-F97E-497B-855E-1145AE2370F4}">
      <dgm:prSet/>
      <dgm:spPr/>
      <dgm:t>
        <a:bodyPr/>
        <a:lstStyle/>
        <a:p>
          <a:r>
            <a:rPr lang="bg-BG"/>
            <a:t>Включени са нови блокове- какъв е техният цвят? А в кое меню ще ги откриеш?</a:t>
          </a:r>
          <a:endParaRPr lang="en-US"/>
        </a:p>
      </dgm:t>
    </dgm:pt>
    <dgm:pt modelId="{3F3E8F98-AC05-4035-9809-799589920EA5}" type="parTrans" cxnId="{E8C9C51D-1D28-41EF-81AB-8BBA0D85DE56}">
      <dgm:prSet/>
      <dgm:spPr/>
      <dgm:t>
        <a:bodyPr/>
        <a:lstStyle/>
        <a:p>
          <a:endParaRPr lang="en-US"/>
        </a:p>
      </dgm:t>
    </dgm:pt>
    <dgm:pt modelId="{D42C2726-1BF0-4E3D-8C97-C7561A28C30F}" type="sibTrans" cxnId="{E8C9C51D-1D28-41EF-81AB-8BBA0D85DE56}">
      <dgm:prSet/>
      <dgm:spPr/>
      <dgm:t>
        <a:bodyPr/>
        <a:lstStyle/>
        <a:p>
          <a:endParaRPr lang="en-US"/>
        </a:p>
      </dgm:t>
    </dgm:pt>
    <dgm:pt modelId="{4CB1F65A-74EE-449A-AD0A-5CD98B13C2DD}" type="pres">
      <dgm:prSet presAssocID="{8D350BC1-2EB5-4B3B-82E5-FBFD21C46A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CEB35C-80D0-479B-87B4-87388E5F2C75}" type="pres">
      <dgm:prSet presAssocID="{6C0C969B-934C-48BA-A8F8-8B2F0BC51283}" presName="hierRoot1" presStyleCnt="0"/>
      <dgm:spPr/>
    </dgm:pt>
    <dgm:pt modelId="{AFA66BF2-AA07-4F3E-8236-45E4C34FD99C}" type="pres">
      <dgm:prSet presAssocID="{6C0C969B-934C-48BA-A8F8-8B2F0BC51283}" presName="composite" presStyleCnt="0"/>
      <dgm:spPr/>
    </dgm:pt>
    <dgm:pt modelId="{5DEA8C50-F01E-4BEC-9CB3-F4F8FD09DB6E}" type="pres">
      <dgm:prSet presAssocID="{6C0C969B-934C-48BA-A8F8-8B2F0BC51283}" presName="background" presStyleLbl="node0" presStyleIdx="0" presStyleCnt="2"/>
      <dgm:spPr/>
    </dgm:pt>
    <dgm:pt modelId="{8F3979D5-0D46-45FE-9474-E666316BAC34}" type="pres">
      <dgm:prSet presAssocID="{6C0C969B-934C-48BA-A8F8-8B2F0BC51283}" presName="text" presStyleLbl="fgAcc0" presStyleIdx="0" presStyleCnt="2">
        <dgm:presLayoutVars>
          <dgm:chPref val="3"/>
        </dgm:presLayoutVars>
      </dgm:prSet>
      <dgm:spPr/>
    </dgm:pt>
    <dgm:pt modelId="{7F6765EA-AEEE-4FFA-9D04-E4601CF39D70}" type="pres">
      <dgm:prSet presAssocID="{6C0C969B-934C-48BA-A8F8-8B2F0BC51283}" presName="hierChild2" presStyleCnt="0"/>
      <dgm:spPr/>
    </dgm:pt>
    <dgm:pt modelId="{EBEFE3BD-1AE8-4334-90BB-FE861286144A}" type="pres">
      <dgm:prSet presAssocID="{F0D9650F-F97E-497B-855E-1145AE2370F4}" presName="hierRoot1" presStyleCnt="0"/>
      <dgm:spPr/>
    </dgm:pt>
    <dgm:pt modelId="{D3E8242A-7664-445D-B83F-7C5B7152E2B5}" type="pres">
      <dgm:prSet presAssocID="{F0D9650F-F97E-497B-855E-1145AE2370F4}" presName="composite" presStyleCnt="0"/>
      <dgm:spPr/>
    </dgm:pt>
    <dgm:pt modelId="{08A17971-AC98-4880-A83F-368FB49C03A2}" type="pres">
      <dgm:prSet presAssocID="{F0D9650F-F97E-497B-855E-1145AE2370F4}" presName="background" presStyleLbl="node0" presStyleIdx="1" presStyleCnt="2"/>
      <dgm:spPr/>
    </dgm:pt>
    <dgm:pt modelId="{291A0FD0-2715-4FA4-89F3-8414025D2F13}" type="pres">
      <dgm:prSet presAssocID="{F0D9650F-F97E-497B-855E-1145AE2370F4}" presName="text" presStyleLbl="fgAcc0" presStyleIdx="1" presStyleCnt="2">
        <dgm:presLayoutVars>
          <dgm:chPref val="3"/>
        </dgm:presLayoutVars>
      </dgm:prSet>
      <dgm:spPr/>
    </dgm:pt>
    <dgm:pt modelId="{53758468-C914-407B-99CB-C598C77BF54B}" type="pres">
      <dgm:prSet presAssocID="{F0D9650F-F97E-497B-855E-1145AE2370F4}" presName="hierChild2" presStyleCnt="0"/>
      <dgm:spPr/>
    </dgm:pt>
  </dgm:ptLst>
  <dgm:cxnLst>
    <dgm:cxn modelId="{C09B5201-4308-444D-AC12-E7708FA37593}" srcId="{8D350BC1-2EB5-4B3B-82E5-FBFD21C46AFE}" destId="{6C0C969B-934C-48BA-A8F8-8B2F0BC51283}" srcOrd="0" destOrd="0" parTransId="{4E7CF5B9-5094-411C-A1AE-3ADC189854F4}" sibTransId="{D0ADC941-5937-4812-A36E-DB0EDD5C2BA0}"/>
    <dgm:cxn modelId="{4C06A50D-82F5-4CBC-9090-9CF83EBA6D8A}" type="presOf" srcId="{8D350BC1-2EB5-4B3B-82E5-FBFD21C46AFE}" destId="{4CB1F65A-74EE-449A-AD0A-5CD98B13C2DD}" srcOrd="0" destOrd="0" presId="urn:microsoft.com/office/officeart/2005/8/layout/hierarchy1"/>
    <dgm:cxn modelId="{E8C9C51D-1D28-41EF-81AB-8BBA0D85DE56}" srcId="{8D350BC1-2EB5-4B3B-82E5-FBFD21C46AFE}" destId="{F0D9650F-F97E-497B-855E-1145AE2370F4}" srcOrd="1" destOrd="0" parTransId="{3F3E8F98-AC05-4035-9809-799589920EA5}" sibTransId="{D42C2726-1BF0-4E3D-8C97-C7561A28C30F}"/>
    <dgm:cxn modelId="{87BA00DB-8C9A-413E-9AF0-218FD6B4CD5A}" type="presOf" srcId="{F0D9650F-F97E-497B-855E-1145AE2370F4}" destId="{291A0FD0-2715-4FA4-89F3-8414025D2F13}" srcOrd="0" destOrd="0" presId="urn:microsoft.com/office/officeart/2005/8/layout/hierarchy1"/>
    <dgm:cxn modelId="{F21562E0-FB79-44ED-954A-76C3D9CCB73C}" type="presOf" srcId="{6C0C969B-934C-48BA-A8F8-8B2F0BC51283}" destId="{8F3979D5-0D46-45FE-9474-E666316BAC34}" srcOrd="0" destOrd="0" presId="urn:microsoft.com/office/officeart/2005/8/layout/hierarchy1"/>
    <dgm:cxn modelId="{1ADEEAF3-DBF5-44C1-9B30-3DA00721ADA2}" type="presParOf" srcId="{4CB1F65A-74EE-449A-AD0A-5CD98B13C2DD}" destId="{7BCEB35C-80D0-479B-87B4-87388E5F2C75}" srcOrd="0" destOrd="0" presId="urn:microsoft.com/office/officeart/2005/8/layout/hierarchy1"/>
    <dgm:cxn modelId="{EFDD887A-E964-4EC3-B7BB-5B631906F909}" type="presParOf" srcId="{7BCEB35C-80D0-479B-87B4-87388E5F2C75}" destId="{AFA66BF2-AA07-4F3E-8236-45E4C34FD99C}" srcOrd="0" destOrd="0" presId="urn:microsoft.com/office/officeart/2005/8/layout/hierarchy1"/>
    <dgm:cxn modelId="{7A2D245D-F961-4CEB-8D28-9337D4B57E4B}" type="presParOf" srcId="{AFA66BF2-AA07-4F3E-8236-45E4C34FD99C}" destId="{5DEA8C50-F01E-4BEC-9CB3-F4F8FD09DB6E}" srcOrd="0" destOrd="0" presId="urn:microsoft.com/office/officeart/2005/8/layout/hierarchy1"/>
    <dgm:cxn modelId="{5B435DD2-8012-4269-893D-1691CEAA5CDA}" type="presParOf" srcId="{AFA66BF2-AA07-4F3E-8236-45E4C34FD99C}" destId="{8F3979D5-0D46-45FE-9474-E666316BAC34}" srcOrd="1" destOrd="0" presId="urn:microsoft.com/office/officeart/2005/8/layout/hierarchy1"/>
    <dgm:cxn modelId="{A5B56EEC-2F2F-4F1E-8222-C7D07FF64AF4}" type="presParOf" srcId="{7BCEB35C-80D0-479B-87B4-87388E5F2C75}" destId="{7F6765EA-AEEE-4FFA-9D04-E4601CF39D70}" srcOrd="1" destOrd="0" presId="urn:microsoft.com/office/officeart/2005/8/layout/hierarchy1"/>
    <dgm:cxn modelId="{A8F7AFC4-1D19-4DD6-9173-7E28DDB8B892}" type="presParOf" srcId="{4CB1F65A-74EE-449A-AD0A-5CD98B13C2DD}" destId="{EBEFE3BD-1AE8-4334-90BB-FE861286144A}" srcOrd="1" destOrd="0" presId="urn:microsoft.com/office/officeart/2005/8/layout/hierarchy1"/>
    <dgm:cxn modelId="{97CC7746-37AE-4400-805E-B5BFB7334646}" type="presParOf" srcId="{EBEFE3BD-1AE8-4334-90BB-FE861286144A}" destId="{D3E8242A-7664-445D-B83F-7C5B7152E2B5}" srcOrd="0" destOrd="0" presId="urn:microsoft.com/office/officeart/2005/8/layout/hierarchy1"/>
    <dgm:cxn modelId="{A2B1FF30-B224-40E4-B955-85CC45E0B6E1}" type="presParOf" srcId="{D3E8242A-7664-445D-B83F-7C5B7152E2B5}" destId="{08A17971-AC98-4880-A83F-368FB49C03A2}" srcOrd="0" destOrd="0" presId="urn:microsoft.com/office/officeart/2005/8/layout/hierarchy1"/>
    <dgm:cxn modelId="{26CC7325-651A-4103-AA97-285D3528F4E7}" type="presParOf" srcId="{D3E8242A-7664-445D-B83F-7C5B7152E2B5}" destId="{291A0FD0-2715-4FA4-89F3-8414025D2F13}" srcOrd="1" destOrd="0" presId="urn:microsoft.com/office/officeart/2005/8/layout/hierarchy1"/>
    <dgm:cxn modelId="{F39EDCC9-A961-428D-8ED0-F781A12484DC}" type="presParOf" srcId="{EBEFE3BD-1AE8-4334-90BB-FE861286144A}" destId="{53758468-C914-407B-99CB-C598C77BF5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75C24-2A15-4A32-B8F4-7898FC20991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85CF61-8CB7-4034-8983-EE99F6D00A7E}">
      <dgm:prSet/>
      <dgm:spPr/>
      <dgm:t>
        <a:bodyPr/>
        <a:lstStyle/>
        <a:p>
          <a:r>
            <a:rPr lang="bg-BG"/>
            <a:t>В студио Урок   в </a:t>
          </a:r>
          <a:r>
            <a:rPr lang="en-US"/>
            <a:t>Scratch </a:t>
          </a:r>
          <a:r>
            <a:rPr lang="bg-BG"/>
            <a:t>имаш предложение за твоя нов проект.</a:t>
          </a:r>
          <a:endParaRPr lang="en-US"/>
        </a:p>
      </dgm:t>
    </dgm:pt>
    <dgm:pt modelId="{C898F83B-4490-4486-BDF2-B44E2B882677}" type="parTrans" cxnId="{3990B1AE-4C91-4EA1-A4F5-45D7FE105A1F}">
      <dgm:prSet/>
      <dgm:spPr/>
      <dgm:t>
        <a:bodyPr/>
        <a:lstStyle/>
        <a:p>
          <a:endParaRPr lang="en-US"/>
        </a:p>
      </dgm:t>
    </dgm:pt>
    <dgm:pt modelId="{7B9AB27F-8058-466C-B7F7-AAD16F039545}" type="sibTrans" cxnId="{3990B1AE-4C91-4EA1-A4F5-45D7FE105A1F}">
      <dgm:prSet/>
      <dgm:spPr/>
      <dgm:t>
        <a:bodyPr/>
        <a:lstStyle/>
        <a:p>
          <a:endParaRPr lang="en-US"/>
        </a:p>
      </dgm:t>
    </dgm:pt>
    <dgm:pt modelId="{00B468FB-35F1-47C7-934F-3AFDE5931313}">
      <dgm:prSet/>
      <dgm:spPr/>
      <dgm:t>
        <a:bodyPr/>
        <a:lstStyle/>
        <a:p>
          <a:r>
            <a:rPr lang="bg-BG"/>
            <a:t>Като използваш всички познати блокчета създай история като включиш диалог между героите, движение, промяна на декор, фон.</a:t>
          </a:r>
          <a:endParaRPr lang="en-US"/>
        </a:p>
      </dgm:t>
    </dgm:pt>
    <dgm:pt modelId="{AA8B37C0-F558-4138-9438-34B192A9837F}" type="parTrans" cxnId="{7C08740F-0352-41FA-9B3E-27DDE7EED804}">
      <dgm:prSet/>
      <dgm:spPr/>
      <dgm:t>
        <a:bodyPr/>
        <a:lstStyle/>
        <a:p>
          <a:endParaRPr lang="en-US"/>
        </a:p>
      </dgm:t>
    </dgm:pt>
    <dgm:pt modelId="{22C8BE6C-E1DF-4553-BAE6-FBCF8AB9FF7C}" type="sibTrans" cxnId="{7C08740F-0352-41FA-9B3E-27DDE7EED804}">
      <dgm:prSet/>
      <dgm:spPr/>
      <dgm:t>
        <a:bodyPr/>
        <a:lstStyle/>
        <a:p>
          <a:endParaRPr lang="en-US"/>
        </a:p>
      </dgm:t>
    </dgm:pt>
    <dgm:pt modelId="{B6728207-CD48-43B1-A258-FE2BE2762008}">
      <dgm:prSet/>
      <dgm:spPr/>
      <dgm:t>
        <a:bodyPr/>
        <a:lstStyle/>
        <a:p>
          <a:r>
            <a:rPr lang="bg-BG"/>
            <a:t>Внимавай с последователността на появяване на репликите или мислите на героя. Използвай блок за разпространение на съобщение!</a:t>
          </a:r>
          <a:endParaRPr lang="en-US"/>
        </a:p>
      </dgm:t>
    </dgm:pt>
    <dgm:pt modelId="{C2AD0098-FB12-45B6-87FF-956EEB0CA3D8}" type="parTrans" cxnId="{878B1CA6-79A5-4343-9F54-2B66C5FEAD40}">
      <dgm:prSet/>
      <dgm:spPr/>
      <dgm:t>
        <a:bodyPr/>
        <a:lstStyle/>
        <a:p>
          <a:endParaRPr lang="en-US"/>
        </a:p>
      </dgm:t>
    </dgm:pt>
    <dgm:pt modelId="{0D0C1074-C1E4-4ECB-8C56-1D53840A2E81}" type="sibTrans" cxnId="{878B1CA6-79A5-4343-9F54-2B66C5FEAD40}">
      <dgm:prSet/>
      <dgm:spPr/>
      <dgm:t>
        <a:bodyPr/>
        <a:lstStyle/>
        <a:p>
          <a:endParaRPr lang="en-US"/>
        </a:p>
      </dgm:t>
    </dgm:pt>
    <dgm:pt modelId="{AD548060-2609-449E-80BD-AF28F52F2B2B}" type="pres">
      <dgm:prSet presAssocID="{EFC75C24-2A15-4A32-B8F4-7898FC20991C}" presName="outerComposite" presStyleCnt="0">
        <dgm:presLayoutVars>
          <dgm:chMax val="5"/>
          <dgm:dir/>
          <dgm:resizeHandles val="exact"/>
        </dgm:presLayoutVars>
      </dgm:prSet>
      <dgm:spPr/>
    </dgm:pt>
    <dgm:pt modelId="{856A2D2A-4E99-4462-8BD7-3AA9E4DF017C}" type="pres">
      <dgm:prSet presAssocID="{EFC75C24-2A15-4A32-B8F4-7898FC20991C}" presName="dummyMaxCanvas" presStyleCnt="0">
        <dgm:presLayoutVars/>
      </dgm:prSet>
      <dgm:spPr/>
    </dgm:pt>
    <dgm:pt modelId="{C167F055-37CA-4174-AC83-5BA2E3190005}" type="pres">
      <dgm:prSet presAssocID="{EFC75C24-2A15-4A32-B8F4-7898FC20991C}" presName="ThreeNodes_1" presStyleLbl="node1" presStyleIdx="0" presStyleCnt="3">
        <dgm:presLayoutVars>
          <dgm:bulletEnabled val="1"/>
        </dgm:presLayoutVars>
      </dgm:prSet>
      <dgm:spPr/>
    </dgm:pt>
    <dgm:pt modelId="{531769C5-EB56-47E8-9AD2-DFAEA27105DB}" type="pres">
      <dgm:prSet presAssocID="{EFC75C24-2A15-4A32-B8F4-7898FC20991C}" presName="ThreeNodes_2" presStyleLbl="node1" presStyleIdx="1" presStyleCnt="3">
        <dgm:presLayoutVars>
          <dgm:bulletEnabled val="1"/>
        </dgm:presLayoutVars>
      </dgm:prSet>
      <dgm:spPr/>
    </dgm:pt>
    <dgm:pt modelId="{1955E7EF-2DDD-4F1D-883A-A1F4B3CD4797}" type="pres">
      <dgm:prSet presAssocID="{EFC75C24-2A15-4A32-B8F4-7898FC20991C}" presName="ThreeNodes_3" presStyleLbl="node1" presStyleIdx="2" presStyleCnt="3">
        <dgm:presLayoutVars>
          <dgm:bulletEnabled val="1"/>
        </dgm:presLayoutVars>
      </dgm:prSet>
      <dgm:spPr/>
    </dgm:pt>
    <dgm:pt modelId="{AA55BCB0-3C0E-4BA1-BFF4-E00FF6E4167A}" type="pres">
      <dgm:prSet presAssocID="{EFC75C24-2A15-4A32-B8F4-7898FC20991C}" presName="ThreeConn_1-2" presStyleLbl="fgAccFollowNode1" presStyleIdx="0" presStyleCnt="2">
        <dgm:presLayoutVars>
          <dgm:bulletEnabled val="1"/>
        </dgm:presLayoutVars>
      </dgm:prSet>
      <dgm:spPr/>
    </dgm:pt>
    <dgm:pt modelId="{4A04127C-6D8F-4F78-8D25-E08030CEB43F}" type="pres">
      <dgm:prSet presAssocID="{EFC75C24-2A15-4A32-B8F4-7898FC20991C}" presName="ThreeConn_2-3" presStyleLbl="fgAccFollowNode1" presStyleIdx="1" presStyleCnt="2">
        <dgm:presLayoutVars>
          <dgm:bulletEnabled val="1"/>
        </dgm:presLayoutVars>
      </dgm:prSet>
      <dgm:spPr/>
    </dgm:pt>
    <dgm:pt modelId="{A4F862B2-21E9-4432-B3A3-94089C29158F}" type="pres">
      <dgm:prSet presAssocID="{EFC75C24-2A15-4A32-B8F4-7898FC20991C}" presName="ThreeNodes_1_text" presStyleLbl="node1" presStyleIdx="2" presStyleCnt="3">
        <dgm:presLayoutVars>
          <dgm:bulletEnabled val="1"/>
        </dgm:presLayoutVars>
      </dgm:prSet>
      <dgm:spPr/>
    </dgm:pt>
    <dgm:pt modelId="{8F13E6B7-1A28-42E1-B7D5-D321DFCBF3B0}" type="pres">
      <dgm:prSet presAssocID="{EFC75C24-2A15-4A32-B8F4-7898FC20991C}" presName="ThreeNodes_2_text" presStyleLbl="node1" presStyleIdx="2" presStyleCnt="3">
        <dgm:presLayoutVars>
          <dgm:bulletEnabled val="1"/>
        </dgm:presLayoutVars>
      </dgm:prSet>
      <dgm:spPr/>
    </dgm:pt>
    <dgm:pt modelId="{64A29CC6-B215-485B-80CE-E6E32CD1059B}" type="pres">
      <dgm:prSet presAssocID="{EFC75C24-2A15-4A32-B8F4-7898FC20991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C08740F-0352-41FA-9B3E-27DDE7EED804}" srcId="{EFC75C24-2A15-4A32-B8F4-7898FC20991C}" destId="{00B468FB-35F1-47C7-934F-3AFDE5931313}" srcOrd="1" destOrd="0" parTransId="{AA8B37C0-F558-4138-9438-34B192A9837F}" sibTransId="{22C8BE6C-E1DF-4553-BAE6-FBCF8AB9FF7C}"/>
    <dgm:cxn modelId="{B9954217-9C34-41FC-822E-DE207C05893E}" type="presOf" srcId="{EFC75C24-2A15-4A32-B8F4-7898FC20991C}" destId="{AD548060-2609-449E-80BD-AF28F52F2B2B}" srcOrd="0" destOrd="0" presId="urn:microsoft.com/office/officeart/2005/8/layout/vProcess5"/>
    <dgm:cxn modelId="{F77C5E2C-2A97-4089-9FB2-EF3B6ADCD833}" type="presOf" srcId="{B6728207-CD48-43B1-A258-FE2BE2762008}" destId="{1955E7EF-2DDD-4F1D-883A-A1F4B3CD4797}" srcOrd="0" destOrd="0" presId="urn:microsoft.com/office/officeart/2005/8/layout/vProcess5"/>
    <dgm:cxn modelId="{3CA84A35-2375-4F7F-AAB2-2E2D1888D183}" type="presOf" srcId="{00B468FB-35F1-47C7-934F-3AFDE5931313}" destId="{531769C5-EB56-47E8-9AD2-DFAEA27105DB}" srcOrd="0" destOrd="0" presId="urn:microsoft.com/office/officeart/2005/8/layout/vProcess5"/>
    <dgm:cxn modelId="{F9667A37-5481-4BBB-986F-52E7E07E170F}" type="presOf" srcId="{B185CF61-8CB7-4034-8983-EE99F6D00A7E}" destId="{C167F055-37CA-4174-AC83-5BA2E3190005}" srcOrd="0" destOrd="0" presId="urn:microsoft.com/office/officeart/2005/8/layout/vProcess5"/>
    <dgm:cxn modelId="{62AE6266-15A0-469D-A9B8-F00FE9E415DB}" type="presOf" srcId="{B185CF61-8CB7-4034-8983-EE99F6D00A7E}" destId="{A4F862B2-21E9-4432-B3A3-94089C29158F}" srcOrd="1" destOrd="0" presId="urn:microsoft.com/office/officeart/2005/8/layout/vProcess5"/>
    <dgm:cxn modelId="{12021569-DBA7-4F1C-840E-4CC1F6FB7A8A}" type="presOf" srcId="{B6728207-CD48-43B1-A258-FE2BE2762008}" destId="{64A29CC6-B215-485B-80CE-E6E32CD1059B}" srcOrd="1" destOrd="0" presId="urn:microsoft.com/office/officeart/2005/8/layout/vProcess5"/>
    <dgm:cxn modelId="{878B1CA6-79A5-4343-9F54-2B66C5FEAD40}" srcId="{EFC75C24-2A15-4A32-B8F4-7898FC20991C}" destId="{B6728207-CD48-43B1-A258-FE2BE2762008}" srcOrd="2" destOrd="0" parTransId="{C2AD0098-FB12-45B6-87FF-956EEB0CA3D8}" sibTransId="{0D0C1074-C1E4-4ECB-8C56-1D53840A2E81}"/>
    <dgm:cxn modelId="{3990B1AE-4C91-4EA1-A4F5-45D7FE105A1F}" srcId="{EFC75C24-2A15-4A32-B8F4-7898FC20991C}" destId="{B185CF61-8CB7-4034-8983-EE99F6D00A7E}" srcOrd="0" destOrd="0" parTransId="{C898F83B-4490-4486-BDF2-B44E2B882677}" sibTransId="{7B9AB27F-8058-466C-B7F7-AAD16F039545}"/>
    <dgm:cxn modelId="{4A7A12C1-46A3-4458-A990-0CF7A8F95435}" type="presOf" srcId="{22C8BE6C-E1DF-4553-BAE6-FBCF8AB9FF7C}" destId="{4A04127C-6D8F-4F78-8D25-E08030CEB43F}" srcOrd="0" destOrd="0" presId="urn:microsoft.com/office/officeart/2005/8/layout/vProcess5"/>
    <dgm:cxn modelId="{53D5A1C8-9BBA-4613-A872-16B6E422DC82}" type="presOf" srcId="{00B468FB-35F1-47C7-934F-3AFDE5931313}" destId="{8F13E6B7-1A28-42E1-B7D5-D321DFCBF3B0}" srcOrd="1" destOrd="0" presId="urn:microsoft.com/office/officeart/2005/8/layout/vProcess5"/>
    <dgm:cxn modelId="{44C885D0-8D90-41EF-B1E9-CD55E080BB77}" type="presOf" srcId="{7B9AB27F-8058-466C-B7F7-AAD16F039545}" destId="{AA55BCB0-3C0E-4BA1-BFF4-E00FF6E4167A}" srcOrd="0" destOrd="0" presId="urn:microsoft.com/office/officeart/2005/8/layout/vProcess5"/>
    <dgm:cxn modelId="{4A3A1D45-141B-4950-99EA-88411D584BD0}" type="presParOf" srcId="{AD548060-2609-449E-80BD-AF28F52F2B2B}" destId="{856A2D2A-4E99-4462-8BD7-3AA9E4DF017C}" srcOrd="0" destOrd="0" presId="urn:microsoft.com/office/officeart/2005/8/layout/vProcess5"/>
    <dgm:cxn modelId="{D5B72086-B5F8-4D9A-BF18-CFA9CD144024}" type="presParOf" srcId="{AD548060-2609-449E-80BD-AF28F52F2B2B}" destId="{C167F055-37CA-4174-AC83-5BA2E3190005}" srcOrd="1" destOrd="0" presId="urn:microsoft.com/office/officeart/2005/8/layout/vProcess5"/>
    <dgm:cxn modelId="{93242E77-8A4A-4638-8008-49CC045B778B}" type="presParOf" srcId="{AD548060-2609-449E-80BD-AF28F52F2B2B}" destId="{531769C5-EB56-47E8-9AD2-DFAEA27105DB}" srcOrd="2" destOrd="0" presId="urn:microsoft.com/office/officeart/2005/8/layout/vProcess5"/>
    <dgm:cxn modelId="{CF608A56-1B9D-4321-83E1-9CF7B868948F}" type="presParOf" srcId="{AD548060-2609-449E-80BD-AF28F52F2B2B}" destId="{1955E7EF-2DDD-4F1D-883A-A1F4B3CD4797}" srcOrd="3" destOrd="0" presId="urn:microsoft.com/office/officeart/2005/8/layout/vProcess5"/>
    <dgm:cxn modelId="{89FD5BC4-6465-4403-B2B7-FD849A140D22}" type="presParOf" srcId="{AD548060-2609-449E-80BD-AF28F52F2B2B}" destId="{AA55BCB0-3C0E-4BA1-BFF4-E00FF6E4167A}" srcOrd="4" destOrd="0" presId="urn:microsoft.com/office/officeart/2005/8/layout/vProcess5"/>
    <dgm:cxn modelId="{D799F37D-DD4E-4912-B9E8-76A9AE928022}" type="presParOf" srcId="{AD548060-2609-449E-80BD-AF28F52F2B2B}" destId="{4A04127C-6D8F-4F78-8D25-E08030CEB43F}" srcOrd="5" destOrd="0" presId="urn:microsoft.com/office/officeart/2005/8/layout/vProcess5"/>
    <dgm:cxn modelId="{27E84C26-2171-4D3E-A17F-866A80400123}" type="presParOf" srcId="{AD548060-2609-449E-80BD-AF28F52F2B2B}" destId="{A4F862B2-21E9-4432-B3A3-94089C29158F}" srcOrd="6" destOrd="0" presId="urn:microsoft.com/office/officeart/2005/8/layout/vProcess5"/>
    <dgm:cxn modelId="{EF7430AD-1AC1-4D6A-A6FB-6ECAFAB9974B}" type="presParOf" srcId="{AD548060-2609-449E-80BD-AF28F52F2B2B}" destId="{8F13E6B7-1A28-42E1-B7D5-D321DFCBF3B0}" srcOrd="7" destOrd="0" presId="urn:microsoft.com/office/officeart/2005/8/layout/vProcess5"/>
    <dgm:cxn modelId="{8C8EB535-7428-4F5B-BE2A-695C73DFC37E}" type="presParOf" srcId="{AD548060-2609-449E-80BD-AF28F52F2B2B}" destId="{64A29CC6-B215-485B-80CE-E6E32CD105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A8C50-F01E-4BEC-9CB3-F4F8FD09DB6E}">
      <dsp:nvSpPr>
        <dsp:cNvPr id="0" name=""/>
        <dsp:cNvSpPr/>
      </dsp:nvSpPr>
      <dsp:spPr>
        <a:xfrm>
          <a:off x="791" y="937029"/>
          <a:ext cx="2778807" cy="1764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979D5-0D46-45FE-9474-E666316BAC34}">
      <dsp:nvSpPr>
        <dsp:cNvPr id="0" name=""/>
        <dsp:cNvSpPr/>
      </dsp:nvSpPr>
      <dsp:spPr>
        <a:xfrm>
          <a:off x="309548" y="1230347"/>
          <a:ext cx="2778807" cy="176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Разгледайте внимателно файла </a:t>
          </a:r>
          <a:r>
            <a:rPr lang="en-US" sz="2100" kern="1200"/>
            <a:t>25_istoria_BG</a:t>
          </a:r>
        </a:p>
      </dsp:txBody>
      <dsp:txXfrm>
        <a:off x="361230" y="1282029"/>
        <a:ext cx="2675443" cy="1661178"/>
      </dsp:txXfrm>
    </dsp:sp>
    <dsp:sp modelId="{08A17971-AC98-4880-A83F-368FB49C03A2}">
      <dsp:nvSpPr>
        <dsp:cNvPr id="0" name=""/>
        <dsp:cNvSpPr/>
      </dsp:nvSpPr>
      <dsp:spPr>
        <a:xfrm>
          <a:off x="3397111" y="937029"/>
          <a:ext cx="2778807" cy="1764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1A0FD0-2715-4FA4-89F3-8414025D2F13}">
      <dsp:nvSpPr>
        <dsp:cNvPr id="0" name=""/>
        <dsp:cNvSpPr/>
      </dsp:nvSpPr>
      <dsp:spPr>
        <a:xfrm>
          <a:off x="3705868" y="1230347"/>
          <a:ext cx="2778807" cy="176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Включени са нови блокове- какъв е техният цвят? А в кое меню ще ги откриеш?</a:t>
          </a:r>
          <a:endParaRPr lang="en-US" sz="2100" kern="1200"/>
        </a:p>
      </dsp:txBody>
      <dsp:txXfrm>
        <a:off x="3757550" y="1282029"/>
        <a:ext cx="2675443" cy="1661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F055-37CA-4174-AC83-5BA2E3190005}">
      <dsp:nvSpPr>
        <dsp:cNvPr id="0" name=""/>
        <dsp:cNvSpPr/>
      </dsp:nvSpPr>
      <dsp:spPr>
        <a:xfrm>
          <a:off x="0" y="0"/>
          <a:ext cx="4213920" cy="104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/>
            <a:t>В студио Урок   в </a:t>
          </a:r>
          <a:r>
            <a:rPr lang="en-US" sz="1500" kern="1200"/>
            <a:t>Scratch </a:t>
          </a:r>
          <a:r>
            <a:rPr lang="bg-BG" sz="1500" kern="1200"/>
            <a:t>имаш предложение за твоя нов проект.</a:t>
          </a:r>
          <a:endParaRPr lang="en-US" sz="1500" kern="1200"/>
        </a:p>
      </dsp:txBody>
      <dsp:txXfrm>
        <a:off x="30719" y="30719"/>
        <a:ext cx="3082145" cy="987398"/>
      </dsp:txXfrm>
    </dsp:sp>
    <dsp:sp modelId="{531769C5-EB56-47E8-9AD2-DFAEA27105DB}">
      <dsp:nvSpPr>
        <dsp:cNvPr id="0" name=""/>
        <dsp:cNvSpPr/>
      </dsp:nvSpPr>
      <dsp:spPr>
        <a:xfrm>
          <a:off x="371816" y="1223642"/>
          <a:ext cx="4213920" cy="104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/>
            <a:t>Като използваш всички познати блокчета създай история като включиш диалог между героите, движение, промяна на декор, фон.</a:t>
          </a:r>
          <a:endParaRPr lang="en-US" sz="1500" kern="1200"/>
        </a:p>
      </dsp:txBody>
      <dsp:txXfrm>
        <a:off x="402535" y="1254361"/>
        <a:ext cx="3098922" cy="987397"/>
      </dsp:txXfrm>
    </dsp:sp>
    <dsp:sp modelId="{1955E7EF-2DDD-4F1D-883A-A1F4B3CD4797}">
      <dsp:nvSpPr>
        <dsp:cNvPr id="0" name=""/>
        <dsp:cNvSpPr/>
      </dsp:nvSpPr>
      <dsp:spPr>
        <a:xfrm>
          <a:off x="743633" y="2447284"/>
          <a:ext cx="4213920" cy="104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/>
            <a:t>Внимавай с последователността на появяване на репликите или мислите на героя. Използвай блок за разпространение на съобщение!</a:t>
          </a:r>
          <a:endParaRPr lang="en-US" sz="1500" kern="1200"/>
        </a:p>
      </dsp:txBody>
      <dsp:txXfrm>
        <a:off x="774352" y="2478003"/>
        <a:ext cx="3098922" cy="987397"/>
      </dsp:txXfrm>
    </dsp:sp>
    <dsp:sp modelId="{AA55BCB0-3C0E-4BA1-BFF4-E00FF6E4167A}">
      <dsp:nvSpPr>
        <dsp:cNvPr id="0" name=""/>
        <dsp:cNvSpPr/>
      </dsp:nvSpPr>
      <dsp:spPr>
        <a:xfrm>
          <a:off x="3532177" y="795367"/>
          <a:ext cx="681743" cy="681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685569" y="795367"/>
        <a:ext cx="374959" cy="513012"/>
      </dsp:txXfrm>
    </dsp:sp>
    <dsp:sp modelId="{4A04127C-6D8F-4F78-8D25-E08030CEB43F}">
      <dsp:nvSpPr>
        <dsp:cNvPr id="0" name=""/>
        <dsp:cNvSpPr/>
      </dsp:nvSpPr>
      <dsp:spPr>
        <a:xfrm>
          <a:off x="3903994" y="2012017"/>
          <a:ext cx="681743" cy="681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057386" y="2012017"/>
        <a:ext cx="374959" cy="51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5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6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56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arningapps.org/display?v=praaheg9c2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8D578D-1402-4AD4-8930-C0999AC7B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1CB75A-F97C-4FA6-879A-8BD9E78B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3D3E7D7-60D4-4E33-A4B2-198353BD1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04D1A-03AE-4034-B494-55FE7176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Героите</a:t>
            </a:r>
            <a:r>
              <a:rPr lang="en-US" sz="6000" cap="all" spc="-100" dirty="0"/>
              <a:t> </a:t>
            </a:r>
            <a:r>
              <a:rPr lang="en-US" sz="6000" cap="all" spc="-100" dirty="0" err="1"/>
              <a:t>се</a:t>
            </a:r>
            <a:r>
              <a:rPr lang="en-US" sz="6000" cap="all" spc="-100" dirty="0"/>
              <a:t> </a:t>
            </a:r>
            <a:r>
              <a:rPr lang="en-US" sz="6000" cap="all" spc="-100" dirty="0" err="1"/>
              <a:t>движат</a:t>
            </a:r>
            <a:r>
              <a:rPr lang="en-US" sz="6000" cap="all" spc="-100" dirty="0"/>
              <a:t> и </a:t>
            </a:r>
            <a:r>
              <a:rPr lang="en-US" sz="6000" cap="all" spc="-100" dirty="0" err="1"/>
              <a:t>говорят</a:t>
            </a:r>
            <a:endParaRPr lang="en-US" sz="6000" cap="all" spc="-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0B6CC-A22B-47C8-B1A9-BE619D64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86" y="4682062"/>
            <a:ext cx="5355264" cy="950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Урок</a:t>
            </a:r>
            <a:r>
              <a:rPr lang="en-US" sz="18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37ED0E-6228-4F95-BC59-F351A774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507C2A-970C-43ED-A3BB-D067DBFE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D30935-E998-4F72-B6DC-8827BE02A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3">
            <a:extLst>
              <a:ext uri="{FF2B5EF4-FFF2-40B4-BE49-F238E27FC236}">
                <a16:creationId xmlns:a16="http://schemas.microsoft.com/office/drawing/2014/main" id="{C74FA0BD-C538-4C78-8FD1-E5650D239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7A5F99-67A7-4BF4-95C2-AB1023E15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9"/>
          <a:stretch/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5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5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0" name="Rectangle 5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5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6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6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6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5" name="Rectangle 6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C00F7-DAFC-47D1-8EB9-7D742D76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169" y="1176289"/>
            <a:ext cx="4655415" cy="1188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bg-BG" sz="6000" cap="all" spc="-100" dirty="0">
                <a:solidFill>
                  <a:srgbClr val="951EA2"/>
                </a:solidFill>
                <a:hlinkClick r:id="rId2"/>
              </a:rPr>
              <a:t>Упражнение</a:t>
            </a:r>
            <a:endParaRPr lang="en-US" sz="6000" cap="all" spc="-100" dirty="0">
              <a:solidFill>
                <a:srgbClr val="951EA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B7C0A-87A8-4A1F-86C1-60F62CE7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" r="3845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86" name="Rectangle 6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7" name="Straight Connector 7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7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9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9C08F7-5C9F-4B0E-B456-7D65B3614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25A49-C753-4260-9885-42DAF703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070"/>
          <a:stretch/>
        </p:blipFill>
        <p:spPr>
          <a:xfrm>
            <a:off x="143361" y="237744"/>
            <a:ext cx="4837184" cy="56600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D0EE677-14AC-47FD-9B5C-F704F91E8B5A}"/>
              </a:ext>
            </a:extLst>
          </p:cNvPr>
          <p:cNvSpPr/>
          <p:nvPr/>
        </p:nvSpPr>
        <p:spPr>
          <a:xfrm rot="853839">
            <a:off x="4411070" y="3261875"/>
            <a:ext cx="7348734" cy="33092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0144" t="8257" r="14996" b="-5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D8DAD9-71C4-4F80-AB0D-C0885ABA5EE7}"/>
              </a:ext>
            </a:extLst>
          </p:cNvPr>
          <p:cNvSpPr/>
          <p:nvPr/>
        </p:nvSpPr>
        <p:spPr>
          <a:xfrm>
            <a:off x="2418592" y="4916481"/>
            <a:ext cx="3865588" cy="657507"/>
          </a:xfrm>
          <a:custGeom>
            <a:avLst/>
            <a:gdLst>
              <a:gd name="connsiteX0" fmla="*/ 781834 w 4470610"/>
              <a:gd name="connsiteY0" fmla="*/ 1344942 h 1400457"/>
              <a:gd name="connsiteX1" fmla="*/ 4182259 w 4470610"/>
              <a:gd name="connsiteY1" fmla="*/ 173367 h 1400457"/>
              <a:gd name="connsiteX2" fmla="*/ 2820184 w 4470610"/>
              <a:gd name="connsiteY2" fmla="*/ 678192 h 1400457"/>
              <a:gd name="connsiteX3" fmla="*/ 2505859 w 4470610"/>
              <a:gd name="connsiteY3" fmla="*/ 649617 h 1400457"/>
              <a:gd name="connsiteX4" fmla="*/ 848509 w 4470610"/>
              <a:gd name="connsiteY4" fmla="*/ 1344942 h 1400457"/>
              <a:gd name="connsiteX5" fmla="*/ 76984 w 4470610"/>
              <a:gd name="connsiteY5" fmla="*/ 1278267 h 1400457"/>
              <a:gd name="connsiteX6" fmla="*/ 2677309 w 4470610"/>
              <a:gd name="connsiteY6" fmla="*/ 649617 h 1400457"/>
              <a:gd name="connsiteX7" fmla="*/ 4287034 w 4470610"/>
              <a:gd name="connsiteY7" fmla="*/ 116217 h 1400457"/>
              <a:gd name="connsiteX8" fmla="*/ 4334659 w 4470610"/>
              <a:gd name="connsiteY8" fmla="*/ 20967 h 1400457"/>
              <a:gd name="connsiteX9" fmla="*/ 3391684 w 4470610"/>
              <a:gd name="connsiteY9" fmla="*/ 411492 h 140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0610" h="1400457">
                <a:moveTo>
                  <a:pt x="781834" y="1344942"/>
                </a:moveTo>
                <a:lnTo>
                  <a:pt x="4182259" y="173367"/>
                </a:lnTo>
                <a:cubicBezTo>
                  <a:pt x="4521984" y="62242"/>
                  <a:pt x="3099584" y="598817"/>
                  <a:pt x="2820184" y="678192"/>
                </a:cubicBezTo>
                <a:cubicBezTo>
                  <a:pt x="2540784" y="757567"/>
                  <a:pt x="2834471" y="538492"/>
                  <a:pt x="2505859" y="649617"/>
                </a:cubicBezTo>
                <a:cubicBezTo>
                  <a:pt x="2177247" y="760742"/>
                  <a:pt x="1253322" y="1240167"/>
                  <a:pt x="848509" y="1344942"/>
                </a:cubicBezTo>
                <a:cubicBezTo>
                  <a:pt x="443696" y="1449717"/>
                  <a:pt x="-227816" y="1394155"/>
                  <a:pt x="76984" y="1278267"/>
                </a:cubicBezTo>
                <a:cubicBezTo>
                  <a:pt x="381784" y="1162379"/>
                  <a:pt x="1975634" y="843292"/>
                  <a:pt x="2677309" y="649617"/>
                </a:cubicBezTo>
                <a:cubicBezTo>
                  <a:pt x="3378984" y="455942"/>
                  <a:pt x="4010809" y="220992"/>
                  <a:pt x="4287034" y="116217"/>
                </a:cubicBezTo>
                <a:cubicBezTo>
                  <a:pt x="4563259" y="11442"/>
                  <a:pt x="4483884" y="-28246"/>
                  <a:pt x="4334659" y="20967"/>
                </a:cubicBezTo>
                <a:cubicBezTo>
                  <a:pt x="4185434" y="70179"/>
                  <a:pt x="3788559" y="240835"/>
                  <a:pt x="3391684" y="4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C7D7F-0F65-4C1B-9607-91870438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25_istoria_BG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26F60-924E-437C-B7B7-816F5054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1" y="3071916"/>
            <a:ext cx="3019646" cy="1811787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D4E9AF2-5525-4AF3-AEB8-FCB8D41A9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810269"/>
              </p:ext>
            </p:extLst>
          </p:nvPr>
        </p:nvGraphicFramePr>
        <p:xfrm>
          <a:off x="1066800" y="2103120"/>
          <a:ext cx="6485467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44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FC9F-BF14-4644-BC99-E679DE0B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bg-BG"/>
              <a:t>Домашна работа</a:t>
            </a:r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8F948-F19C-44FE-A0E6-36F48F6E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384135"/>
            <a:ext cx="4414438" cy="2107894"/>
          </a:xfrm>
          <a:prstGeom prst="rect">
            <a:avLst/>
          </a:prstGeom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012D8A6A-2C3F-4B69-AE1E-90085B8D7C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3184" y="2100769"/>
          <a:ext cx="4957554" cy="349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95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92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Avenir Next LT Pro</vt:lpstr>
      <vt:lpstr>Avenir Next LT Pro Light</vt:lpstr>
      <vt:lpstr>Garamond</vt:lpstr>
      <vt:lpstr>SavonVTI</vt:lpstr>
      <vt:lpstr>Героите се движат и говорят</vt:lpstr>
      <vt:lpstr>Упражнение</vt:lpstr>
      <vt:lpstr>PowerPoint Presentation</vt:lpstr>
      <vt:lpstr>25_istoria_BG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Лиляна Николова</dc:creator>
  <cp:lastModifiedBy>Лиляна Николова</cp:lastModifiedBy>
  <cp:revision>10</cp:revision>
  <dcterms:created xsi:type="dcterms:W3CDTF">2021-04-04T05:46:06Z</dcterms:created>
  <dcterms:modified xsi:type="dcterms:W3CDTF">2021-04-12T07:43:55Z</dcterms:modified>
</cp:coreProperties>
</file>