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y="6858000" cx="12192000"/>
  <p:notesSz cx="6858000" cy="9144000"/>
  <p:defaultTextStyle>
    <a:defPPr lvl="0">
      <a:defRPr lang="bg-BG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574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65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2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23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890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100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950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63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000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34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367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AAAF-44B2-4715-9884-67CD5D7ED511}" type="datetimeFigureOut">
              <a:rPr lang="bg-BG" smtClean="0"/>
              <a:t>12.5.2021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1BDA-D35D-43AC-8248-8B656303A00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66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64" y="166977"/>
            <a:ext cx="10885336" cy="6691023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3489004" y="4818692"/>
            <a:ext cx="5213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Априлско въстание</a:t>
            </a:r>
          </a:p>
        </p:txBody>
      </p:sp>
    </p:spTree>
    <p:extLst>
      <p:ext uri="{BB962C8B-B14F-4D97-AF65-F5344CB8AC3E}">
        <p14:creationId xmlns:p14="http://schemas.microsoft.com/office/powerpoint/2010/main" val="14538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Избухване на въстанието: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763" y="1844703"/>
            <a:ext cx="11076167" cy="4850295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3181846" y="200769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Постепенно </a:t>
            </a:r>
            <a:r>
              <a:rPr lang="ru-RU" dirty="0" err="1"/>
              <a:t>въстанието</a:t>
            </a:r>
            <a:r>
              <a:rPr lang="ru-RU" dirty="0"/>
              <a:t> </a:t>
            </a:r>
            <a:r>
              <a:rPr lang="ru-RU" dirty="0" err="1"/>
              <a:t>обхваща</a:t>
            </a:r>
            <a:r>
              <a:rPr lang="ru-RU" dirty="0"/>
              <a:t> все </a:t>
            </a:r>
            <a:r>
              <a:rPr lang="ru-RU" dirty="0" err="1"/>
              <a:t>повече</a:t>
            </a:r>
            <a:r>
              <a:rPr lang="ru-RU" dirty="0"/>
              <a:t> селища. На 21 </a:t>
            </a:r>
            <a:r>
              <a:rPr lang="ru-RU" dirty="0" err="1"/>
              <a:t>април</a:t>
            </a:r>
            <a:r>
              <a:rPr lang="ru-RU" dirty="0"/>
              <a:t> 1876 г. В. </a:t>
            </a:r>
            <a:r>
              <a:rPr lang="ru-RU" dirty="0" err="1"/>
              <a:t>Петлешков</a:t>
            </a:r>
            <a:r>
              <a:rPr lang="ru-RU" dirty="0"/>
              <a:t> </a:t>
            </a:r>
            <a:r>
              <a:rPr lang="ru-RU" dirty="0" err="1"/>
              <a:t>пристига</a:t>
            </a:r>
            <a:r>
              <a:rPr lang="ru-RU" dirty="0"/>
              <a:t> в </a:t>
            </a:r>
            <a:r>
              <a:rPr lang="ru-RU" dirty="0" err="1"/>
              <a:t>Брацигово</a:t>
            </a:r>
            <a:r>
              <a:rPr lang="ru-RU" dirty="0"/>
              <a:t> и </a:t>
            </a:r>
            <a:r>
              <a:rPr lang="ru-RU" dirty="0" err="1"/>
              <a:t>обявява</a:t>
            </a:r>
            <a:r>
              <a:rPr lang="ru-RU" dirty="0"/>
              <a:t> </a:t>
            </a:r>
            <a:r>
              <a:rPr lang="ru-RU" dirty="0" err="1"/>
              <a:t>въстанието</a:t>
            </a:r>
            <a:r>
              <a:rPr lang="ru-RU" dirty="0"/>
              <a:t>. На 22 </a:t>
            </a:r>
            <a:r>
              <a:rPr lang="ru-RU" dirty="0" err="1"/>
              <a:t>април</a:t>
            </a:r>
            <a:r>
              <a:rPr lang="ru-RU" dirty="0"/>
              <a:t> </a:t>
            </a:r>
            <a:r>
              <a:rPr lang="ru-RU" dirty="0" err="1"/>
              <a:t>въстава</a:t>
            </a:r>
            <a:r>
              <a:rPr lang="ru-RU" dirty="0"/>
              <a:t> </a:t>
            </a:r>
            <a:r>
              <a:rPr lang="ru-RU" dirty="0" err="1"/>
              <a:t>Батака</a:t>
            </a:r>
            <a:r>
              <a:rPr lang="ru-RU" dirty="0"/>
              <a:t> а на 23, на </a:t>
            </a:r>
            <a:r>
              <a:rPr lang="ru-RU" dirty="0" err="1"/>
              <a:t>Гергьовден-Перущица</a:t>
            </a:r>
            <a:r>
              <a:rPr lang="ru-RU" dirty="0"/>
              <a:t>.</a:t>
            </a:r>
          </a:p>
          <a:p>
            <a:r>
              <a:rPr lang="ru-RU" dirty="0"/>
              <a:t> На 22 </a:t>
            </a:r>
            <a:r>
              <a:rPr lang="ru-RU" dirty="0" err="1"/>
              <a:t>април</a:t>
            </a:r>
            <a:r>
              <a:rPr lang="ru-RU" dirty="0"/>
              <a:t> в </a:t>
            </a:r>
            <a:r>
              <a:rPr lang="ru-RU" dirty="0" err="1"/>
              <a:t>Панагюрище</a:t>
            </a:r>
            <a:r>
              <a:rPr lang="ru-RU" dirty="0"/>
              <a:t> </a:t>
            </a:r>
            <a:r>
              <a:rPr lang="ru-RU" dirty="0" err="1"/>
              <a:t>тържествено</a:t>
            </a:r>
            <a:r>
              <a:rPr lang="ru-RU" dirty="0"/>
              <a:t> е </a:t>
            </a:r>
            <a:r>
              <a:rPr lang="ru-RU" dirty="0" err="1"/>
              <a:t>осветено</a:t>
            </a:r>
            <a:r>
              <a:rPr lang="ru-RU" dirty="0"/>
              <a:t> „</a:t>
            </a:r>
            <a:r>
              <a:rPr lang="ru-RU" dirty="0" err="1"/>
              <a:t>главното</a:t>
            </a:r>
            <a:r>
              <a:rPr lang="ru-RU" dirty="0"/>
              <a:t> </a:t>
            </a:r>
            <a:r>
              <a:rPr lang="ru-RU" dirty="0" err="1"/>
              <a:t>знаме</a:t>
            </a:r>
            <a:r>
              <a:rPr lang="ru-RU" dirty="0"/>
              <a:t>", </a:t>
            </a:r>
            <a:r>
              <a:rPr lang="ru-RU" dirty="0" err="1"/>
              <a:t>изработено</a:t>
            </a:r>
            <a:r>
              <a:rPr lang="ru-RU" dirty="0"/>
              <a:t> от </a:t>
            </a:r>
            <a:r>
              <a:rPr lang="ru-RU" dirty="0" err="1"/>
              <a:t>Райна</a:t>
            </a:r>
            <a:r>
              <a:rPr lang="ru-RU" dirty="0"/>
              <a:t> </a:t>
            </a:r>
            <a:r>
              <a:rPr lang="ru-RU" dirty="0" err="1"/>
              <a:t>Попгeоргиева</a:t>
            </a:r>
            <a:r>
              <a:rPr lang="ru-RU" dirty="0"/>
              <a:t>. Под </a:t>
            </a:r>
            <a:r>
              <a:rPr lang="ru-RU" dirty="0" err="1"/>
              <a:t>ръководството</a:t>
            </a:r>
            <a:r>
              <a:rPr lang="ru-RU" dirty="0"/>
              <a:t> на П. </a:t>
            </a:r>
            <a:r>
              <a:rPr lang="ru-RU" dirty="0" err="1"/>
              <a:t>Бобеков</a:t>
            </a:r>
            <a:r>
              <a:rPr lang="ru-RU" dirty="0"/>
              <a:t> и Ив. Соколов </a:t>
            </a:r>
            <a:r>
              <a:rPr lang="ru-RU" dirty="0" err="1"/>
              <a:t>Панагюрище</a:t>
            </a:r>
            <a:r>
              <a:rPr lang="ru-RU" dirty="0"/>
              <a:t> усилено се </a:t>
            </a:r>
            <a:r>
              <a:rPr lang="ru-RU" dirty="0" err="1"/>
              <a:t>готви</a:t>
            </a:r>
            <a:r>
              <a:rPr lang="ru-RU" dirty="0"/>
              <a:t> за </a:t>
            </a:r>
            <a:r>
              <a:rPr lang="ru-RU" dirty="0" err="1"/>
              <a:t>отбрана</a:t>
            </a:r>
            <a:r>
              <a:rPr lang="ru-RU" dirty="0"/>
              <a:t>. На позиция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землените</a:t>
            </a:r>
            <a:r>
              <a:rPr lang="ru-RU" dirty="0"/>
              <a:t> укрепления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изкарани</a:t>
            </a:r>
            <a:r>
              <a:rPr lang="ru-RU" dirty="0"/>
              <a:t> </a:t>
            </a:r>
            <a:r>
              <a:rPr lang="ru-RU" dirty="0" err="1"/>
              <a:t>черешови</a:t>
            </a:r>
            <a:r>
              <a:rPr lang="ru-RU" dirty="0"/>
              <a:t> </a:t>
            </a:r>
            <a:r>
              <a:rPr lang="ru-RU" dirty="0" err="1"/>
              <a:t>топове</a:t>
            </a:r>
            <a:r>
              <a:rPr lang="ru-RU" dirty="0"/>
              <a:t>. </a:t>
            </a:r>
            <a:r>
              <a:rPr lang="ru-RU" dirty="0" err="1"/>
              <a:t>Цялото</a:t>
            </a:r>
            <a:r>
              <a:rPr lang="ru-RU" dirty="0"/>
              <a:t> население е </a:t>
            </a:r>
            <a:r>
              <a:rPr lang="ru-RU" dirty="0" err="1"/>
              <a:t>въвлечено</a:t>
            </a:r>
            <a:r>
              <a:rPr lang="ru-RU" dirty="0"/>
              <a:t> в революционна </a:t>
            </a:r>
            <a:r>
              <a:rPr lang="ru-RU" dirty="0" err="1"/>
              <a:t>дейност</a:t>
            </a:r>
            <a:r>
              <a:rPr lang="ru-RU" dirty="0"/>
              <a:t> - </a:t>
            </a:r>
            <a:r>
              <a:rPr lang="ru-RU" dirty="0" err="1"/>
              <a:t>копаят</a:t>
            </a:r>
            <a:r>
              <a:rPr lang="ru-RU" dirty="0"/>
              <a:t> се </a:t>
            </a:r>
            <a:r>
              <a:rPr lang="ru-RU" dirty="0" err="1"/>
              <a:t>окопи</a:t>
            </a:r>
            <a:r>
              <a:rPr lang="ru-RU" dirty="0"/>
              <a:t>, </a:t>
            </a:r>
            <a:r>
              <a:rPr lang="ru-RU" dirty="0" err="1"/>
              <a:t>изработват</a:t>
            </a:r>
            <a:r>
              <a:rPr lang="ru-RU" dirty="0"/>
              <a:t> се </a:t>
            </a:r>
            <a:r>
              <a:rPr lang="ru-RU" dirty="0" err="1"/>
              <a:t>въстанически</a:t>
            </a:r>
            <a:r>
              <a:rPr lang="ru-RU" dirty="0"/>
              <a:t> </a:t>
            </a:r>
            <a:r>
              <a:rPr lang="ru-RU" dirty="0" err="1"/>
              <a:t>дрехи</a:t>
            </a:r>
            <a:r>
              <a:rPr lang="ru-RU" dirty="0"/>
              <a:t>, </a:t>
            </a:r>
            <a:r>
              <a:rPr lang="ru-RU" dirty="0" err="1"/>
              <a:t>осигурява</a:t>
            </a:r>
            <a:r>
              <a:rPr lang="ru-RU" dirty="0"/>
              <a:t> се </a:t>
            </a:r>
            <a:r>
              <a:rPr lang="ru-RU" dirty="0" err="1"/>
              <a:t>оръжие</a:t>
            </a:r>
            <a:r>
              <a:rPr lang="ru-RU" dirty="0"/>
              <a:t>, </a:t>
            </a:r>
            <a:r>
              <a:rPr lang="ru-RU" dirty="0" err="1"/>
              <a:t>муниции</a:t>
            </a:r>
            <a:r>
              <a:rPr lang="ru-RU" dirty="0"/>
              <a:t> и </a:t>
            </a:r>
            <a:r>
              <a:rPr lang="ru-RU" dirty="0" err="1"/>
              <a:t>храна</a:t>
            </a:r>
            <a:r>
              <a:rPr lang="ru-RU" dirty="0"/>
              <a:t>. В </a:t>
            </a:r>
            <a:r>
              <a:rPr lang="ru-RU" dirty="0" err="1"/>
              <a:t>Панагюрище</a:t>
            </a:r>
            <a:r>
              <a:rPr lang="ru-RU" dirty="0"/>
              <a:t> се </a:t>
            </a:r>
            <a:r>
              <a:rPr lang="ru-RU" dirty="0" err="1"/>
              <a:t>съсредоточават</a:t>
            </a:r>
            <a:r>
              <a:rPr lang="ru-RU" dirty="0"/>
              <a:t> и </a:t>
            </a:r>
            <a:r>
              <a:rPr lang="ru-RU" dirty="0" err="1"/>
              <a:t>въстаници</a:t>
            </a:r>
            <a:r>
              <a:rPr lang="ru-RU" dirty="0"/>
              <a:t> от </a:t>
            </a:r>
            <a:r>
              <a:rPr lang="ru-RU" dirty="0" err="1"/>
              <a:t>административни</a:t>
            </a:r>
            <a:r>
              <a:rPr lang="ru-RU" dirty="0"/>
              <a:t> </a:t>
            </a:r>
            <a:r>
              <a:rPr lang="ru-RU" dirty="0" err="1"/>
              <a:t>центрове</a:t>
            </a:r>
            <a:r>
              <a:rPr lang="ru-RU" dirty="0"/>
              <a:t> </a:t>
            </a:r>
            <a:r>
              <a:rPr lang="ru-RU" dirty="0" err="1"/>
              <a:t>околните</a:t>
            </a:r>
            <a:r>
              <a:rPr lang="ru-RU" dirty="0"/>
              <a:t> села.</a:t>
            </a:r>
          </a:p>
          <a:p>
            <a:r>
              <a:rPr lang="ru-RU" dirty="0" err="1"/>
              <a:t>Още</a:t>
            </a:r>
            <a:r>
              <a:rPr lang="ru-RU" dirty="0"/>
              <a:t> на 20 </a:t>
            </a:r>
            <a:r>
              <a:rPr lang="ru-RU" dirty="0" err="1"/>
              <a:t>април</a:t>
            </a:r>
            <a:r>
              <a:rPr lang="ru-RU" dirty="0"/>
              <a:t> </a:t>
            </a:r>
            <a:r>
              <a:rPr lang="ru-RU" dirty="0" err="1"/>
              <a:t>въстават</a:t>
            </a:r>
            <a:r>
              <a:rPr lang="ru-RU" dirty="0"/>
              <a:t> </a:t>
            </a:r>
            <a:r>
              <a:rPr lang="ru-RU" dirty="0" err="1"/>
              <a:t>селата</a:t>
            </a:r>
            <a:r>
              <a:rPr lang="ru-RU" dirty="0"/>
              <a:t> </a:t>
            </a:r>
            <a:r>
              <a:rPr lang="ru-RU" dirty="0" err="1"/>
              <a:t>Мечка</a:t>
            </a:r>
            <a:r>
              <a:rPr lang="ru-RU" dirty="0"/>
              <a:t>, </a:t>
            </a:r>
            <a:r>
              <a:rPr lang="ru-RU" dirty="0" err="1"/>
              <a:t>Поибрене</a:t>
            </a:r>
            <a:r>
              <a:rPr lang="ru-RU" dirty="0"/>
              <a:t> и др. </a:t>
            </a:r>
            <a:r>
              <a:rPr lang="ru-RU" dirty="0" err="1"/>
              <a:t>западно</a:t>
            </a:r>
            <a:r>
              <a:rPr lang="ru-RU" dirty="0"/>
              <a:t> от </a:t>
            </a:r>
            <a:r>
              <a:rPr lang="ru-RU" dirty="0" err="1"/>
              <a:t>Панагюрище</a:t>
            </a:r>
            <a:r>
              <a:rPr lang="ru-RU" dirty="0"/>
              <a:t>. В </a:t>
            </a:r>
            <a:r>
              <a:rPr lang="ru-RU" dirty="0" err="1"/>
              <a:t>първия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на </a:t>
            </a:r>
            <a:r>
              <a:rPr lang="ru-RU" dirty="0" err="1"/>
              <a:t>въстанието</a:t>
            </a:r>
            <a:r>
              <a:rPr lang="ru-RU" dirty="0"/>
              <a:t> се </a:t>
            </a:r>
            <a:r>
              <a:rPr lang="ru-RU" dirty="0" err="1"/>
              <a:t>вдигат</a:t>
            </a:r>
            <a:r>
              <a:rPr lang="ru-RU" dirty="0"/>
              <a:t> и </a:t>
            </a:r>
            <a:r>
              <a:rPr lang="ru-RU" dirty="0" err="1"/>
              <a:t>Клисура</a:t>
            </a:r>
            <a:r>
              <a:rPr lang="ru-RU" dirty="0"/>
              <a:t> и </a:t>
            </a:r>
            <a:r>
              <a:rPr lang="ru-RU" dirty="0" err="1"/>
              <a:t>Стрелча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45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същия</a:t>
            </a:r>
            <a:r>
              <a:rPr lang="ru-RU" sz="2400" dirty="0" smtClean="0"/>
              <a:t> 22 </a:t>
            </a:r>
            <a:r>
              <a:rPr lang="ru-RU" sz="2400" dirty="0" err="1" smtClean="0"/>
              <a:t>април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Панагюрище</a:t>
            </a:r>
            <a:r>
              <a:rPr lang="ru-RU" sz="2400" dirty="0" smtClean="0"/>
              <a:t> </a:t>
            </a:r>
            <a:r>
              <a:rPr lang="ru-RU" sz="2400" dirty="0" err="1" smtClean="0"/>
              <a:t>тържествено</a:t>
            </a:r>
            <a:r>
              <a:rPr lang="ru-RU" sz="2400" dirty="0" smtClean="0"/>
              <a:t> е </a:t>
            </a:r>
            <a:r>
              <a:rPr lang="ru-RU" sz="2400" dirty="0" err="1" smtClean="0"/>
              <a:t>осветено</a:t>
            </a:r>
            <a:r>
              <a:rPr lang="ru-RU" sz="2400" dirty="0" smtClean="0"/>
              <a:t> „</a:t>
            </a:r>
            <a:r>
              <a:rPr lang="ru-RU" sz="2400" dirty="0" err="1" smtClean="0"/>
              <a:t>главното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знаме</a:t>
            </a:r>
            <a:r>
              <a:rPr lang="ru-RU" sz="2400" dirty="0" smtClean="0"/>
              <a:t>", </a:t>
            </a:r>
            <a:r>
              <a:rPr lang="ru-RU" sz="2400" dirty="0" err="1" smtClean="0"/>
              <a:t>изработено</a:t>
            </a:r>
            <a:r>
              <a:rPr lang="ru-RU" sz="2400" dirty="0" smtClean="0"/>
              <a:t> от </a:t>
            </a:r>
            <a:r>
              <a:rPr lang="ru-RU" sz="2400" dirty="0" err="1" smtClean="0"/>
              <a:t>Райна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Попгeоргиева</a:t>
            </a:r>
            <a:r>
              <a:rPr lang="ru-RU" sz="2400" dirty="0" smtClean="0"/>
              <a:t>. Под </a:t>
            </a:r>
            <a:r>
              <a:rPr lang="ru-RU" sz="2400" dirty="0" err="1" smtClean="0"/>
              <a:t>ръководството</a:t>
            </a:r>
            <a:r>
              <a:rPr lang="ru-RU" sz="2400" dirty="0" smtClean="0"/>
              <a:t> на П. </a:t>
            </a:r>
            <a:r>
              <a:rPr lang="ru-RU" sz="2400" dirty="0" err="1" smtClean="0"/>
              <a:t>Бобеков</a:t>
            </a:r>
            <a:r>
              <a:rPr lang="ru-RU" sz="2400" dirty="0" smtClean="0"/>
              <a:t> и Ив. Соколов </a:t>
            </a:r>
            <a:r>
              <a:rPr lang="ru-RU" sz="2400" dirty="0" err="1" smtClean="0"/>
              <a:t>Панагюрище</a:t>
            </a:r>
            <a:r>
              <a:rPr lang="ru-RU" sz="2400" dirty="0" smtClean="0"/>
              <a:t> усилено се </a:t>
            </a:r>
            <a:r>
              <a:rPr lang="ru-RU" sz="2400" dirty="0" err="1" smtClean="0"/>
              <a:t>готви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отбрана</a:t>
            </a:r>
            <a:r>
              <a:rPr lang="ru-RU" sz="2400" dirty="0" smtClean="0"/>
              <a:t>. На позиция </a:t>
            </a:r>
            <a:r>
              <a:rPr lang="ru-RU" sz="2400" dirty="0" err="1" smtClean="0"/>
              <a:t>върху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землените</a:t>
            </a:r>
            <a:r>
              <a:rPr lang="ru-RU" sz="2400" dirty="0" smtClean="0"/>
              <a:t> укрепления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 smtClean="0"/>
              <a:t>изкарани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черешови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топове</a:t>
            </a:r>
            <a:r>
              <a:rPr lang="ru-RU" sz="2400" dirty="0" smtClean="0"/>
              <a:t>. </a:t>
            </a:r>
            <a:r>
              <a:rPr lang="ru-RU" sz="2400" dirty="0" err="1" smtClean="0"/>
              <a:t>Цялото</a:t>
            </a:r>
            <a:r>
              <a:rPr lang="ru-RU" sz="2400" dirty="0" smtClean="0"/>
              <a:t> население е </a:t>
            </a:r>
            <a:r>
              <a:rPr lang="ru-RU" sz="2400" dirty="0" err="1" smtClean="0"/>
              <a:t>въвлечено</a:t>
            </a:r>
            <a:r>
              <a:rPr lang="ru-RU" sz="2400" dirty="0" smtClean="0"/>
              <a:t> в революционна </a:t>
            </a:r>
            <a:r>
              <a:rPr lang="ru-RU" sz="2400" dirty="0" err="1" smtClean="0"/>
              <a:t>дейност</a:t>
            </a:r>
            <a:r>
              <a:rPr lang="ru-RU" sz="2400" dirty="0" smtClean="0"/>
              <a:t> - </a:t>
            </a:r>
            <a:r>
              <a:rPr lang="ru-RU" sz="2400" dirty="0" err="1" smtClean="0"/>
              <a:t>копаят</a:t>
            </a:r>
            <a:r>
              <a:rPr lang="ru-RU" sz="2400" dirty="0" smtClean="0"/>
              <a:t> се </a:t>
            </a:r>
            <a:r>
              <a:rPr lang="ru-RU" sz="2400" dirty="0" err="1" smtClean="0"/>
              <a:t>окопи</a:t>
            </a:r>
            <a:r>
              <a:rPr lang="ru-RU" sz="2400" dirty="0" smtClean="0"/>
              <a:t>, </a:t>
            </a:r>
            <a:r>
              <a:rPr lang="ru-RU" sz="2400" dirty="0" err="1" smtClean="0"/>
              <a:t>изработват</a:t>
            </a:r>
            <a:r>
              <a:rPr lang="ru-RU" sz="2400" dirty="0" smtClean="0"/>
              <a:t> се </a:t>
            </a:r>
            <a:r>
              <a:rPr lang="ru-RU" sz="2400" dirty="0" err="1" smtClean="0"/>
              <a:t>въстанически</a:t>
            </a:r>
            <a:r>
              <a:rPr lang="ru-RU" sz="2400" dirty="0" smtClean="0"/>
              <a:t> </a:t>
            </a:r>
            <a:r>
              <a:rPr lang="ru-RU" sz="2400" dirty="0" err="1" smtClean="0"/>
              <a:t>дрехи</a:t>
            </a:r>
            <a:r>
              <a:rPr lang="ru-RU" sz="2400" dirty="0" smtClean="0"/>
              <a:t>, </a:t>
            </a:r>
            <a:r>
              <a:rPr lang="ru-RU" sz="2400" dirty="0" err="1" smtClean="0"/>
              <a:t>осигурява</a:t>
            </a:r>
            <a:r>
              <a:rPr lang="ru-RU" sz="2400" dirty="0" smtClean="0"/>
              <a:t> се </a:t>
            </a:r>
            <a:r>
              <a:rPr lang="ru-RU" sz="2400" dirty="0" err="1" smtClean="0"/>
              <a:t>оръжие</a:t>
            </a:r>
            <a:r>
              <a:rPr lang="ru-RU" sz="2400" dirty="0" smtClean="0"/>
              <a:t>, </a:t>
            </a:r>
            <a:r>
              <a:rPr lang="ru-RU" sz="2400" dirty="0" err="1" smtClean="0"/>
              <a:t>муниции</a:t>
            </a:r>
            <a:r>
              <a:rPr lang="ru-RU" sz="2400" dirty="0" smtClean="0"/>
              <a:t> и </a:t>
            </a:r>
            <a:r>
              <a:rPr lang="ru-RU" sz="2400" dirty="0" err="1" smtClean="0"/>
              <a:t>храна</a:t>
            </a:r>
            <a:r>
              <a:rPr lang="ru-RU" sz="2400" dirty="0" smtClean="0"/>
              <a:t>. В </a:t>
            </a:r>
            <a:r>
              <a:rPr lang="ru-RU" sz="2400" dirty="0" err="1" smtClean="0"/>
              <a:t>Панагюрище</a:t>
            </a:r>
            <a:r>
              <a:rPr lang="ru-RU" sz="2400" dirty="0" smtClean="0"/>
              <a:t> се </a:t>
            </a:r>
            <a:r>
              <a:rPr lang="ru-RU" sz="2400" dirty="0" err="1" smtClean="0"/>
              <a:t>съсредоточават</a:t>
            </a:r>
            <a:r>
              <a:rPr lang="ru-RU" sz="2400" dirty="0" smtClean="0"/>
              <a:t> и </a:t>
            </a:r>
            <a:r>
              <a:rPr lang="ru-RU" sz="2400" dirty="0" err="1" smtClean="0"/>
              <a:t>въстаници</a:t>
            </a:r>
            <a:r>
              <a:rPr lang="ru-RU" sz="2400" dirty="0" smtClean="0"/>
              <a:t> от </a:t>
            </a:r>
            <a:r>
              <a:rPr lang="ru-RU" sz="2400" dirty="0" err="1" smtClean="0"/>
              <a:t>административни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околните</a:t>
            </a:r>
            <a:r>
              <a:rPr lang="ru-RU" sz="2400" dirty="0" smtClean="0"/>
              <a:t> села.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69" y="4521200"/>
            <a:ext cx="2466975" cy="18478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837" y="457835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Последици от Априлското въстание</a:t>
            </a:r>
            <a:r>
              <a:rPr lang="en-US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8170628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Априлското</a:t>
            </a:r>
            <a:r>
              <a:rPr lang="ru-RU" dirty="0" smtClean="0"/>
              <a:t> </a:t>
            </a:r>
            <a:r>
              <a:rPr lang="ru-RU" dirty="0" err="1" smtClean="0"/>
              <a:t>въстание</a:t>
            </a:r>
            <a:r>
              <a:rPr lang="ru-RU" dirty="0" smtClean="0"/>
              <a:t> е потушено с </a:t>
            </a:r>
            <a:r>
              <a:rPr lang="ru-RU" dirty="0" err="1" smtClean="0"/>
              <a:t>варварска</a:t>
            </a:r>
            <a:r>
              <a:rPr lang="ru-RU" dirty="0" smtClean="0"/>
              <a:t> </a:t>
            </a:r>
            <a:r>
              <a:rPr lang="ru-RU" dirty="0" err="1" smtClean="0"/>
              <a:t>жестокост</a:t>
            </a:r>
            <a:r>
              <a:rPr lang="ru-RU" dirty="0" smtClean="0"/>
              <a:t>. Около 30 000 </a:t>
            </a:r>
            <a:r>
              <a:rPr lang="ru-RU" dirty="0" err="1" smtClean="0"/>
              <a:t>българи</a:t>
            </a:r>
            <a:r>
              <a:rPr lang="ru-RU" dirty="0" smtClean="0"/>
              <a:t> </a:t>
            </a:r>
            <a:r>
              <a:rPr lang="ru-RU" dirty="0" err="1" smtClean="0"/>
              <a:t>мъже</a:t>
            </a:r>
            <a:r>
              <a:rPr lang="ru-RU" dirty="0" smtClean="0"/>
              <a:t>, жени, </a:t>
            </a:r>
            <a:r>
              <a:rPr lang="ru-RU" dirty="0" err="1" smtClean="0"/>
              <a:t>деца</a:t>
            </a:r>
            <a:r>
              <a:rPr lang="ru-RU" dirty="0" smtClean="0"/>
              <a:t> и </a:t>
            </a:r>
            <a:r>
              <a:rPr lang="ru-RU" dirty="0" err="1" smtClean="0"/>
              <a:t>старци</a:t>
            </a:r>
            <a:r>
              <a:rPr lang="ru-RU" dirty="0" smtClean="0"/>
              <a:t>,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изклани</a:t>
            </a:r>
            <a:r>
              <a:rPr lang="ru-RU" dirty="0" smtClean="0"/>
              <a:t>. Над 80 селища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опожарени</a:t>
            </a:r>
            <a:r>
              <a:rPr lang="ru-RU" dirty="0" smtClean="0"/>
              <a:t>, а </a:t>
            </a:r>
            <a:r>
              <a:rPr lang="ru-RU" dirty="0" err="1" smtClean="0"/>
              <a:t>други</a:t>
            </a:r>
            <a:r>
              <a:rPr lang="ru-RU" dirty="0" smtClean="0"/>
              <a:t> 200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срутени</a:t>
            </a:r>
            <a:r>
              <a:rPr lang="ru-RU" dirty="0" smtClean="0"/>
              <a:t> и </a:t>
            </a:r>
            <a:r>
              <a:rPr lang="ru-RU" dirty="0" err="1" smtClean="0"/>
              <a:t>разграбени</a:t>
            </a:r>
            <a:r>
              <a:rPr lang="ru-RU" dirty="0" smtClean="0"/>
              <a:t>. Сред </a:t>
            </a:r>
            <a:r>
              <a:rPr lang="ru-RU" dirty="0" err="1" smtClean="0"/>
              <a:t>убитите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и много от </a:t>
            </a:r>
            <a:r>
              <a:rPr lang="ru-RU" dirty="0" err="1" smtClean="0"/>
              <a:t>ръководителите</a:t>
            </a:r>
            <a:r>
              <a:rPr lang="ru-RU" dirty="0" smtClean="0"/>
              <a:t> на </a:t>
            </a:r>
            <a:r>
              <a:rPr lang="ru-RU" dirty="0" err="1" smtClean="0"/>
              <a:t>въстанието</a:t>
            </a:r>
            <a:r>
              <a:rPr lang="ru-RU" dirty="0" smtClean="0"/>
              <a:t> </a:t>
            </a:r>
            <a:r>
              <a:rPr lang="ru-RU" dirty="0" err="1" smtClean="0"/>
              <a:t>най-дейната</a:t>
            </a:r>
            <a:r>
              <a:rPr lang="ru-RU" dirty="0" smtClean="0"/>
              <a:t> част на революционна- та организация.</a:t>
            </a:r>
          </a:p>
          <a:p>
            <a:r>
              <a:rPr lang="ru-RU" dirty="0" smtClean="0"/>
              <a:t>	Едва ли </a:t>
            </a:r>
            <a:r>
              <a:rPr lang="ru-RU" dirty="0" err="1" smtClean="0"/>
              <a:t>обаче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се </a:t>
            </a:r>
            <a:r>
              <a:rPr lang="ru-RU" dirty="0" err="1" smtClean="0"/>
              <a:t>направи</a:t>
            </a:r>
            <a:r>
              <a:rPr lang="ru-RU" dirty="0" smtClean="0"/>
              <a:t> точна статистика на </a:t>
            </a:r>
            <a:r>
              <a:rPr lang="ru-RU" dirty="0" err="1" smtClean="0"/>
              <a:t>общия</a:t>
            </a:r>
            <a:r>
              <a:rPr lang="ru-RU" dirty="0" smtClean="0"/>
              <a:t> </a:t>
            </a:r>
            <a:r>
              <a:rPr lang="ru-RU" dirty="0" err="1" smtClean="0"/>
              <a:t>брой</a:t>
            </a:r>
            <a:r>
              <a:rPr lang="ru-RU" dirty="0" smtClean="0"/>
              <a:t> на </a:t>
            </a:r>
            <a:r>
              <a:rPr lang="ru-RU" dirty="0" err="1" smtClean="0"/>
              <a:t>ранените</a:t>
            </a:r>
            <a:r>
              <a:rPr lang="ru-RU" dirty="0" smtClean="0"/>
              <a:t>, </a:t>
            </a:r>
            <a:r>
              <a:rPr lang="ru-RU" dirty="0" err="1" smtClean="0"/>
              <a:t>осакатени</a:t>
            </a:r>
            <a:r>
              <a:rPr lang="ru-RU" dirty="0" smtClean="0"/>
              <a:t> или </a:t>
            </a:r>
            <a:r>
              <a:rPr lang="ru-RU" dirty="0" err="1" smtClean="0"/>
              <a:t>безследно</a:t>
            </a:r>
            <a:r>
              <a:rPr lang="ru-RU" dirty="0" smtClean="0"/>
              <a:t> </a:t>
            </a:r>
            <a:r>
              <a:rPr lang="ru-RU" dirty="0" err="1" smtClean="0"/>
              <a:t>изчезнали</a:t>
            </a:r>
            <a:r>
              <a:rPr lang="ru-RU" dirty="0" smtClean="0"/>
              <a:t> хора, на </a:t>
            </a:r>
            <a:r>
              <a:rPr lang="ru-RU" dirty="0" err="1" smtClean="0"/>
              <a:t>разорените</a:t>
            </a:r>
            <a:r>
              <a:rPr lang="ru-RU" dirty="0" smtClean="0"/>
              <a:t> и </a:t>
            </a:r>
            <a:r>
              <a:rPr lang="ru-RU" dirty="0" err="1" smtClean="0"/>
              <a:t>опустошени</a:t>
            </a:r>
            <a:r>
              <a:rPr lang="ru-RU" dirty="0" smtClean="0"/>
              <a:t> селища. </a:t>
            </a:r>
            <a:r>
              <a:rPr lang="ru-RU" dirty="0" err="1" smtClean="0"/>
              <a:t>Затова</a:t>
            </a:r>
            <a:r>
              <a:rPr lang="ru-RU" dirty="0" smtClean="0"/>
              <a:t> </a:t>
            </a:r>
            <a:r>
              <a:rPr lang="ru-RU" dirty="0" err="1" smtClean="0"/>
              <a:t>последиците</a:t>
            </a:r>
            <a:r>
              <a:rPr lang="ru-RU" dirty="0" smtClean="0"/>
              <a:t> от </a:t>
            </a:r>
            <a:r>
              <a:rPr lang="ru-RU" dirty="0" err="1" smtClean="0"/>
              <a:t>Априлското</a:t>
            </a:r>
            <a:r>
              <a:rPr lang="ru-RU" dirty="0" smtClean="0"/>
              <a:t> </a:t>
            </a:r>
            <a:r>
              <a:rPr lang="ru-RU" dirty="0" err="1" smtClean="0"/>
              <a:t>въстание</a:t>
            </a:r>
            <a:r>
              <a:rPr lang="ru-RU" dirty="0" smtClean="0"/>
              <a:t> </a:t>
            </a:r>
            <a:r>
              <a:rPr lang="ru-RU" dirty="0" err="1" smtClean="0"/>
              <a:t>върху</a:t>
            </a:r>
            <a:r>
              <a:rPr lang="ru-RU" dirty="0" smtClean="0"/>
              <a:t> живота на </a:t>
            </a:r>
            <a:r>
              <a:rPr lang="ru-RU" dirty="0" err="1" smtClean="0"/>
              <a:t>цялата</a:t>
            </a:r>
            <a:r>
              <a:rPr lang="ru-RU" dirty="0" smtClean="0"/>
              <a:t> нация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дълготрайни</a:t>
            </a:r>
            <a:r>
              <a:rPr lang="ru-RU" dirty="0" smtClean="0"/>
              <a:t>. 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828" y="1825625"/>
            <a:ext cx="2676525" cy="17049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53" y="4088958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25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Използвани източници: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Гаврилова, Павлов, Слав</a:t>
            </a:r>
            <a:r>
              <a:rPr lang="bg-BG" dirty="0"/>
              <a:t>ч</a:t>
            </a:r>
            <a:r>
              <a:rPr lang="bg-BG" dirty="0" smtClean="0"/>
              <a:t>ев, Трифонова- Бенова, Янчев, Литература, 10 клас</a:t>
            </a:r>
          </a:p>
          <a:p>
            <a:r>
              <a:rPr lang="bg-BG" dirty="0" smtClean="0"/>
              <a:t>Информация </a:t>
            </a:r>
            <a:r>
              <a:rPr lang="en-US" dirty="0" smtClean="0"/>
              <a:t>word – </a:t>
            </a:r>
            <a:r>
              <a:rPr lang="bg-BG" dirty="0" smtClean="0"/>
              <a:t>документ, Яница</a:t>
            </a:r>
          </a:p>
          <a:p>
            <a:r>
              <a:rPr lang="en-US" dirty="0" smtClean="0"/>
              <a:t>&lt;https</a:t>
            </a:r>
            <a:r>
              <a:rPr lang="en-US" dirty="0"/>
              <a:t>://</a:t>
            </a:r>
            <a:r>
              <a:rPr lang="en-US" dirty="0" smtClean="0"/>
              <a:t>www.youtube.com/watch?v=pp8kwszQU2Q&gt;</a:t>
            </a:r>
            <a:endParaRPr lang="en-US" dirty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672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" y="365125"/>
            <a:ext cx="11362413" cy="6425289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4337680" y="5240111"/>
            <a:ext cx="4807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/>
              <a:t>Благодаря за </a:t>
            </a:r>
            <a:r>
              <a:rPr lang="bg-BG" sz="3200" dirty="0" smtClean="0"/>
              <a:t>вниманието!</a:t>
            </a:r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3725444" y="5918879"/>
            <a:ext cx="6682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Станимир</a:t>
            </a:r>
            <a:r>
              <a:rPr lang="ru-RU" dirty="0"/>
              <a:t> Пантов, </a:t>
            </a:r>
            <a:r>
              <a:rPr lang="ru-RU" dirty="0" err="1"/>
              <a:t>Яница</a:t>
            </a:r>
            <a:r>
              <a:rPr lang="ru-RU" dirty="0"/>
              <a:t> Георгиева, </a:t>
            </a:r>
            <a:r>
              <a:rPr lang="ru-RU" dirty="0" err="1"/>
              <a:t>Цветомир</a:t>
            </a:r>
            <a:r>
              <a:rPr lang="ru-RU" dirty="0"/>
              <a:t> Лалов – </a:t>
            </a:r>
            <a:r>
              <a:rPr lang="ru-RU" dirty="0" smtClean="0"/>
              <a:t>V</a:t>
            </a:r>
            <a:r>
              <a:rPr lang="en-US" smtClean="0"/>
              <a:t>I</a:t>
            </a:r>
            <a:r>
              <a:rPr lang="ru-RU" smtClean="0"/>
              <a:t> </a:t>
            </a:r>
            <a:r>
              <a:rPr lang="ru-RU" dirty="0"/>
              <a:t>в </a:t>
            </a:r>
            <a:r>
              <a:rPr lang="ru-RU" dirty="0" err="1"/>
              <a:t>клас</a:t>
            </a:r>
            <a:r>
              <a:rPr lang="ru-RU" dirty="0"/>
              <a:t>,</a:t>
            </a:r>
          </a:p>
          <a:p>
            <a:r>
              <a:rPr lang="ru-RU" dirty="0"/>
              <a:t>                                                   №21, №22 и №23</a:t>
            </a:r>
          </a:p>
        </p:txBody>
      </p:sp>
    </p:spTree>
    <p:extLst>
      <p:ext uri="{BB962C8B-B14F-4D97-AF65-F5344CB8AC3E}">
        <p14:creationId xmlns:p14="http://schemas.microsoft.com/office/powerpoint/2010/main" val="21410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Априлското въстание – израз на българския непримирим дух и етапи: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6788427" cy="4351338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Революционният кипеж сред българите и </a:t>
            </a:r>
            <a:r>
              <a:rPr lang="ru-RU" dirty="0" err="1" smtClean="0"/>
              <a:t>идеята</a:t>
            </a:r>
            <a:r>
              <a:rPr lang="ru-RU" dirty="0" smtClean="0"/>
              <a:t> за ново </a:t>
            </a:r>
            <a:r>
              <a:rPr lang="ru-RU" dirty="0" err="1" smtClean="0"/>
              <a:t>ръководство</a:t>
            </a:r>
            <a:r>
              <a:rPr lang="ru-RU" dirty="0" smtClean="0"/>
              <a:t> в </a:t>
            </a:r>
            <a:r>
              <a:rPr lang="ru-RU" dirty="0" err="1" smtClean="0"/>
              <a:t>българските</a:t>
            </a:r>
            <a:r>
              <a:rPr lang="ru-RU" dirty="0" smtClean="0"/>
              <a:t> </a:t>
            </a:r>
            <a:r>
              <a:rPr lang="ru-RU" dirty="0" err="1" smtClean="0"/>
              <a:t>земи</a:t>
            </a:r>
            <a:r>
              <a:rPr lang="ru-RU" dirty="0" smtClean="0"/>
              <a:t>, </a:t>
            </a:r>
            <a:r>
              <a:rPr lang="ru-RU" dirty="0" err="1" smtClean="0"/>
              <a:t>националното</a:t>
            </a:r>
            <a:r>
              <a:rPr lang="ru-RU" dirty="0" smtClean="0"/>
              <a:t> </a:t>
            </a:r>
            <a:r>
              <a:rPr lang="ru-RU" dirty="0" err="1" smtClean="0"/>
              <a:t>самосъзнание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тези</a:t>
            </a:r>
            <a:r>
              <a:rPr lang="ru-RU" dirty="0" smtClean="0"/>
              <a:t>, </a:t>
            </a:r>
            <a:r>
              <a:rPr lang="ru-RU" dirty="0" err="1" smtClean="0"/>
              <a:t>които</a:t>
            </a:r>
            <a:r>
              <a:rPr lang="ru-RU" dirty="0" smtClean="0"/>
              <a:t> предопределят </a:t>
            </a:r>
            <a:r>
              <a:rPr lang="ru-RU" dirty="0" err="1" smtClean="0"/>
              <a:t>подготовката</a:t>
            </a:r>
            <a:r>
              <a:rPr lang="ru-RU" dirty="0" smtClean="0"/>
              <a:t>, </a:t>
            </a:r>
            <a:r>
              <a:rPr lang="ru-RU" dirty="0" err="1" smtClean="0"/>
              <a:t>избухването</a:t>
            </a:r>
            <a:r>
              <a:rPr lang="ru-RU" dirty="0" smtClean="0"/>
              <a:t> и </a:t>
            </a:r>
            <a:r>
              <a:rPr lang="ru-RU" dirty="0" err="1" smtClean="0"/>
              <a:t>потушаването</a:t>
            </a:r>
            <a:r>
              <a:rPr lang="ru-RU" dirty="0" smtClean="0"/>
              <a:t> на </a:t>
            </a:r>
            <a:r>
              <a:rPr lang="ru-RU" dirty="0" err="1" smtClean="0"/>
              <a:t>Априлското</a:t>
            </a:r>
            <a:r>
              <a:rPr lang="ru-RU" dirty="0" smtClean="0"/>
              <a:t> </a:t>
            </a:r>
            <a:r>
              <a:rPr lang="ru-RU" dirty="0" err="1" smtClean="0"/>
              <a:t>въстание</a:t>
            </a:r>
            <a:r>
              <a:rPr lang="ru-RU" dirty="0" smtClean="0"/>
              <a:t>, т.е. трите </a:t>
            </a:r>
            <a:r>
              <a:rPr lang="ru-RU" dirty="0" err="1" smtClean="0"/>
              <a:t>основни</a:t>
            </a:r>
            <a:r>
              <a:rPr lang="ru-RU" dirty="0" smtClean="0"/>
              <a:t> </a:t>
            </a:r>
            <a:r>
              <a:rPr lang="ru-RU" dirty="0" err="1" smtClean="0"/>
              <a:t>етапа</a:t>
            </a:r>
            <a:r>
              <a:rPr lang="ru-RU" dirty="0" smtClean="0"/>
              <a:t> на </a:t>
            </a:r>
            <a:r>
              <a:rPr lang="ru-RU" dirty="0" err="1" smtClean="0"/>
              <a:t>едно</a:t>
            </a:r>
            <a:r>
              <a:rPr lang="ru-RU" dirty="0" smtClean="0"/>
              <a:t> от </a:t>
            </a:r>
            <a:r>
              <a:rPr lang="ru-RU" dirty="0" err="1" smtClean="0"/>
              <a:t>най</a:t>
            </a:r>
            <a:r>
              <a:rPr lang="ru-RU" dirty="0" smtClean="0"/>
              <a:t>- </a:t>
            </a:r>
            <a:r>
              <a:rPr lang="ru-RU" dirty="0" err="1" smtClean="0"/>
              <a:t>запомнящите</a:t>
            </a:r>
            <a:r>
              <a:rPr lang="ru-RU" dirty="0" smtClean="0"/>
              <a:t> се дела за </a:t>
            </a:r>
            <a:r>
              <a:rPr lang="ru-RU" dirty="0" err="1" smtClean="0"/>
              <a:t>освобождението</a:t>
            </a:r>
            <a:r>
              <a:rPr lang="ru-RU" dirty="0" smtClean="0"/>
              <a:t> на </a:t>
            </a:r>
            <a:r>
              <a:rPr lang="ru-RU" dirty="0" err="1" smtClean="0"/>
              <a:t>България</a:t>
            </a:r>
            <a:r>
              <a:rPr lang="ru-RU" dirty="0" smtClean="0"/>
              <a:t> от </a:t>
            </a:r>
            <a:r>
              <a:rPr lang="ru-RU" dirty="0" err="1" smtClean="0"/>
              <a:t>османска</a:t>
            </a:r>
            <a:r>
              <a:rPr lang="ru-RU" dirty="0" smtClean="0"/>
              <a:t> </a:t>
            </a:r>
            <a:r>
              <a:rPr lang="ru-RU" dirty="0" err="1" smtClean="0"/>
              <a:t>власт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27" y="2051438"/>
            <a:ext cx="4507063" cy="31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Подготовка на въстанието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790028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Тя</a:t>
            </a:r>
            <a:r>
              <a:rPr lang="ru-RU" dirty="0" smtClean="0"/>
              <a:t> </a:t>
            </a:r>
            <a:r>
              <a:rPr lang="ru-RU" dirty="0" err="1" smtClean="0"/>
              <a:t>протича</a:t>
            </a:r>
            <a:r>
              <a:rPr lang="ru-RU" dirty="0" smtClean="0"/>
              <a:t> по различен начин в </a:t>
            </a:r>
            <a:r>
              <a:rPr lang="ru-RU" dirty="0" err="1" smtClean="0"/>
              <a:t>отделните</a:t>
            </a:r>
            <a:r>
              <a:rPr lang="ru-RU" dirty="0" smtClean="0"/>
              <a:t> </a:t>
            </a:r>
            <a:r>
              <a:rPr lang="ru-RU" dirty="0" err="1" smtClean="0"/>
              <a:t>окръзи</a:t>
            </a:r>
            <a:r>
              <a:rPr lang="ru-RU" dirty="0" smtClean="0"/>
              <a:t>. </a:t>
            </a:r>
            <a:r>
              <a:rPr lang="ru-RU" dirty="0" err="1" smtClean="0"/>
              <a:t>Нейната</a:t>
            </a:r>
            <a:r>
              <a:rPr lang="ru-RU" dirty="0" smtClean="0"/>
              <a:t> </a:t>
            </a:r>
            <a:r>
              <a:rPr lang="ru-RU" dirty="0" err="1" smtClean="0"/>
              <a:t>интензивност</a:t>
            </a:r>
            <a:r>
              <a:rPr lang="ru-RU" dirty="0" smtClean="0"/>
              <a:t> </a:t>
            </a:r>
            <a:r>
              <a:rPr lang="ru-RU" dirty="0" err="1" smtClean="0"/>
              <a:t>зависи</a:t>
            </a:r>
            <a:r>
              <a:rPr lang="ru-RU" dirty="0" smtClean="0"/>
              <a:t> от много </a:t>
            </a:r>
            <a:r>
              <a:rPr lang="ru-RU" dirty="0" err="1" smtClean="0"/>
              <a:t>фактори</a:t>
            </a:r>
            <a:r>
              <a:rPr lang="ru-RU" dirty="0" smtClean="0"/>
              <a:t>, но </a:t>
            </a:r>
            <a:r>
              <a:rPr lang="ru-RU" dirty="0" err="1" smtClean="0"/>
              <a:t>преди</a:t>
            </a:r>
            <a:r>
              <a:rPr lang="ru-RU" dirty="0" smtClean="0"/>
              <a:t> </a:t>
            </a:r>
            <a:r>
              <a:rPr lang="ru-RU" dirty="0" err="1" smtClean="0"/>
              <a:t>всичко</a:t>
            </a:r>
            <a:r>
              <a:rPr lang="ru-RU" dirty="0" smtClean="0"/>
              <a:t> от организационно-</a:t>
            </a:r>
            <a:r>
              <a:rPr lang="ru-RU" dirty="0" err="1" smtClean="0"/>
              <a:t>агитаторските</a:t>
            </a:r>
            <a:r>
              <a:rPr lang="ru-RU" dirty="0" smtClean="0"/>
              <a:t> способности на </a:t>
            </a:r>
            <a:r>
              <a:rPr lang="ru-RU" dirty="0" err="1" smtClean="0"/>
              <a:t>главните</a:t>
            </a:r>
            <a:r>
              <a:rPr lang="ru-RU" dirty="0" smtClean="0"/>
              <a:t> </a:t>
            </a:r>
            <a:r>
              <a:rPr lang="ru-RU" dirty="0" err="1" smtClean="0"/>
              <a:t>aпостоли</a:t>
            </a:r>
            <a:r>
              <a:rPr lang="ru-RU" dirty="0" smtClean="0"/>
              <a:t> и </a:t>
            </a:r>
            <a:r>
              <a:rPr lang="ru-RU" dirty="0" err="1" smtClean="0"/>
              <a:t>техните</a:t>
            </a:r>
            <a:r>
              <a:rPr lang="ru-RU" dirty="0" smtClean="0"/>
              <a:t> </a:t>
            </a:r>
            <a:r>
              <a:rPr lang="ru-RU" dirty="0" err="1" smtClean="0"/>
              <a:t>помощници</a:t>
            </a:r>
            <a:r>
              <a:rPr lang="ru-RU" dirty="0" smtClean="0"/>
              <a:t>, от </a:t>
            </a:r>
            <a:r>
              <a:rPr lang="ru-RU" dirty="0" err="1" smtClean="0"/>
              <a:t>активността</a:t>
            </a:r>
            <a:r>
              <a:rPr lang="ru-RU" dirty="0" smtClean="0"/>
              <a:t> на </a:t>
            </a:r>
            <a:r>
              <a:rPr lang="ru-RU" dirty="0" err="1" smtClean="0"/>
              <a:t>местните</a:t>
            </a:r>
            <a:r>
              <a:rPr lang="ru-RU" dirty="0" smtClean="0"/>
              <a:t> </a:t>
            </a:r>
            <a:r>
              <a:rPr lang="ru-RU" dirty="0" err="1" smtClean="0"/>
              <a:t>дейци</a:t>
            </a:r>
            <a:r>
              <a:rPr lang="ru-RU" dirty="0" smtClean="0"/>
              <a:t>, от </a:t>
            </a:r>
            <a:r>
              <a:rPr lang="ru-RU" dirty="0" err="1" smtClean="0"/>
              <a:t>компактността</a:t>
            </a:r>
            <a:r>
              <a:rPr lang="ru-RU" dirty="0" smtClean="0"/>
              <a:t> на </a:t>
            </a:r>
            <a:r>
              <a:rPr lang="ru-RU" dirty="0" err="1" smtClean="0"/>
              <a:t>българското</a:t>
            </a:r>
            <a:r>
              <a:rPr lang="ru-RU" dirty="0" smtClean="0"/>
              <a:t> население, </a:t>
            </a:r>
            <a:r>
              <a:rPr lang="ru-RU" dirty="0" err="1" smtClean="0"/>
              <a:t>както</a:t>
            </a:r>
            <a:r>
              <a:rPr lang="ru-RU" dirty="0" smtClean="0"/>
              <a:t> и от </a:t>
            </a:r>
            <a:r>
              <a:rPr lang="ru-RU" dirty="0" err="1" smtClean="0"/>
              <a:t>големината</a:t>
            </a:r>
            <a:r>
              <a:rPr lang="ru-RU" dirty="0" smtClean="0"/>
              <a:t> на </a:t>
            </a:r>
            <a:r>
              <a:rPr lang="ru-RU" dirty="0" err="1" smtClean="0"/>
              <a:t>наличните</a:t>
            </a:r>
            <a:r>
              <a:rPr lang="ru-RU" dirty="0" smtClean="0"/>
              <a:t> </a:t>
            </a:r>
            <a:r>
              <a:rPr lang="ru-RU" dirty="0" err="1" smtClean="0"/>
              <a:t>турски</a:t>
            </a:r>
            <a:r>
              <a:rPr lang="ru-RU" dirty="0" smtClean="0"/>
              <a:t> военно-</a:t>
            </a:r>
            <a:r>
              <a:rPr lang="ru-RU" dirty="0" err="1" smtClean="0"/>
              <a:t>полицейски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142" y="1690687"/>
            <a:ext cx="2466975" cy="195896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142" y="4149379"/>
            <a:ext cx="2514600" cy="1819275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143" y="1690686"/>
            <a:ext cx="2514600" cy="19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9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</a:t>
            </a:r>
            <a:r>
              <a:rPr lang="bg-BG" dirty="0" smtClean="0"/>
              <a:t>траната е разделена на 4 революционни окръга: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394" y="1766879"/>
            <a:ext cx="8293211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3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1. Търновски революционен окръг</a:t>
            </a:r>
            <a:r>
              <a:rPr lang="en-US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8846489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Търновския</a:t>
            </a:r>
            <a:r>
              <a:rPr lang="ru-RU" sz="2000" dirty="0" smtClean="0"/>
              <a:t> революционен </a:t>
            </a:r>
            <a:r>
              <a:rPr lang="ru-RU" sz="2000" dirty="0" err="1" smtClean="0"/>
              <a:t>окръг</a:t>
            </a:r>
            <a:r>
              <a:rPr lang="ru-RU" sz="2000" dirty="0" smtClean="0"/>
              <a:t> </a:t>
            </a:r>
            <a:r>
              <a:rPr lang="ru-RU" sz="2000" dirty="0" err="1" smtClean="0"/>
              <a:t>пръв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пристига</a:t>
            </a:r>
            <a:r>
              <a:rPr lang="ru-RU" sz="2000" dirty="0" smtClean="0"/>
              <a:t> Г. </a:t>
            </a:r>
            <a:r>
              <a:rPr lang="ru-RU" sz="2000" dirty="0" err="1" smtClean="0"/>
              <a:t>Измирлиев</a:t>
            </a:r>
            <a:r>
              <a:rPr lang="ru-RU" sz="2000" dirty="0" smtClean="0"/>
              <a:t>, определен за </a:t>
            </a:r>
            <a:r>
              <a:rPr lang="ru-RU" sz="2000" dirty="0" err="1" smtClean="0"/>
              <a:t>военен</a:t>
            </a:r>
            <a:r>
              <a:rPr lang="ru-RU" sz="2000" dirty="0" smtClean="0"/>
              <a:t> инструктор, а след него Ст. </a:t>
            </a:r>
            <a:r>
              <a:rPr lang="ru-RU" sz="2000" dirty="0" err="1" smtClean="0"/>
              <a:t>Стамболов</a:t>
            </a:r>
            <a:r>
              <a:rPr lang="ru-RU" sz="2000" dirty="0" smtClean="0"/>
              <a:t> и Хр. </a:t>
            </a:r>
            <a:r>
              <a:rPr lang="ru-RU" sz="2000" dirty="0" err="1" smtClean="0"/>
              <a:t>Караминков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център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областта</a:t>
            </a:r>
            <a:r>
              <a:rPr lang="ru-RU" sz="2000" dirty="0" smtClean="0"/>
              <a:t> по </a:t>
            </a:r>
            <a:r>
              <a:rPr lang="ru-RU" sz="2000" dirty="0" err="1" smtClean="0"/>
              <a:t>съображения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сигурност</a:t>
            </a:r>
            <a:r>
              <a:rPr lang="ru-RU" sz="2000" dirty="0" smtClean="0"/>
              <a:t> е определена Г. </a:t>
            </a:r>
            <a:r>
              <a:rPr lang="ru-RU" sz="2000" dirty="0" err="1" smtClean="0"/>
              <a:t>Оряховица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Окръжният</a:t>
            </a:r>
            <a:r>
              <a:rPr lang="ru-RU" sz="2000" dirty="0" smtClean="0"/>
              <a:t> комитет </a:t>
            </a:r>
            <a:r>
              <a:rPr lang="ru-RU" sz="2000" dirty="0" err="1" smtClean="0"/>
              <a:t>развива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трескава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дейност</a:t>
            </a:r>
            <a:r>
              <a:rPr lang="ru-RU" sz="2000" dirty="0" smtClean="0"/>
              <a:t> в три направления-</a:t>
            </a:r>
            <a:r>
              <a:rPr lang="ru-RU" sz="2000" dirty="0" err="1" smtClean="0"/>
              <a:t>организационна</a:t>
            </a:r>
            <a:r>
              <a:rPr lang="ru-RU" sz="2000" dirty="0" smtClean="0"/>
              <a:t>, </a:t>
            </a:r>
            <a:r>
              <a:rPr lang="ru-RU" sz="2000" dirty="0" err="1" smtClean="0"/>
              <a:t>агитационна</a:t>
            </a:r>
            <a:r>
              <a:rPr lang="ru-RU" sz="2000" dirty="0" smtClean="0"/>
              <a:t> и </a:t>
            </a:r>
            <a:r>
              <a:rPr lang="ru-RU" sz="2000" dirty="0" err="1" smtClean="0"/>
              <a:t>военнотехническа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Ръководството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революционната</a:t>
            </a:r>
            <a:r>
              <a:rPr lang="ru-RU" sz="2000" dirty="0" smtClean="0"/>
              <a:t> организация </a:t>
            </a:r>
            <a:r>
              <a:rPr lang="ru-RU" sz="2000" dirty="0" err="1" smtClean="0"/>
              <a:t>използва</a:t>
            </a:r>
            <a:r>
              <a:rPr lang="ru-RU" sz="2000" dirty="0" smtClean="0"/>
              <a:t> </a:t>
            </a:r>
            <a:r>
              <a:rPr lang="ru-RU" sz="2000" dirty="0" err="1" smtClean="0"/>
              <a:t>изградения</a:t>
            </a:r>
            <a:r>
              <a:rPr lang="ru-RU" sz="2000" dirty="0" smtClean="0"/>
              <a:t> </a:t>
            </a:r>
            <a:r>
              <a:rPr lang="ru-RU" sz="2000" dirty="0" err="1" smtClean="0"/>
              <a:t>още</a:t>
            </a:r>
            <a:r>
              <a:rPr lang="ru-RU" sz="2000" dirty="0" smtClean="0"/>
              <a:t> от </a:t>
            </a:r>
            <a:r>
              <a:rPr lang="ru-RU" sz="2000" dirty="0" err="1" smtClean="0"/>
              <a:t>времето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Левски</a:t>
            </a:r>
            <a:r>
              <a:rPr lang="ru-RU" sz="2000" dirty="0" smtClean="0"/>
              <a:t> канал </a:t>
            </a:r>
            <a:r>
              <a:rPr lang="ru-RU" sz="2000" dirty="0" err="1" smtClean="0"/>
              <a:t>Русе</a:t>
            </a:r>
            <a:r>
              <a:rPr lang="ru-RU" sz="2000" dirty="0" smtClean="0"/>
              <a:t> - </a:t>
            </a:r>
            <a:r>
              <a:rPr lang="ru-RU" sz="2000" dirty="0" err="1" smtClean="0"/>
              <a:t>Гюргево</a:t>
            </a:r>
            <a:r>
              <a:rPr lang="ru-RU" sz="2000" dirty="0" smtClean="0"/>
              <a:t> за доставка на пушки, </a:t>
            </a:r>
            <a:r>
              <a:rPr lang="ru-RU" sz="2000" dirty="0" err="1" smtClean="0"/>
              <a:t>револвери</a:t>
            </a:r>
            <a:r>
              <a:rPr lang="ru-RU" sz="2000" dirty="0" smtClean="0"/>
              <a:t> и </a:t>
            </a:r>
            <a:r>
              <a:rPr lang="ru-RU" sz="2000" dirty="0" err="1" smtClean="0"/>
              <a:t>барут</a:t>
            </a:r>
            <a:r>
              <a:rPr lang="ru-RU" sz="2000" dirty="0" smtClean="0"/>
              <a:t> от </a:t>
            </a:r>
            <a:r>
              <a:rPr lang="ru-RU" sz="2000" dirty="0" err="1" smtClean="0"/>
              <a:t>Румъния</a:t>
            </a:r>
            <a:r>
              <a:rPr lang="ru-RU" sz="2000" dirty="0" smtClean="0"/>
              <a:t>. </a:t>
            </a:r>
            <a:r>
              <a:rPr lang="ru-RU" sz="2000" dirty="0" err="1" smtClean="0"/>
              <a:t>Масово</a:t>
            </a:r>
            <a:r>
              <a:rPr lang="ru-RU" sz="2000" dirty="0" smtClean="0"/>
              <a:t> от </a:t>
            </a:r>
            <a:r>
              <a:rPr lang="ru-RU" sz="2000" dirty="0" err="1" smtClean="0"/>
              <a:t>местни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майстори</a:t>
            </a:r>
            <a:r>
              <a:rPr lang="ru-RU" sz="2000" dirty="0" smtClean="0"/>
              <a:t> се поправят стари </a:t>
            </a:r>
            <a:r>
              <a:rPr lang="ru-RU" sz="2000" dirty="0" err="1" smtClean="0"/>
              <a:t>кремъклии</a:t>
            </a:r>
            <a:r>
              <a:rPr lang="ru-RU" sz="2000" dirty="0" smtClean="0"/>
              <a:t> пушки, </a:t>
            </a:r>
            <a:r>
              <a:rPr lang="ru-RU" sz="2000" dirty="0" err="1" smtClean="0"/>
              <a:t>изработва</a:t>
            </a:r>
            <a:r>
              <a:rPr lang="ru-RU" sz="2000" dirty="0" smtClean="0"/>
              <a:t> се хладно </a:t>
            </a:r>
            <a:r>
              <a:rPr lang="ru-RU" sz="2000" dirty="0" err="1" smtClean="0"/>
              <a:t>оръжие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приготвят</a:t>
            </a:r>
            <a:r>
              <a:rPr lang="ru-RU" sz="2000" dirty="0" smtClean="0"/>
              <a:t> се </a:t>
            </a:r>
            <a:r>
              <a:rPr lang="ru-RU" sz="2000" dirty="0" err="1" smtClean="0"/>
              <a:t>дървени</a:t>
            </a:r>
            <a:r>
              <a:rPr lang="ru-RU" sz="2000" dirty="0" smtClean="0"/>
              <a:t> </a:t>
            </a:r>
            <a:r>
              <a:rPr lang="ru-RU" sz="2000" dirty="0" err="1" smtClean="0"/>
              <a:t>топове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подготовката</a:t>
            </a:r>
            <a:r>
              <a:rPr lang="ru-RU" sz="2000" dirty="0" smtClean="0"/>
              <a:t> е решено </a:t>
            </a:r>
            <a:r>
              <a:rPr lang="ru-RU" sz="2000" dirty="0" err="1" smtClean="0"/>
              <a:t>главните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въстанически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да се </a:t>
            </a:r>
            <a:r>
              <a:rPr lang="ru-RU" sz="2000" dirty="0" err="1" smtClean="0"/>
              <a:t>съберат</a:t>
            </a:r>
            <a:r>
              <a:rPr lang="ru-RU" sz="2000" dirty="0" smtClean="0"/>
              <a:t> в </a:t>
            </a:r>
            <a:r>
              <a:rPr lang="ru-RU" sz="2000" dirty="0" err="1" smtClean="0"/>
              <a:t>Балкана</a:t>
            </a:r>
            <a:r>
              <a:rPr lang="ru-RU" sz="2000" dirty="0" smtClean="0"/>
              <a:t>, да </a:t>
            </a:r>
            <a:r>
              <a:rPr lang="ru-RU" sz="2000" dirty="0" err="1" smtClean="0"/>
              <a:t>завардят</a:t>
            </a:r>
            <a:r>
              <a:rPr lang="ru-RU" sz="2000" dirty="0" smtClean="0"/>
              <a:t> проходите и да не се </a:t>
            </a:r>
            <a:r>
              <a:rPr lang="ru-RU" sz="2000" dirty="0" err="1" smtClean="0"/>
              <a:t>даде</a:t>
            </a:r>
            <a:r>
              <a:rPr lang="ru-RU" sz="2000" dirty="0" smtClean="0"/>
              <a:t> </a:t>
            </a:r>
            <a:r>
              <a:rPr lang="ru-RU" sz="2000" dirty="0" err="1" smtClean="0"/>
              <a:t>възможност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турската</a:t>
            </a:r>
            <a:r>
              <a:rPr lang="ru-RU" sz="2000" dirty="0" smtClean="0"/>
              <a:t> войска да </a:t>
            </a:r>
            <a:r>
              <a:rPr lang="ru-RU" sz="2000" dirty="0" err="1" smtClean="0"/>
              <a:t>премине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Северна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България</a:t>
            </a:r>
            <a:r>
              <a:rPr lang="ru-RU" sz="2000" dirty="0" smtClean="0"/>
              <a:t>. </a:t>
            </a:r>
            <a:endParaRPr lang="bg-BG" sz="20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951" y="1767260"/>
            <a:ext cx="2422083" cy="192405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952" y="3987296"/>
            <a:ext cx="254288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 </a:t>
            </a:r>
            <a:r>
              <a:rPr lang="bg-BG" dirty="0" err="1" smtClean="0"/>
              <a:t>Сливенск</a:t>
            </a:r>
            <a:r>
              <a:rPr lang="en-US" dirty="0" smtClean="0"/>
              <a:t>u </a:t>
            </a:r>
            <a:r>
              <a:rPr lang="en-US" dirty="0" err="1" smtClean="0"/>
              <a:t>pe</a:t>
            </a:r>
            <a:r>
              <a:rPr lang="bg-BG" dirty="0" err="1" smtClean="0"/>
              <a:t>волюционен</a:t>
            </a:r>
            <a:r>
              <a:rPr lang="bg-BG" dirty="0" smtClean="0"/>
              <a:t> окръг</a:t>
            </a:r>
            <a:r>
              <a:rPr lang="en-US" dirty="0" smtClean="0"/>
              <a:t>: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9641619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Ил. </a:t>
            </a:r>
            <a:r>
              <a:rPr lang="ru-RU" sz="2000" dirty="0" err="1" smtClean="0"/>
              <a:t>Драгостинов</a:t>
            </a:r>
            <a:r>
              <a:rPr lang="ru-RU" sz="2000" dirty="0" smtClean="0"/>
              <a:t> и </a:t>
            </a:r>
            <a:r>
              <a:rPr lang="ru-RU" sz="2000" dirty="0" err="1" smtClean="0"/>
              <a:t>неговите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помощници</a:t>
            </a:r>
            <a:r>
              <a:rPr lang="ru-RU" sz="2000" dirty="0" smtClean="0"/>
              <a:t> </a:t>
            </a:r>
            <a:r>
              <a:rPr lang="ru-RU" sz="2000" dirty="0" err="1" smtClean="0"/>
              <a:t>сформират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окръжен</a:t>
            </a:r>
            <a:r>
              <a:rPr lang="ru-RU" sz="2000" dirty="0" smtClean="0"/>
              <a:t> комитет и </a:t>
            </a:r>
            <a:r>
              <a:rPr lang="ru-RU" sz="2000" dirty="0" err="1" smtClean="0"/>
              <a:t>започват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непосредствена</a:t>
            </a:r>
            <a:r>
              <a:rPr lang="ru-RU" sz="2000" dirty="0" smtClean="0"/>
              <a:t> работа (</a:t>
            </a:r>
            <a:r>
              <a:rPr lang="ru-RU" sz="2000" dirty="0" err="1" smtClean="0"/>
              <a:t>събират</a:t>
            </a:r>
            <a:r>
              <a:rPr lang="ru-RU" sz="2000" dirty="0" smtClean="0"/>
              <a:t> </a:t>
            </a:r>
            <a:r>
              <a:rPr lang="ru-RU" sz="2000" dirty="0" err="1" smtClean="0"/>
              <a:t>оръжия</a:t>
            </a:r>
            <a:r>
              <a:rPr lang="ru-RU" sz="2000" dirty="0" smtClean="0"/>
              <a:t>, </a:t>
            </a:r>
            <a:r>
              <a:rPr lang="ru-RU" sz="2000" dirty="0" err="1" smtClean="0"/>
              <a:t>леят</a:t>
            </a:r>
            <a:r>
              <a:rPr lang="ru-RU" sz="2000" dirty="0" smtClean="0"/>
              <a:t> се </a:t>
            </a:r>
            <a:r>
              <a:rPr lang="ru-RU" sz="2000" dirty="0" err="1" smtClean="0"/>
              <a:t>куршуми</a:t>
            </a:r>
            <a:r>
              <a:rPr lang="ru-RU" sz="2000" dirty="0" smtClean="0"/>
              <a:t>, </a:t>
            </a:r>
            <a:r>
              <a:rPr lang="ru-RU" sz="2000" dirty="0" err="1" smtClean="0"/>
              <a:t>осъществява</a:t>
            </a:r>
            <a:r>
              <a:rPr lang="ru-RU" sz="2000" dirty="0" smtClean="0"/>
              <a:t> се </a:t>
            </a:r>
            <a:r>
              <a:rPr lang="ru-RU" sz="2000" dirty="0" err="1" smtClean="0"/>
              <a:t>агитационна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дейност</a:t>
            </a:r>
            <a:r>
              <a:rPr lang="ru-RU" sz="2000" dirty="0" smtClean="0"/>
              <a:t>). </a:t>
            </a:r>
            <a:r>
              <a:rPr lang="ru-RU" sz="2000" dirty="0" err="1" smtClean="0"/>
              <a:t>Противодействието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местните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дейци</a:t>
            </a:r>
            <a:r>
              <a:rPr lang="ru-RU" sz="2000" dirty="0" smtClean="0"/>
              <a:t> </a:t>
            </a:r>
            <a:r>
              <a:rPr lang="ru-RU" sz="2000" dirty="0" err="1" smtClean="0"/>
              <a:t>срещу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приетата</a:t>
            </a:r>
            <a:r>
              <a:rPr lang="ru-RU" sz="2000" dirty="0" smtClean="0"/>
              <a:t> в </a:t>
            </a:r>
            <a:r>
              <a:rPr lang="ru-RU" sz="2000" dirty="0" err="1" smtClean="0"/>
              <a:t>Гюргево</a:t>
            </a:r>
            <a:r>
              <a:rPr lang="ru-RU" sz="2000" dirty="0" smtClean="0"/>
              <a:t> тактика за </a:t>
            </a:r>
            <a:r>
              <a:rPr lang="ru-RU" sz="2000" dirty="0" err="1" smtClean="0"/>
              <a:t>масово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въстание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сериозно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затруднява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подготовката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въстанието</a:t>
            </a:r>
            <a:r>
              <a:rPr lang="ru-RU" sz="2000" dirty="0" smtClean="0"/>
              <a:t>. Ил. </a:t>
            </a:r>
            <a:r>
              <a:rPr lang="ru-RU" sz="2000" dirty="0" err="1" smtClean="0"/>
              <a:t>Драгостинов</a:t>
            </a:r>
            <a:r>
              <a:rPr lang="ru-RU" sz="2000" dirty="0" smtClean="0"/>
              <a:t> е </a:t>
            </a:r>
            <a:r>
              <a:rPr lang="ru-RU" sz="2000" dirty="0" err="1" smtClean="0"/>
              <a:t>принуден</a:t>
            </a:r>
            <a:r>
              <a:rPr lang="ru-RU" sz="2000" dirty="0" smtClean="0"/>
              <a:t> да се </a:t>
            </a:r>
            <a:r>
              <a:rPr lang="ru-RU" sz="2000" dirty="0" err="1" smtClean="0"/>
              <a:t>съгласи</a:t>
            </a:r>
            <a:r>
              <a:rPr lang="ru-RU" sz="2000" dirty="0" smtClean="0"/>
              <a:t> с </a:t>
            </a:r>
            <a:r>
              <a:rPr lang="ru-RU" sz="2000" dirty="0" err="1" smtClean="0"/>
              <a:t>идеята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защитавана</a:t>
            </a:r>
            <a:r>
              <a:rPr lang="ru-RU" sz="2000" dirty="0" smtClean="0"/>
              <a:t> от </a:t>
            </a:r>
            <a:r>
              <a:rPr lang="ru-RU" sz="2000" dirty="0" err="1" smtClean="0"/>
              <a:t>местните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революционери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използване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четническа</a:t>
            </a:r>
            <a:r>
              <a:rPr lang="ru-RU" sz="2000" dirty="0" smtClean="0"/>
              <a:t> тактика. </a:t>
            </a:r>
          </a:p>
          <a:p>
            <a:r>
              <a:rPr lang="ru-RU" sz="2000" dirty="0" err="1" smtClean="0"/>
              <a:t>Междувременно</a:t>
            </a:r>
            <a:r>
              <a:rPr lang="ru-RU" sz="2000" dirty="0" smtClean="0"/>
              <a:t> Г. </a:t>
            </a:r>
            <a:r>
              <a:rPr lang="ru-RU" sz="2000" dirty="0" err="1" smtClean="0"/>
              <a:t>Икономов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е </a:t>
            </a:r>
            <a:r>
              <a:rPr lang="ru-RU" sz="2000" dirty="0" err="1" smtClean="0"/>
              <a:t>сливенец</a:t>
            </a:r>
            <a:r>
              <a:rPr lang="ru-RU" sz="2000" dirty="0" smtClean="0"/>
              <a:t>, по </a:t>
            </a:r>
            <a:r>
              <a:rPr lang="ru-RU" sz="2000" dirty="0" err="1" smtClean="0"/>
              <a:t>съображения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сигурност</a:t>
            </a:r>
            <a:r>
              <a:rPr lang="ru-RU" sz="2000" dirty="0" smtClean="0"/>
              <a:t> напуска </a:t>
            </a:r>
            <a:r>
              <a:rPr lang="ru-RU" sz="2000" dirty="0" err="1" smtClean="0"/>
              <a:t>окръга</a:t>
            </a:r>
            <a:r>
              <a:rPr lang="ru-RU" sz="2000" dirty="0" smtClean="0"/>
              <a:t> и се </a:t>
            </a:r>
            <a:r>
              <a:rPr lang="ru-RU" sz="2000" dirty="0" err="1" smtClean="0"/>
              <a:t>премества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Панагюрище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негово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място</a:t>
            </a:r>
            <a:r>
              <a:rPr lang="ru-RU" sz="2000" dirty="0" smtClean="0"/>
              <a:t> е </a:t>
            </a:r>
            <a:r>
              <a:rPr lang="ru-RU" sz="2000" dirty="0" err="1" smtClean="0"/>
              <a:t>изпратен</a:t>
            </a:r>
            <a:r>
              <a:rPr lang="ru-RU" sz="2000" dirty="0" smtClean="0"/>
              <a:t> Г. </a:t>
            </a:r>
            <a:r>
              <a:rPr lang="ru-RU" sz="2000" dirty="0" err="1" smtClean="0"/>
              <a:t>Обретенов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</a:t>
            </a:r>
            <a:r>
              <a:rPr lang="ru-RU" sz="2000" dirty="0" err="1" smtClean="0"/>
              <a:t>има</a:t>
            </a:r>
            <a:r>
              <a:rPr lang="ru-RU" sz="2000" dirty="0" smtClean="0"/>
              <a:t> </a:t>
            </a:r>
            <a:r>
              <a:rPr lang="ru-RU" sz="2000" dirty="0" err="1" smtClean="0"/>
              <a:t>военно</a:t>
            </a:r>
            <a:r>
              <a:rPr lang="ru-RU" sz="2000" dirty="0" smtClean="0"/>
              <a:t> образование </a:t>
            </a:r>
            <a:r>
              <a:rPr lang="ru-RU" sz="2000" dirty="0" err="1" smtClean="0"/>
              <a:t>неговите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Подготовката</a:t>
            </a:r>
            <a:r>
              <a:rPr lang="ru-RU" sz="2000" dirty="0" smtClean="0"/>
              <a:t> в </a:t>
            </a:r>
            <a:r>
              <a:rPr lang="ru-RU" sz="2000" dirty="0" err="1" smtClean="0"/>
              <a:t>окръга</a:t>
            </a:r>
            <a:r>
              <a:rPr lang="ru-RU" sz="2000" dirty="0" smtClean="0"/>
              <a:t> е много слаба и се </a:t>
            </a:r>
            <a:r>
              <a:rPr lang="ru-RU" sz="2000" dirty="0" err="1" smtClean="0"/>
              <a:t>изразява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най</a:t>
            </a:r>
            <a:r>
              <a:rPr lang="ru-RU" sz="2000" dirty="0" smtClean="0"/>
              <a:t>-вече в </a:t>
            </a:r>
            <a:r>
              <a:rPr lang="ru-RU" sz="2000" dirty="0" err="1" smtClean="0"/>
              <a:t>организационна</a:t>
            </a:r>
            <a:r>
              <a:rPr lang="ru-RU" sz="2000" dirty="0" smtClean="0"/>
              <a:t> и </a:t>
            </a:r>
            <a:r>
              <a:rPr lang="ru-RU" sz="2000" dirty="0" err="1" smtClean="0"/>
              <a:t>агитационна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дейност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1" y="4847563"/>
            <a:ext cx="3098896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3.Врачански революционен окръг</a:t>
            </a:r>
            <a:r>
              <a:rPr lang="en-US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1" y="1825625"/>
            <a:ext cx="9132736" cy="4351338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Подготовката</a:t>
            </a:r>
            <a:r>
              <a:rPr lang="ru-RU" sz="2000" dirty="0" smtClean="0"/>
              <a:t> в Трети революционен </a:t>
            </a:r>
            <a:r>
              <a:rPr lang="ru-RU" sz="2000" dirty="0" err="1" smtClean="0"/>
              <a:t>окръг</a:t>
            </a:r>
            <a:r>
              <a:rPr lang="ru-RU" sz="2000" dirty="0" smtClean="0"/>
              <a:t> (</a:t>
            </a:r>
            <a:r>
              <a:rPr lang="ru-RU" sz="2000" dirty="0" err="1" smtClean="0"/>
              <a:t>Врачански</a:t>
            </a:r>
            <a:r>
              <a:rPr lang="ru-RU" sz="2000" dirty="0" smtClean="0"/>
              <a:t>) </a:t>
            </a:r>
            <a:r>
              <a:rPr lang="ru-RU" sz="2000" dirty="0" err="1" smtClean="0"/>
              <a:t>макар</a:t>
            </a:r>
            <a:r>
              <a:rPr lang="ru-RU" sz="2000" dirty="0" smtClean="0"/>
              <a:t> да </a:t>
            </a:r>
            <a:r>
              <a:rPr lang="ru-RU" sz="2000" dirty="0" err="1" smtClean="0"/>
              <a:t>започва</a:t>
            </a:r>
            <a:r>
              <a:rPr lang="ru-RU" sz="2000" dirty="0" smtClean="0"/>
              <a:t> </a:t>
            </a:r>
            <a:r>
              <a:rPr lang="ru-RU" sz="2000" dirty="0" err="1" smtClean="0"/>
              <a:t>още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есента</a:t>
            </a:r>
            <a:r>
              <a:rPr lang="ru-RU" sz="2000" dirty="0" smtClean="0"/>
              <a:t> на 1875 г., </a:t>
            </a:r>
            <a:r>
              <a:rPr lang="ru-RU" sz="2000" dirty="0" err="1" smtClean="0"/>
              <a:t>когато</a:t>
            </a:r>
            <a:r>
              <a:rPr lang="ru-RU" sz="2000" dirty="0" smtClean="0"/>
              <a:t> тук на </a:t>
            </a:r>
            <a:r>
              <a:rPr lang="ru-RU" sz="2000" dirty="0" err="1" smtClean="0"/>
              <a:t>разузнаване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пристигат</a:t>
            </a:r>
            <a:r>
              <a:rPr lang="ru-RU" sz="2000" dirty="0" smtClean="0"/>
              <a:t> Ст. </a:t>
            </a:r>
            <a:r>
              <a:rPr lang="ru-RU" sz="2000" dirty="0" err="1" smtClean="0"/>
              <a:t>Заимов</a:t>
            </a:r>
            <a:r>
              <a:rPr lang="ru-RU" sz="2000" dirty="0" smtClean="0"/>
              <a:t> и Ив. </a:t>
            </a:r>
            <a:r>
              <a:rPr lang="ru-RU" sz="2000" dirty="0" err="1" smtClean="0"/>
              <a:t>Данчев</a:t>
            </a:r>
            <a:r>
              <a:rPr lang="ru-RU" sz="2000" dirty="0" smtClean="0"/>
              <a:t>, не се </a:t>
            </a:r>
            <a:r>
              <a:rPr lang="ru-RU" sz="2000" dirty="0" err="1" smtClean="0"/>
              <a:t>развива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очакванията</a:t>
            </a:r>
            <a:r>
              <a:rPr lang="ru-RU" sz="2000" dirty="0" smtClean="0"/>
              <a:t>. </a:t>
            </a:r>
            <a:r>
              <a:rPr lang="ru-RU" sz="2000" dirty="0" err="1" smtClean="0"/>
              <a:t>Заимов</a:t>
            </a:r>
            <a:r>
              <a:rPr lang="ru-RU" sz="2000" dirty="0" smtClean="0"/>
              <a:t>, вече </a:t>
            </a:r>
            <a:r>
              <a:rPr lang="ru-RU" sz="2000" dirty="0" err="1" smtClean="0"/>
              <a:t>като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главен</a:t>
            </a:r>
            <a:r>
              <a:rPr lang="ru-RU" sz="2000" dirty="0" smtClean="0"/>
              <a:t> апостол, се </a:t>
            </a:r>
            <a:r>
              <a:rPr lang="ru-RU" sz="2000" dirty="0" err="1" smtClean="0"/>
              <a:t>настанява</a:t>
            </a:r>
            <a:r>
              <a:rPr lang="ru-RU" sz="2000" dirty="0" smtClean="0"/>
              <a:t> </a:t>
            </a:r>
            <a:r>
              <a:rPr lang="ru-RU" sz="2000" dirty="0" err="1" smtClean="0"/>
              <a:t>във</a:t>
            </a:r>
            <a:r>
              <a:rPr lang="ru-RU" sz="2000" dirty="0" smtClean="0"/>
              <a:t> </a:t>
            </a:r>
            <a:r>
              <a:rPr lang="ru-RU" sz="2000" dirty="0" err="1" smtClean="0"/>
              <a:t>Враца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март 1876 г. Н. </a:t>
            </a:r>
            <a:r>
              <a:rPr lang="ru-RU" sz="2000" dirty="0" err="1" smtClean="0"/>
              <a:t>Обретенов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</a:t>
            </a:r>
            <a:r>
              <a:rPr lang="ru-RU" sz="2000" dirty="0" err="1" smtClean="0"/>
              <a:t>трябва</a:t>
            </a:r>
            <a:r>
              <a:rPr lang="ru-RU" sz="2000" dirty="0" smtClean="0"/>
              <a:t> да поеме </a:t>
            </a:r>
            <a:r>
              <a:rPr lang="ru-RU" sz="2000" dirty="0" err="1" smtClean="0"/>
              <a:t>функциите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главен</a:t>
            </a:r>
            <a:r>
              <a:rPr lang="ru-RU" sz="2000" dirty="0" smtClean="0"/>
              <a:t> апостол на </a:t>
            </a:r>
            <a:r>
              <a:rPr lang="ru-RU" sz="2000" dirty="0" err="1" smtClean="0"/>
              <a:t>Софийски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окръг</a:t>
            </a:r>
            <a:r>
              <a:rPr lang="ru-RU" sz="2000" dirty="0" smtClean="0"/>
              <a:t>, не </a:t>
            </a:r>
            <a:r>
              <a:rPr lang="ru-RU" sz="2000" dirty="0" err="1" smtClean="0"/>
              <a:t>успява</a:t>
            </a:r>
            <a:r>
              <a:rPr lang="ru-RU" sz="2000" dirty="0" smtClean="0"/>
              <a:t> да се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задачата</a:t>
            </a:r>
            <a:r>
              <a:rPr lang="ru-RU" sz="2000" dirty="0" smtClean="0"/>
              <a:t> и за кратко се </a:t>
            </a:r>
            <a:r>
              <a:rPr lang="ru-RU" sz="2000" dirty="0" err="1" smtClean="0"/>
              <a:t>установява</a:t>
            </a:r>
            <a:r>
              <a:rPr lang="ru-RU" sz="2000" dirty="0" smtClean="0"/>
              <a:t> при Ст. </a:t>
            </a:r>
            <a:r>
              <a:rPr lang="ru-RU" sz="2000" dirty="0" err="1" smtClean="0"/>
              <a:t>Заимов</a:t>
            </a:r>
            <a:r>
              <a:rPr lang="ru-RU" sz="2000" dirty="0" smtClean="0"/>
              <a:t>. След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 е решено той да се </a:t>
            </a:r>
            <a:r>
              <a:rPr lang="ru-RU" sz="2000" dirty="0" err="1" smtClean="0"/>
              <a:t>върне</a:t>
            </a:r>
            <a:r>
              <a:rPr lang="ru-RU" sz="2000" dirty="0" smtClean="0"/>
              <a:t> в </a:t>
            </a:r>
            <a:r>
              <a:rPr lang="ru-RU" sz="2000" dirty="0" err="1" smtClean="0"/>
              <a:t>Румъния</a:t>
            </a:r>
            <a:r>
              <a:rPr lang="ru-RU" sz="2000" dirty="0" smtClean="0"/>
              <a:t>, за да действа за </a:t>
            </a:r>
            <a:r>
              <a:rPr lang="ru-RU" sz="2000" dirty="0" err="1" smtClean="0"/>
              <a:t>сформиране</a:t>
            </a:r>
            <a:r>
              <a:rPr lang="ru-RU" sz="2000" dirty="0" smtClean="0"/>
              <a:t> на чета. </a:t>
            </a:r>
            <a:r>
              <a:rPr lang="ru-RU" sz="2000" dirty="0" err="1" smtClean="0"/>
              <a:t>По-късно</a:t>
            </a:r>
            <a:r>
              <a:rPr lang="ru-RU" sz="2000" dirty="0" smtClean="0"/>
              <a:t> е </a:t>
            </a:r>
            <a:r>
              <a:rPr lang="ru-RU" sz="2000" dirty="0" err="1" smtClean="0"/>
              <a:t>последван</a:t>
            </a:r>
            <a:r>
              <a:rPr lang="ru-RU" sz="2000" dirty="0" smtClean="0"/>
              <a:t> от Г. Апостолов. </a:t>
            </a:r>
          </a:p>
          <a:p>
            <a:r>
              <a:rPr lang="ru-RU" sz="2000" dirty="0" smtClean="0"/>
              <a:t>Ст. </a:t>
            </a:r>
            <a:r>
              <a:rPr lang="ru-RU" sz="2000" dirty="0" err="1" smtClean="0"/>
              <a:t>Заимов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полага</a:t>
            </a:r>
            <a:r>
              <a:rPr lang="ru-RU" sz="2000" dirty="0" smtClean="0"/>
              <a:t> усилия за </a:t>
            </a:r>
            <a:r>
              <a:rPr lang="ru-RU" sz="2000" dirty="0" err="1" smtClean="0"/>
              <a:t>възстановяване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комитетите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поверения</a:t>
            </a:r>
            <a:r>
              <a:rPr lang="ru-RU" sz="2000" dirty="0" smtClean="0"/>
              <a:t> </a:t>
            </a:r>
            <a:r>
              <a:rPr lang="ru-RU" sz="2000" dirty="0" err="1" smtClean="0"/>
              <a:t>му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окръг</a:t>
            </a:r>
            <a:r>
              <a:rPr lang="ru-RU" sz="2000" dirty="0" smtClean="0"/>
              <a:t> и за </a:t>
            </a:r>
            <a:r>
              <a:rPr lang="ru-RU" sz="2000" dirty="0" err="1" smtClean="0"/>
              <a:t>изграждане</a:t>
            </a:r>
            <a:r>
              <a:rPr lang="ru-RU" sz="2000" dirty="0" smtClean="0"/>
              <a:t> на нови </a:t>
            </a:r>
            <a:r>
              <a:rPr lang="ru-RU" sz="2000" dirty="0" err="1" smtClean="0"/>
              <a:t>революционни</a:t>
            </a:r>
            <a:r>
              <a:rPr lang="ru-RU" sz="2000" dirty="0" smtClean="0"/>
              <a:t> звена. Той </a:t>
            </a:r>
            <a:r>
              <a:rPr lang="ru-RU" sz="2000" dirty="0" err="1" smtClean="0"/>
              <a:t>разработва</a:t>
            </a:r>
            <a:r>
              <a:rPr lang="ru-RU" sz="2000" dirty="0" smtClean="0"/>
              <a:t> "Закон за </a:t>
            </a:r>
            <a:r>
              <a:rPr lang="ru-RU" sz="2000" dirty="0" err="1" smtClean="0"/>
              <a:t>всичките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бунтовници</a:t>
            </a:r>
            <a:r>
              <a:rPr lang="ru-RU" sz="2000" dirty="0" smtClean="0"/>
              <a:t>", в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</a:t>
            </a:r>
            <a:r>
              <a:rPr lang="ru-RU" sz="2000" dirty="0" err="1" smtClean="0"/>
              <a:t>сa</a:t>
            </a:r>
            <a:r>
              <a:rPr lang="ru-RU" sz="2000" dirty="0" smtClean="0"/>
              <a:t> </a:t>
            </a:r>
            <a:r>
              <a:rPr lang="ru-RU" sz="2000" dirty="0" err="1" smtClean="0"/>
              <a:t>pегламентирани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правата</a:t>
            </a:r>
            <a:r>
              <a:rPr lang="ru-RU" sz="2000" dirty="0" smtClean="0"/>
              <a:t> и </a:t>
            </a:r>
            <a:r>
              <a:rPr lang="ru-RU" sz="2000" dirty="0" err="1" smtClean="0"/>
              <a:t>задълженията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участниците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проектираните</a:t>
            </a:r>
            <a:r>
              <a:rPr lang="ru-RU" sz="2000" dirty="0" smtClean="0"/>
              <a:t> чети. С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 се </a:t>
            </a:r>
            <a:r>
              <a:rPr lang="ru-RU" sz="2000" dirty="0" err="1" smtClean="0"/>
              <a:t>изчерпват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общо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взето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подготвителните</a:t>
            </a:r>
            <a:r>
              <a:rPr lang="ru-RU" sz="2000" dirty="0" smtClean="0"/>
              <a:t> действия в </a:t>
            </a:r>
            <a:r>
              <a:rPr lang="ru-RU" sz="2000" dirty="0" err="1" smtClean="0"/>
              <a:t>окръга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Като </a:t>
            </a:r>
            <a:r>
              <a:rPr lang="ru-RU" sz="2000" dirty="0" err="1" smtClean="0"/>
              <a:t>цяло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подготовката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във</a:t>
            </a:r>
            <a:r>
              <a:rPr lang="ru-RU" sz="2000" dirty="0" smtClean="0"/>
              <a:t> </a:t>
            </a:r>
            <a:r>
              <a:rPr lang="ru-RU" sz="2000" dirty="0" err="1" smtClean="0"/>
              <a:t>Врачански</a:t>
            </a:r>
            <a:r>
              <a:rPr lang="ru-RU" sz="2000" dirty="0" smtClean="0"/>
              <a:t> революционен </a:t>
            </a:r>
            <a:r>
              <a:rPr lang="ru-RU" sz="2000" dirty="0" err="1" smtClean="0"/>
              <a:t>окръг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най-ниско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равнище</a:t>
            </a:r>
            <a:r>
              <a:rPr lang="ru-RU" sz="2000" dirty="0" smtClean="0"/>
              <a:t>, </a:t>
            </a:r>
            <a:r>
              <a:rPr lang="ru-RU" sz="2000" dirty="0" err="1" smtClean="0"/>
              <a:t>което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обяснява</a:t>
            </a:r>
            <a:r>
              <a:rPr lang="ru-RU" sz="2000" dirty="0" smtClean="0"/>
              <a:t> и </a:t>
            </a:r>
            <a:r>
              <a:rPr lang="ru-RU" sz="2000" dirty="0" err="1" smtClean="0"/>
              <a:t>най-слабото</a:t>
            </a:r>
            <a:r>
              <a:rPr lang="ru-RU" sz="2000" dirty="0" smtClean="0"/>
              <a:t> участие на </a:t>
            </a:r>
            <a:r>
              <a:rPr lang="ru-RU" sz="2000" dirty="0" err="1" smtClean="0"/>
              <a:t>този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окръг</a:t>
            </a:r>
            <a:r>
              <a:rPr lang="ru-RU" sz="2000" dirty="0" smtClean="0"/>
              <a:t> </a:t>
            </a:r>
            <a:r>
              <a:rPr lang="ru-RU" sz="2000" dirty="0" err="1" smtClean="0"/>
              <a:t>във</a:t>
            </a:r>
            <a:r>
              <a:rPr lang="ru-RU" sz="2000" dirty="0" smtClean="0"/>
              <a:t> </a:t>
            </a:r>
            <a:r>
              <a:rPr lang="ru-RU" sz="2000" dirty="0" err="1" smtClean="0"/>
              <a:t>въстанието</a:t>
            </a:r>
            <a:r>
              <a:rPr lang="ru-RU" sz="2000" dirty="0" smtClean="0"/>
              <a:t>. </a:t>
            </a:r>
            <a:endParaRPr lang="bg-BG" sz="20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70" y="4888768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4.Пловдивски революционен </a:t>
            </a:r>
            <a:r>
              <a:rPr lang="en-US" dirty="0" smtClean="0"/>
              <a:t>o</a:t>
            </a:r>
            <a:r>
              <a:rPr lang="bg-BG" dirty="0" smtClean="0"/>
              <a:t>кръг</a:t>
            </a:r>
            <a:r>
              <a:rPr lang="en-US" dirty="0" smtClean="0"/>
              <a:t>: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825625"/>
            <a:ext cx="6341828" cy="4351338"/>
          </a:xfrm>
        </p:spPr>
        <p:txBody>
          <a:bodyPr>
            <a:normAutofit fontScale="32500" lnSpcReduction="20000"/>
          </a:bodyPr>
          <a:lstStyle/>
          <a:p>
            <a:r>
              <a:rPr lang="ru-RU" sz="4500" dirty="0" err="1" smtClean="0"/>
              <a:t>Най</a:t>
            </a:r>
            <a:r>
              <a:rPr lang="ru-RU" sz="4500" dirty="0" smtClean="0"/>
              <a:t>-добра подготовка за </a:t>
            </a:r>
            <a:r>
              <a:rPr lang="ru-RU" sz="4500" dirty="0" err="1" smtClean="0"/>
              <a:t>въстание</a:t>
            </a:r>
            <a:r>
              <a:rPr lang="ru-RU" sz="4500" dirty="0" smtClean="0"/>
              <a:t> се </a:t>
            </a:r>
            <a:r>
              <a:rPr lang="ru-RU" sz="4500" dirty="0" err="1" smtClean="0"/>
              <a:t>осъществява</a:t>
            </a:r>
            <a:r>
              <a:rPr lang="ru-RU" sz="4500" dirty="0" smtClean="0"/>
              <a:t> в </a:t>
            </a:r>
            <a:r>
              <a:rPr lang="ru-RU" sz="4500" dirty="0" err="1" smtClean="0"/>
              <a:t>Четвърти</a:t>
            </a:r>
            <a:r>
              <a:rPr lang="ru-RU" sz="4500" dirty="0" smtClean="0"/>
              <a:t> (</a:t>
            </a:r>
            <a:r>
              <a:rPr lang="ru-RU" sz="4500" dirty="0" err="1" smtClean="0"/>
              <a:t>Пловдивски</a:t>
            </a:r>
            <a:r>
              <a:rPr lang="ru-RU" sz="4500" dirty="0" smtClean="0"/>
              <a:t>) </a:t>
            </a:r>
            <a:r>
              <a:rPr lang="ru-RU" sz="4500" dirty="0" err="1" smtClean="0"/>
              <a:t>окръг</a:t>
            </a:r>
            <a:r>
              <a:rPr lang="ru-RU" sz="4500" dirty="0" smtClean="0"/>
              <a:t>. </a:t>
            </a:r>
            <a:r>
              <a:rPr lang="ru-RU" sz="4500" dirty="0" err="1" smtClean="0"/>
              <a:t>Неговите</a:t>
            </a:r>
            <a:r>
              <a:rPr lang="ru-RU" sz="4500" dirty="0" smtClean="0"/>
              <a:t> </a:t>
            </a:r>
            <a:r>
              <a:rPr lang="ru-RU" sz="4500" dirty="0" err="1" smtClean="0"/>
              <a:t>енергични</a:t>
            </a:r>
            <a:r>
              <a:rPr lang="ru-RU" sz="4500" dirty="0" smtClean="0"/>
              <a:t> </a:t>
            </a:r>
            <a:r>
              <a:rPr lang="ru-RU" sz="4500" dirty="0" err="1" smtClean="0"/>
              <a:t>ръководители</a:t>
            </a:r>
            <a:r>
              <a:rPr lang="ru-RU" sz="4500" dirty="0" smtClean="0"/>
              <a:t>. П. Волов и Г. </a:t>
            </a:r>
            <a:r>
              <a:rPr lang="ru-RU" sz="4500" dirty="0" err="1" smtClean="0"/>
              <a:t>Бенковски</a:t>
            </a:r>
            <a:r>
              <a:rPr lang="ru-RU" sz="4500" dirty="0" smtClean="0"/>
              <a:t> </a:t>
            </a:r>
            <a:r>
              <a:rPr lang="ru-RU" sz="4500" dirty="0" err="1" smtClean="0"/>
              <a:t>още</a:t>
            </a:r>
            <a:r>
              <a:rPr lang="ru-RU" sz="4500" dirty="0" smtClean="0"/>
              <a:t> с </a:t>
            </a:r>
            <a:r>
              <a:rPr lang="ru-RU" sz="4500" dirty="0" err="1" smtClean="0"/>
              <a:t>пристигането</a:t>
            </a:r>
            <a:r>
              <a:rPr lang="ru-RU" sz="4500" dirty="0" smtClean="0"/>
              <a:t> си в Пловдив </a:t>
            </a:r>
            <a:r>
              <a:rPr lang="ru-RU" sz="4500" dirty="0" err="1" smtClean="0"/>
              <a:t>преценяват</a:t>
            </a:r>
            <a:r>
              <a:rPr lang="ru-RU" sz="4500" dirty="0" smtClean="0"/>
              <a:t>, че </a:t>
            </a:r>
            <a:r>
              <a:rPr lang="ru-RU" sz="4500" dirty="0" err="1" smtClean="0"/>
              <a:t>Панагюрище</a:t>
            </a:r>
            <a:r>
              <a:rPr lang="ru-RU" sz="4500" dirty="0" smtClean="0"/>
              <a:t> е естествен </a:t>
            </a:r>
            <a:r>
              <a:rPr lang="ru-RU" sz="4500" dirty="0" err="1" smtClean="0"/>
              <a:t>център</a:t>
            </a:r>
            <a:r>
              <a:rPr lang="ru-RU" sz="4500" dirty="0" smtClean="0"/>
              <a:t> на </a:t>
            </a:r>
            <a:r>
              <a:rPr lang="ru-RU" sz="4500" dirty="0" err="1" smtClean="0"/>
              <a:t>окръга</a:t>
            </a:r>
            <a:r>
              <a:rPr lang="ru-RU" sz="4500" dirty="0" smtClean="0"/>
              <a:t> и </a:t>
            </a:r>
            <a:r>
              <a:rPr lang="ru-RU" sz="4500" dirty="0" err="1" smtClean="0"/>
              <a:t>преместват</a:t>
            </a:r>
            <a:r>
              <a:rPr lang="ru-RU" sz="4500" dirty="0" smtClean="0"/>
              <a:t> </a:t>
            </a:r>
            <a:r>
              <a:rPr lang="ru-RU" sz="4500" dirty="0" err="1" smtClean="0"/>
              <a:t>седалището</a:t>
            </a:r>
            <a:r>
              <a:rPr lang="ru-RU" sz="4500" dirty="0" smtClean="0"/>
              <a:t> на </a:t>
            </a:r>
            <a:r>
              <a:rPr lang="ru-RU" sz="4500" dirty="0" err="1" smtClean="0"/>
              <a:t>ръководството</a:t>
            </a:r>
            <a:r>
              <a:rPr lang="ru-RU" sz="4500" dirty="0" smtClean="0"/>
              <a:t> там. </a:t>
            </a:r>
            <a:r>
              <a:rPr lang="ru-RU" sz="4500" dirty="0" err="1" smtClean="0"/>
              <a:t>Още</a:t>
            </a:r>
            <a:r>
              <a:rPr lang="ru-RU" sz="4500" dirty="0" smtClean="0"/>
              <a:t> </a:t>
            </a:r>
            <a:r>
              <a:rPr lang="ru-RU" sz="4500" dirty="0" err="1" smtClean="0"/>
              <a:t>повече</a:t>
            </a:r>
            <a:r>
              <a:rPr lang="ru-RU" sz="4500" dirty="0" smtClean="0"/>
              <a:t> тук </a:t>
            </a:r>
            <a:r>
              <a:rPr lang="ru-RU" sz="4500" dirty="0" err="1" smtClean="0"/>
              <a:t>революционният</a:t>
            </a:r>
            <a:r>
              <a:rPr lang="ru-RU" sz="4500" dirty="0" smtClean="0"/>
              <a:t> комитет е един от </a:t>
            </a:r>
            <a:r>
              <a:rPr lang="ru-RU" sz="4500" dirty="0" err="1" smtClean="0"/>
              <a:t>най-активните</a:t>
            </a:r>
            <a:r>
              <a:rPr lang="ru-RU" sz="4500" dirty="0" smtClean="0"/>
              <a:t>. </a:t>
            </a:r>
          </a:p>
          <a:p>
            <a:r>
              <a:rPr lang="ru-RU" sz="4500" dirty="0" err="1" smtClean="0"/>
              <a:t>Масираната</a:t>
            </a:r>
            <a:r>
              <a:rPr lang="ru-RU" sz="4500" dirty="0" smtClean="0"/>
              <a:t> революционна агитация </a:t>
            </a:r>
            <a:r>
              <a:rPr lang="ru-RU" sz="4500" dirty="0" err="1" smtClean="0"/>
              <a:t>увлича</a:t>
            </a:r>
            <a:r>
              <a:rPr lang="ru-RU" sz="4500" dirty="0" smtClean="0"/>
              <a:t> </a:t>
            </a:r>
            <a:r>
              <a:rPr lang="ru-RU" sz="4500" dirty="0" err="1" smtClean="0"/>
              <a:t>сравнително</a:t>
            </a:r>
            <a:r>
              <a:rPr lang="ru-RU" sz="4500" dirty="0" smtClean="0"/>
              <a:t> </a:t>
            </a:r>
            <a:r>
              <a:rPr lang="ru-RU" sz="4500" dirty="0" err="1" smtClean="0"/>
              <a:t>голяма</a:t>
            </a:r>
            <a:r>
              <a:rPr lang="ru-RU" sz="4500" dirty="0" smtClean="0"/>
              <a:t> част от </a:t>
            </a:r>
            <a:r>
              <a:rPr lang="ru-RU" sz="4500" dirty="0" err="1" smtClean="0"/>
              <a:t>населението</a:t>
            </a:r>
            <a:r>
              <a:rPr lang="ru-RU" sz="4500" dirty="0" smtClean="0"/>
              <a:t> </a:t>
            </a:r>
            <a:r>
              <a:rPr lang="ru-RU" sz="4500" dirty="0" err="1" smtClean="0"/>
              <a:t>във</a:t>
            </a:r>
            <a:r>
              <a:rPr lang="ru-RU" sz="4500" dirty="0" smtClean="0"/>
              <a:t> </a:t>
            </a:r>
            <a:r>
              <a:rPr lang="ru-RU" sz="4500" dirty="0" err="1" smtClean="0"/>
              <a:t>въстанически</a:t>
            </a:r>
            <a:r>
              <a:rPr lang="ru-RU" sz="4500" dirty="0" smtClean="0"/>
              <a:t> приготовления. </a:t>
            </a:r>
            <a:r>
              <a:rPr lang="ru-RU" sz="4500" dirty="0" err="1" smtClean="0"/>
              <a:t>Цялото</a:t>
            </a:r>
            <a:r>
              <a:rPr lang="ru-RU" sz="4500" dirty="0" smtClean="0"/>
              <a:t> </a:t>
            </a:r>
            <a:r>
              <a:rPr lang="ru-RU" sz="4500" dirty="0" err="1" smtClean="0"/>
              <a:t>българско</a:t>
            </a:r>
            <a:r>
              <a:rPr lang="ru-RU" sz="4500" dirty="0" smtClean="0"/>
              <a:t> население без </a:t>
            </a:r>
            <a:r>
              <a:rPr lang="ru-RU" sz="4500" dirty="0" err="1" smtClean="0"/>
              <a:t>разлика</a:t>
            </a:r>
            <a:r>
              <a:rPr lang="ru-RU" sz="4500" dirty="0" smtClean="0"/>
              <a:t> от пол, </a:t>
            </a:r>
            <a:r>
              <a:rPr lang="ru-RU" sz="4500" dirty="0" err="1" smtClean="0"/>
              <a:t>възраст</a:t>
            </a:r>
            <a:r>
              <a:rPr lang="ru-RU" sz="4500" dirty="0" smtClean="0"/>
              <a:t> и </a:t>
            </a:r>
            <a:r>
              <a:rPr lang="ru-RU" sz="4500" dirty="0" err="1" smtClean="0"/>
              <a:t>имотно</a:t>
            </a:r>
            <a:r>
              <a:rPr lang="ru-RU" sz="4500" dirty="0" smtClean="0"/>
              <a:t> </a:t>
            </a:r>
            <a:r>
              <a:rPr lang="ru-RU" sz="4500" dirty="0" err="1" smtClean="0"/>
              <a:t>състояние</a:t>
            </a:r>
            <a:r>
              <a:rPr lang="ru-RU" sz="4500" dirty="0" smtClean="0"/>
              <a:t> се </a:t>
            </a:r>
            <a:r>
              <a:rPr lang="ru-RU" sz="4500" dirty="0" err="1" smtClean="0"/>
              <a:t>приобщава</a:t>
            </a:r>
            <a:r>
              <a:rPr lang="ru-RU" sz="4500" dirty="0" smtClean="0"/>
              <a:t> </a:t>
            </a:r>
            <a:r>
              <a:rPr lang="ru-RU" sz="4500" dirty="0" err="1" smtClean="0"/>
              <a:t>към</a:t>
            </a:r>
            <a:r>
              <a:rPr lang="ru-RU" sz="4500" dirty="0" smtClean="0"/>
              <a:t> </a:t>
            </a:r>
            <a:r>
              <a:rPr lang="ru-RU" sz="4500" dirty="0" err="1" smtClean="0"/>
              <a:t>святото</a:t>
            </a:r>
            <a:r>
              <a:rPr lang="ru-RU" sz="4500" dirty="0" smtClean="0"/>
              <a:t> дело. </a:t>
            </a:r>
            <a:r>
              <a:rPr lang="ru-RU" sz="4500" dirty="0" err="1" smtClean="0"/>
              <a:t>Със</a:t>
            </a:r>
            <a:r>
              <a:rPr lang="ru-RU" sz="4500" dirty="0" smtClean="0"/>
              <a:t> </a:t>
            </a:r>
            <a:r>
              <a:rPr lang="ru-RU" sz="4500" dirty="0" err="1" smtClean="0"/>
              <a:t>своята</a:t>
            </a:r>
            <a:r>
              <a:rPr lang="ru-RU" sz="4500" dirty="0" smtClean="0"/>
              <a:t> фанатична </a:t>
            </a:r>
            <a:r>
              <a:rPr lang="ru-RU" sz="4500" dirty="0" err="1" smtClean="0"/>
              <a:t>решителност</a:t>
            </a:r>
            <a:r>
              <a:rPr lang="ru-RU" sz="4500" dirty="0" smtClean="0"/>
              <a:t> </a:t>
            </a:r>
            <a:r>
              <a:rPr lang="ru-RU" sz="4500" dirty="0" err="1" smtClean="0"/>
              <a:t>водачите</a:t>
            </a:r>
            <a:r>
              <a:rPr lang="ru-RU" sz="4500" dirty="0" smtClean="0"/>
              <a:t> на </a:t>
            </a:r>
            <a:r>
              <a:rPr lang="ru-RU" sz="4500" dirty="0" err="1" smtClean="0"/>
              <a:t>въстанието</a:t>
            </a:r>
            <a:r>
              <a:rPr lang="ru-RU" sz="4500" dirty="0" smtClean="0"/>
              <a:t> </a:t>
            </a:r>
            <a:r>
              <a:rPr lang="ru-RU" sz="4500" dirty="0" err="1" smtClean="0"/>
              <a:t>вдъхват</a:t>
            </a:r>
            <a:r>
              <a:rPr lang="ru-RU" sz="4500" dirty="0" smtClean="0"/>
              <a:t> </a:t>
            </a:r>
            <a:r>
              <a:rPr lang="ru-RU" sz="4500" dirty="0" err="1" smtClean="0"/>
              <a:t>увереност</a:t>
            </a:r>
            <a:r>
              <a:rPr lang="ru-RU" sz="4500" dirty="0" smtClean="0"/>
              <a:t> в </a:t>
            </a:r>
            <a:r>
              <a:rPr lang="ru-RU" sz="4500" dirty="0" err="1" smtClean="0"/>
              <a:t>сполучливия</a:t>
            </a:r>
            <a:r>
              <a:rPr lang="ru-RU" sz="4500" dirty="0" smtClean="0"/>
              <a:t> </a:t>
            </a:r>
            <a:r>
              <a:rPr lang="ru-RU" sz="4500" dirty="0" err="1" smtClean="0"/>
              <a:t>изход</a:t>
            </a:r>
            <a:r>
              <a:rPr lang="ru-RU" sz="4500" dirty="0" smtClean="0"/>
              <a:t> на </a:t>
            </a:r>
            <a:r>
              <a:rPr lang="ru-RU" sz="4500" dirty="0" err="1" smtClean="0"/>
              <a:t>предстоящото</a:t>
            </a:r>
            <a:r>
              <a:rPr lang="ru-RU" sz="4500" dirty="0" smtClean="0"/>
              <a:t> начинание. За </a:t>
            </a:r>
            <a:r>
              <a:rPr lang="ru-RU" sz="4500" dirty="0" err="1" smtClean="0"/>
              <a:t>привличане</a:t>
            </a:r>
            <a:r>
              <a:rPr lang="ru-RU" sz="4500" dirty="0" smtClean="0"/>
              <a:t> на </a:t>
            </a:r>
            <a:r>
              <a:rPr lang="ru-RU" sz="4500" dirty="0" err="1" smtClean="0"/>
              <a:t>населението</a:t>
            </a:r>
            <a:r>
              <a:rPr lang="ru-RU" sz="4500" dirty="0" smtClean="0"/>
              <a:t> </a:t>
            </a:r>
            <a:r>
              <a:rPr lang="ru-RU" sz="4500" dirty="0" err="1" smtClean="0"/>
              <a:t>апостолите</a:t>
            </a:r>
            <a:r>
              <a:rPr lang="ru-RU" sz="4500" dirty="0" smtClean="0"/>
              <a:t> </a:t>
            </a:r>
            <a:r>
              <a:rPr lang="ru-RU" sz="4500" dirty="0" err="1" smtClean="0"/>
              <a:t>използват</a:t>
            </a:r>
            <a:r>
              <a:rPr lang="ru-RU" sz="4500" dirty="0" smtClean="0"/>
              <a:t> и </a:t>
            </a:r>
            <a:r>
              <a:rPr lang="ru-RU" sz="4500" dirty="0" err="1" smtClean="0"/>
              <a:t>различни</a:t>
            </a:r>
            <a:r>
              <a:rPr lang="ru-RU" sz="4500" dirty="0" smtClean="0"/>
              <a:t> </a:t>
            </a:r>
            <a:r>
              <a:rPr lang="ru-RU" sz="4500" dirty="0" err="1" smtClean="0"/>
              <a:t>пропагандни</a:t>
            </a:r>
            <a:r>
              <a:rPr lang="ru-RU" sz="4500" dirty="0" smtClean="0"/>
              <a:t> </a:t>
            </a:r>
            <a:r>
              <a:rPr lang="ru-RU" sz="4500" dirty="0" err="1" smtClean="0"/>
              <a:t>методи</a:t>
            </a:r>
            <a:r>
              <a:rPr lang="ru-RU" sz="4500" dirty="0" smtClean="0"/>
              <a:t>, </a:t>
            </a:r>
            <a:r>
              <a:rPr lang="ru-RU" sz="4500" dirty="0" err="1" smtClean="0"/>
              <a:t>като</a:t>
            </a:r>
            <a:r>
              <a:rPr lang="ru-RU" sz="4500" dirty="0" smtClean="0"/>
              <a:t> например широко </a:t>
            </a:r>
            <a:r>
              <a:rPr lang="ru-RU" sz="4500" dirty="0" err="1" smtClean="0"/>
              <a:t>популяризираното</a:t>
            </a:r>
            <a:r>
              <a:rPr lang="ru-RU" sz="4500" dirty="0" smtClean="0"/>
              <a:t> </a:t>
            </a:r>
            <a:r>
              <a:rPr lang="ru-RU" sz="4500" dirty="0" err="1" smtClean="0"/>
              <a:t>твърдение</a:t>
            </a:r>
            <a:r>
              <a:rPr lang="ru-RU" sz="4500" dirty="0" smtClean="0"/>
              <a:t>, че </a:t>
            </a:r>
            <a:r>
              <a:rPr lang="ru-RU" sz="4500" dirty="0" err="1" smtClean="0"/>
              <a:t>буквеното</a:t>
            </a:r>
            <a:r>
              <a:rPr lang="ru-RU" sz="4500" dirty="0" smtClean="0"/>
              <a:t> </a:t>
            </a:r>
            <a:r>
              <a:rPr lang="ru-RU" sz="4500" dirty="0" err="1" smtClean="0"/>
              <a:t>изписване</a:t>
            </a:r>
            <a:r>
              <a:rPr lang="ru-RU" sz="4500" dirty="0" smtClean="0"/>
              <a:t> на </a:t>
            </a:r>
            <a:r>
              <a:rPr lang="ru-RU" sz="4500" dirty="0" err="1" smtClean="0"/>
              <a:t>годината</a:t>
            </a:r>
            <a:r>
              <a:rPr lang="ru-RU" sz="4500" dirty="0" smtClean="0"/>
              <a:t> 1876 </a:t>
            </a:r>
            <a:r>
              <a:rPr lang="ru-RU" sz="4500" dirty="0" err="1" smtClean="0"/>
              <a:t>означава</a:t>
            </a:r>
            <a:r>
              <a:rPr lang="ru-RU" sz="4500" dirty="0" smtClean="0"/>
              <a:t> „Турция </a:t>
            </a:r>
            <a:r>
              <a:rPr lang="ru-RU" sz="4500" dirty="0" err="1" smtClean="0"/>
              <a:t>ке</a:t>
            </a:r>
            <a:r>
              <a:rPr lang="ru-RU" sz="4500" dirty="0" smtClean="0"/>
              <a:t> </a:t>
            </a:r>
            <a:r>
              <a:rPr lang="ru-RU" sz="4500" dirty="0" err="1" smtClean="0"/>
              <a:t>падне</a:t>
            </a:r>
            <a:r>
              <a:rPr lang="ru-RU" sz="4500" dirty="0" smtClean="0"/>
              <a:t>". </a:t>
            </a:r>
            <a:r>
              <a:rPr lang="ru-RU" sz="4500" dirty="0" err="1" smtClean="0"/>
              <a:t>Бунтовните</a:t>
            </a:r>
            <a:r>
              <a:rPr lang="ru-RU" sz="4500" dirty="0" smtClean="0"/>
              <a:t> настроения се </a:t>
            </a:r>
            <a:r>
              <a:rPr lang="ru-RU" sz="4500" dirty="0" err="1" smtClean="0"/>
              <a:t>поддържат</a:t>
            </a:r>
            <a:r>
              <a:rPr lang="ru-RU" sz="4500" dirty="0" smtClean="0"/>
              <a:t> и от </a:t>
            </a:r>
            <a:r>
              <a:rPr lang="ru-RU" sz="4500" dirty="0" err="1" smtClean="0"/>
              <a:t>огнените</a:t>
            </a:r>
            <a:r>
              <a:rPr lang="ru-RU" sz="4500" dirty="0" smtClean="0"/>
              <a:t> </a:t>
            </a:r>
            <a:r>
              <a:rPr lang="ru-RU" sz="4500" dirty="0" err="1" smtClean="0"/>
              <a:t>стихове</a:t>
            </a:r>
            <a:r>
              <a:rPr lang="ru-RU" sz="4500" dirty="0" smtClean="0"/>
              <a:t> на Д. </a:t>
            </a:r>
            <a:r>
              <a:rPr lang="ru-RU" sz="4500" dirty="0" err="1" smtClean="0"/>
              <a:t>Чинтулов</a:t>
            </a:r>
            <a:r>
              <a:rPr lang="ru-RU" sz="4500" dirty="0" smtClean="0"/>
              <a:t> (,</a:t>
            </a:r>
            <a:r>
              <a:rPr lang="ru-RU" sz="4500" dirty="0" err="1" smtClean="0"/>
              <a:t>Стани</a:t>
            </a:r>
            <a:r>
              <a:rPr lang="ru-RU" sz="4500" dirty="0" smtClean="0"/>
              <a:t>, </a:t>
            </a:r>
            <a:r>
              <a:rPr lang="ru-RU" sz="4500" dirty="0" err="1" smtClean="0"/>
              <a:t>стани</a:t>
            </a:r>
            <a:r>
              <a:rPr lang="ru-RU" sz="4500" dirty="0" smtClean="0"/>
              <a:t>, юнак </a:t>
            </a:r>
            <a:r>
              <a:rPr lang="ru-RU" sz="4500" dirty="0" err="1" smtClean="0"/>
              <a:t>балкански</a:t>
            </a:r>
            <a:r>
              <a:rPr lang="ru-RU" sz="4500" dirty="0" smtClean="0"/>
              <a:t>"), на Ст. </a:t>
            </a:r>
            <a:r>
              <a:rPr lang="ru-RU" sz="4500" dirty="0" err="1" smtClean="0"/>
              <a:t>Стамболов</a:t>
            </a:r>
            <a:r>
              <a:rPr lang="ru-RU" sz="4500" dirty="0" smtClean="0"/>
              <a:t> (</a:t>
            </a:r>
            <a:r>
              <a:rPr lang="ru-RU" sz="4500" dirty="0" err="1" smtClean="0"/>
              <a:t>Hе</a:t>
            </a:r>
            <a:r>
              <a:rPr lang="ru-RU" sz="4500" dirty="0" smtClean="0"/>
              <a:t> </a:t>
            </a:r>
            <a:r>
              <a:rPr lang="ru-RU" sz="4500" dirty="0" err="1" smtClean="0"/>
              <a:t>щеме</a:t>
            </a:r>
            <a:r>
              <a:rPr lang="ru-RU" sz="4500" dirty="0" smtClean="0"/>
              <a:t> </a:t>
            </a:r>
            <a:r>
              <a:rPr lang="ru-RU" sz="4500" dirty="0" err="1" smtClean="0"/>
              <a:t>ний</a:t>
            </a:r>
            <a:r>
              <a:rPr lang="ru-RU" sz="4500" dirty="0" smtClean="0"/>
              <a:t> богатство, не </a:t>
            </a:r>
            <a:r>
              <a:rPr lang="ru-RU" sz="4500" dirty="0" err="1" smtClean="0"/>
              <a:t>щеме</a:t>
            </a:r>
            <a:r>
              <a:rPr lang="ru-RU" sz="4500" dirty="0" smtClean="0"/>
              <a:t> </a:t>
            </a:r>
            <a:r>
              <a:rPr lang="ru-RU" sz="4500" dirty="0" err="1" smtClean="0"/>
              <a:t>ний</a:t>
            </a:r>
            <a:r>
              <a:rPr lang="ru-RU" sz="4500" dirty="0" smtClean="0"/>
              <a:t> пари"), </a:t>
            </a:r>
            <a:r>
              <a:rPr lang="ru-RU" sz="4500" dirty="0" err="1" smtClean="0"/>
              <a:t>които</a:t>
            </a:r>
            <a:r>
              <a:rPr lang="ru-RU" sz="4500" dirty="0" smtClean="0"/>
              <a:t> се </a:t>
            </a:r>
            <a:r>
              <a:rPr lang="ru-RU" sz="4500" dirty="0" err="1" smtClean="0"/>
              <a:t>превръщат</a:t>
            </a:r>
            <a:r>
              <a:rPr lang="ru-RU" sz="4500" dirty="0" smtClean="0"/>
              <a:t> в </a:t>
            </a:r>
            <a:r>
              <a:rPr lang="ru-RU" sz="4500" dirty="0" err="1" smtClean="0"/>
              <a:t>химни</a:t>
            </a:r>
            <a:r>
              <a:rPr lang="ru-RU" sz="4500" dirty="0" smtClean="0"/>
              <a:t> на </a:t>
            </a:r>
            <a:r>
              <a:rPr lang="ru-RU" sz="4500" dirty="0" err="1" smtClean="0"/>
              <a:t>революцията</a:t>
            </a:r>
            <a:r>
              <a:rPr lang="ru-RU" sz="4500" dirty="0" smtClean="0"/>
              <a:t>. </a:t>
            </a:r>
          </a:p>
          <a:p>
            <a:r>
              <a:rPr lang="ru-RU" sz="4500" dirty="0" smtClean="0"/>
              <a:t>В </a:t>
            </a:r>
            <a:r>
              <a:rPr lang="ru-RU" sz="4500" dirty="0" err="1" smtClean="0"/>
              <a:t>подготовката</a:t>
            </a:r>
            <a:r>
              <a:rPr lang="ru-RU" sz="4500" dirty="0" smtClean="0"/>
              <a:t> </a:t>
            </a:r>
            <a:r>
              <a:rPr lang="ru-RU" sz="4500" dirty="0" err="1" smtClean="0"/>
              <a:t>са</a:t>
            </a:r>
            <a:r>
              <a:rPr lang="ru-RU" sz="4500" dirty="0" smtClean="0"/>
              <a:t> </a:t>
            </a:r>
            <a:r>
              <a:rPr lang="ru-RU" sz="4500" dirty="0" err="1" smtClean="0"/>
              <a:t>включени</a:t>
            </a:r>
            <a:r>
              <a:rPr lang="ru-RU" sz="4500" dirty="0" smtClean="0"/>
              <a:t> и </a:t>
            </a:r>
            <a:r>
              <a:rPr lang="ru-RU" sz="4500" dirty="0" err="1" smtClean="0"/>
              <a:t>югозападните</a:t>
            </a:r>
            <a:r>
              <a:rPr lang="ru-RU" sz="4500" dirty="0" smtClean="0"/>
              <a:t> </a:t>
            </a:r>
            <a:r>
              <a:rPr lang="ru-RU" sz="4500" dirty="0" err="1" smtClean="0"/>
              <a:t>български</a:t>
            </a:r>
            <a:r>
              <a:rPr lang="ru-RU" sz="4500" dirty="0" smtClean="0"/>
              <a:t> </a:t>
            </a:r>
            <a:r>
              <a:rPr lang="ru-RU" sz="4500" dirty="0" err="1" smtClean="0"/>
              <a:t>земи</a:t>
            </a:r>
            <a:r>
              <a:rPr lang="ru-RU" sz="4500" dirty="0" smtClean="0"/>
              <a:t>. В Разложко е </a:t>
            </a:r>
            <a:r>
              <a:rPr lang="ru-RU" sz="4500" dirty="0" err="1" smtClean="0"/>
              <a:t>изпратен</a:t>
            </a:r>
            <a:r>
              <a:rPr lang="ru-RU" sz="4500" dirty="0" smtClean="0"/>
              <a:t> </a:t>
            </a:r>
            <a:r>
              <a:rPr lang="ru-RU" sz="4500" dirty="0" err="1" smtClean="0"/>
              <a:t>Кузман</a:t>
            </a:r>
            <a:r>
              <a:rPr lang="ru-RU" sz="4500" dirty="0" smtClean="0"/>
              <a:t> </a:t>
            </a:r>
            <a:r>
              <a:rPr lang="ru-RU" sz="4500" dirty="0" err="1" smtClean="0"/>
              <a:t>Поптомов</a:t>
            </a:r>
            <a:r>
              <a:rPr lang="ru-RU" sz="4500" dirty="0" smtClean="0"/>
              <a:t>, а в </a:t>
            </a:r>
            <a:r>
              <a:rPr lang="ru-RU" sz="4500" dirty="0" err="1" smtClean="0"/>
              <a:t>Малешевско</a:t>
            </a:r>
            <a:r>
              <a:rPr lang="ru-RU" sz="4500" dirty="0" smtClean="0"/>
              <a:t>, </a:t>
            </a:r>
            <a:r>
              <a:rPr lang="ru-RU" sz="4500" dirty="0" err="1" smtClean="0"/>
              <a:t>Разловско</a:t>
            </a:r>
            <a:r>
              <a:rPr lang="ru-RU" sz="4500" dirty="0" smtClean="0"/>
              <a:t>, </a:t>
            </a:r>
            <a:r>
              <a:rPr lang="ru-RU" sz="4500" dirty="0" err="1" smtClean="0"/>
              <a:t>Пиянечко</a:t>
            </a:r>
            <a:r>
              <a:rPr lang="ru-RU" sz="4500" dirty="0" smtClean="0"/>
              <a:t> </a:t>
            </a:r>
            <a:r>
              <a:rPr lang="ru-RU" sz="4500" dirty="0" err="1" smtClean="0"/>
              <a:t>работят</a:t>
            </a:r>
            <a:r>
              <a:rPr lang="ru-RU" sz="4500" dirty="0" smtClean="0"/>
              <a:t> </a:t>
            </a:r>
            <a:r>
              <a:rPr lang="ru-RU" sz="4500" dirty="0" err="1" smtClean="0"/>
              <a:t>Стоян</a:t>
            </a:r>
            <a:r>
              <a:rPr lang="ru-RU" sz="4500" dirty="0" smtClean="0"/>
              <a:t> </a:t>
            </a:r>
            <a:r>
              <a:rPr lang="ru-RU" sz="4500" dirty="0" err="1" smtClean="0"/>
              <a:t>Разловски</a:t>
            </a:r>
            <a:r>
              <a:rPr lang="ru-RU" sz="4500" dirty="0" smtClean="0"/>
              <a:t> и Д. </a:t>
            </a:r>
            <a:r>
              <a:rPr lang="ru-RU" sz="4500" dirty="0" err="1" smtClean="0"/>
              <a:t>Попгеоргиев</a:t>
            </a:r>
            <a:r>
              <a:rPr lang="ru-RU" sz="4500" dirty="0" smtClean="0"/>
              <a:t>.</a:t>
            </a:r>
          </a:p>
          <a:p>
            <a:endParaRPr lang="ru-RU" dirty="0" smtClean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40" y="1569181"/>
            <a:ext cx="1676400" cy="273367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40" y="4495800"/>
            <a:ext cx="2990850" cy="1524000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6096000" y="6212744"/>
            <a:ext cx="504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https://www.youtube.com/watch?v=pp8kwszQU2Q</a:t>
            </a:r>
            <a:endParaRPr lang="bg-BG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417" y="1491670"/>
            <a:ext cx="2143125" cy="27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Ход на въстанието: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90" y="1690688"/>
            <a:ext cx="10818412" cy="5091775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5560612" y="238671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Повод за </a:t>
            </a:r>
            <a:r>
              <a:rPr lang="ru-RU" dirty="0" err="1"/>
              <a:t>обявяване</a:t>
            </a:r>
            <a:r>
              <a:rPr lang="ru-RU" dirty="0"/>
              <a:t> на </a:t>
            </a:r>
            <a:r>
              <a:rPr lang="ru-RU" dirty="0" err="1"/>
              <a:t>въстанието</a:t>
            </a:r>
            <a:endParaRPr lang="ru-RU" dirty="0"/>
          </a:p>
          <a:p>
            <a:r>
              <a:rPr lang="ru-RU" dirty="0" err="1"/>
              <a:t>Въпреки</a:t>
            </a:r>
            <a:r>
              <a:rPr lang="ru-RU" dirty="0"/>
              <a:t> </a:t>
            </a:r>
            <a:r>
              <a:rPr lang="ru-RU" dirty="0" err="1"/>
              <a:t>взетите</a:t>
            </a:r>
            <a:r>
              <a:rPr lang="ru-RU" dirty="0"/>
              <a:t> </a:t>
            </a:r>
            <a:r>
              <a:rPr lang="ru-RU" dirty="0" err="1"/>
              <a:t>извънредни</a:t>
            </a:r>
            <a:r>
              <a:rPr lang="ru-RU" dirty="0"/>
              <a:t> </a:t>
            </a:r>
            <a:r>
              <a:rPr lang="ru-RU" dirty="0" err="1"/>
              <a:t>охранителни</a:t>
            </a:r>
            <a:r>
              <a:rPr lang="ru-RU" dirty="0"/>
              <a:t> мерки на </a:t>
            </a:r>
            <a:r>
              <a:rPr lang="ru-RU" dirty="0" err="1"/>
              <a:t>Оборище</a:t>
            </a:r>
            <a:r>
              <a:rPr lang="ru-RU" dirty="0"/>
              <a:t>, </a:t>
            </a:r>
            <a:r>
              <a:rPr lang="ru-RU" dirty="0" err="1"/>
              <a:t>тайната</a:t>
            </a:r>
            <a:r>
              <a:rPr lang="ru-RU" dirty="0"/>
              <a:t> за </a:t>
            </a:r>
            <a:r>
              <a:rPr lang="ru-RU" dirty="0" err="1"/>
              <a:t>предстоящото</a:t>
            </a:r>
            <a:r>
              <a:rPr lang="ru-RU" dirty="0"/>
              <a:t> </a:t>
            </a:r>
            <a:r>
              <a:rPr lang="ru-RU" dirty="0" err="1"/>
              <a:t>въстание</a:t>
            </a:r>
            <a:r>
              <a:rPr lang="ru-RU" dirty="0"/>
              <a:t> не могла да се </a:t>
            </a:r>
            <a:r>
              <a:rPr lang="ru-RU" dirty="0" err="1"/>
              <a:t>запази</a:t>
            </a:r>
            <a:r>
              <a:rPr lang="ru-RU" dirty="0"/>
              <a:t>. Сред </a:t>
            </a:r>
            <a:r>
              <a:rPr lang="ru-RU" dirty="0" err="1"/>
              <a:t>делегатите</a:t>
            </a:r>
            <a:r>
              <a:rPr lang="ru-RU" dirty="0"/>
              <a:t> е и Ненко </a:t>
            </a:r>
            <a:r>
              <a:rPr lang="ru-RU" dirty="0" err="1"/>
              <a:t>Терзийски</a:t>
            </a:r>
            <a:r>
              <a:rPr lang="ru-RU" dirty="0"/>
              <a:t> от с. </a:t>
            </a:r>
            <a:r>
              <a:rPr lang="ru-RU" dirty="0" err="1"/>
              <a:t>Балдево</a:t>
            </a:r>
            <a:r>
              <a:rPr lang="ru-RU" dirty="0"/>
              <a:t>, </a:t>
            </a:r>
            <a:r>
              <a:rPr lang="ru-RU" dirty="0" err="1"/>
              <a:t>Пазарджишко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след </a:t>
            </a:r>
            <a:r>
              <a:rPr lang="ru-RU" dirty="0" err="1"/>
              <a:t>разпускането</a:t>
            </a:r>
            <a:r>
              <a:rPr lang="ru-RU" dirty="0"/>
              <a:t> на </a:t>
            </a:r>
            <a:r>
              <a:rPr lang="ru-RU" dirty="0" err="1"/>
              <a:t>събранието</a:t>
            </a:r>
            <a:r>
              <a:rPr lang="ru-RU" dirty="0"/>
              <a:t> </a:t>
            </a:r>
            <a:r>
              <a:rPr lang="ru-RU" dirty="0" err="1"/>
              <a:t>уведомява</a:t>
            </a:r>
            <a:r>
              <a:rPr lang="ru-RU" dirty="0"/>
              <a:t> </a:t>
            </a:r>
            <a:r>
              <a:rPr lang="ru-RU" dirty="0" err="1"/>
              <a:t>турските</a:t>
            </a:r>
            <a:r>
              <a:rPr lang="ru-RU" dirty="0"/>
              <a:t> власти в </a:t>
            </a:r>
            <a:r>
              <a:rPr lang="ru-RU" dirty="0" err="1"/>
              <a:t>Пазарджик</a:t>
            </a:r>
            <a:r>
              <a:rPr lang="ru-RU" dirty="0"/>
              <a:t> за </a:t>
            </a:r>
            <a:r>
              <a:rPr lang="ru-RU" dirty="0" err="1"/>
              <a:t>взетите</a:t>
            </a:r>
            <a:r>
              <a:rPr lang="ru-RU" dirty="0"/>
              <a:t> решения. </a:t>
            </a:r>
          </a:p>
          <a:p>
            <a:r>
              <a:rPr lang="ru-RU" dirty="0"/>
              <a:t>За да </a:t>
            </a:r>
            <a:r>
              <a:rPr lang="ru-RU" dirty="0" err="1"/>
              <a:t>изпреварят</a:t>
            </a:r>
            <a:r>
              <a:rPr lang="ru-RU" dirty="0"/>
              <a:t>. </a:t>
            </a:r>
            <a:r>
              <a:rPr lang="ru-RU" dirty="0" err="1"/>
              <a:t>събитията</a:t>
            </a:r>
            <a:r>
              <a:rPr lang="ru-RU" dirty="0"/>
              <a:t> </a:t>
            </a:r>
            <a:r>
              <a:rPr lang="ru-RU" dirty="0" err="1"/>
              <a:t>турските</a:t>
            </a:r>
            <a:r>
              <a:rPr lang="ru-RU" dirty="0"/>
              <a:t> власти </a:t>
            </a:r>
            <a:r>
              <a:rPr lang="ru-RU" dirty="0" err="1"/>
              <a:t>решават</a:t>
            </a:r>
            <a:r>
              <a:rPr lang="ru-RU" dirty="0"/>
              <a:t> да </a:t>
            </a:r>
            <a:r>
              <a:rPr lang="ru-RU" dirty="0" err="1"/>
              <a:t>арестуват</a:t>
            </a:r>
            <a:r>
              <a:rPr lang="ru-RU" dirty="0"/>
              <a:t> </a:t>
            </a:r>
            <a:r>
              <a:rPr lang="ru-RU" dirty="0" err="1"/>
              <a:t>ръководителите</a:t>
            </a:r>
            <a:r>
              <a:rPr lang="ru-RU" dirty="0"/>
              <a:t> на </a:t>
            </a:r>
            <a:r>
              <a:rPr lang="ru-RU" dirty="0" err="1"/>
              <a:t>революционната</a:t>
            </a:r>
            <a:r>
              <a:rPr lang="ru-RU" dirty="0"/>
              <a:t> организация и с </a:t>
            </a:r>
            <a:r>
              <a:rPr lang="ru-RU" dirty="0" err="1"/>
              <a:t>тази</a:t>
            </a:r>
            <a:r>
              <a:rPr lang="ru-RU" dirty="0"/>
              <a:t> задача в </a:t>
            </a:r>
            <a:r>
              <a:rPr lang="ru-RU" dirty="0" err="1"/>
              <a:t>Копривщица</a:t>
            </a:r>
            <a:r>
              <a:rPr lang="ru-RU" dirty="0"/>
              <a:t> и </a:t>
            </a:r>
            <a:r>
              <a:rPr lang="ru-RU" dirty="0" err="1"/>
              <a:t>Панагюрище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изпратени</a:t>
            </a:r>
            <a:r>
              <a:rPr lang="ru-RU" dirty="0"/>
              <a:t> </a:t>
            </a:r>
            <a:r>
              <a:rPr lang="ru-RU" dirty="0" err="1"/>
              <a:t>специални</a:t>
            </a:r>
            <a:r>
              <a:rPr lang="ru-RU" dirty="0"/>
              <a:t> </a:t>
            </a:r>
            <a:r>
              <a:rPr lang="ru-RU" dirty="0" err="1"/>
              <a:t>конни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Пръв</a:t>
            </a:r>
            <a:r>
              <a:rPr lang="ru-RU" dirty="0"/>
              <a:t> на 19 </a:t>
            </a:r>
            <a:r>
              <a:rPr lang="ru-RU" dirty="0" err="1"/>
              <a:t>април</a:t>
            </a:r>
            <a:r>
              <a:rPr lang="ru-RU" dirty="0"/>
              <a:t> в </a:t>
            </a:r>
            <a:r>
              <a:rPr lang="ru-RU" dirty="0" err="1"/>
              <a:t>Копривщица</a:t>
            </a:r>
            <a:r>
              <a:rPr lang="ru-RU" dirty="0"/>
              <a:t> </a:t>
            </a:r>
            <a:r>
              <a:rPr lang="ru-RU" dirty="0" err="1"/>
              <a:t>пристига</a:t>
            </a:r>
            <a:r>
              <a:rPr lang="ru-RU" dirty="0"/>
              <a:t> </a:t>
            </a:r>
            <a:r>
              <a:rPr lang="ru-RU" dirty="0" err="1"/>
              <a:t>начело</a:t>
            </a:r>
            <a:r>
              <a:rPr lang="ru-RU" dirty="0"/>
              <a:t> на </a:t>
            </a:r>
            <a:r>
              <a:rPr lang="ru-RU" dirty="0" err="1"/>
              <a:t>такава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Неджиб</a:t>
            </a:r>
            <a:r>
              <a:rPr lang="ru-RU" dirty="0"/>
              <a:t> ага и се </a:t>
            </a:r>
            <a:r>
              <a:rPr lang="ru-RU" dirty="0" err="1"/>
              <a:t>опитва</a:t>
            </a:r>
            <a:r>
              <a:rPr lang="ru-RU" dirty="0"/>
              <a:t> с </a:t>
            </a:r>
            <a:r>
              <a:rPr lang="ru-RU" dirty="0" err="1"/>
              <a:t>хитрост</a:t>
            </a:r>
            <a:r>
              <a:rPr lang="ru-RU" dirty="0"/>
              <a:t> да </a:t>
            </a:r>
            <a:r>
              <a:rPr lang="ru-RU" dirty="0" err="1"/>
              <a:t>арестува</a:t>
            </a:r>
            <a:r>
              <a:rPr lang="ru-RU" dirty="0"/>
              <a:t> </a:t>
            </a:r>
            <a:r>
              <a:rPr lang="ru-RU" dirty="0" err="1"/>
              <a:t>ръководителя</a:t>
            </a:r>
            <a:r>
              <a:rPr lang="ru-RU" dirty="0"/>
              <a:t> на комитета Т. </a:t>
            </a:r>
            <a:r>
              <a:rPr lang="ru-RU" dirty="0" err="1"/>
              <a:t>Каблешков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24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