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267" r:id="rId4"/>
    <p:sldId id="272" r:id="rId5"/>
    <p:sldId id="274" r:id="rId6"/>
    <p:sldId id="275" r:id="rId7"/>
    <p:sldId id="268" r:id="rId8"/>
    <p:sldId id="280" r:id="rId9"/>
    <p:sldId id="279" r:id="rId10"/>
    <p:sldId id="276" r:id="rId11"/>
    <p:sldId id="277" r:id="rId12"/>
    <p:sldId id="278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4" r:id="rId26"/>
    <p:sldId id="295" r:id="rId27"/>
  </p:sldIdLst>
  <p:sldSz cx="12192000" cy="6858000"/>
  <p:notesSz cx="6858000" cy="9144000"/>
  <p:embeddedFontLst>
    <p:embeddedFont>
      <p:font typeface="a_LCDNova" panose="020C0402040402020201" pitchFamily="34" charset="-5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Eras Bold ITC" panose="020B0907030504020204" pitchFamily="34" charset="0"/>
      <p:regular r:id="rId38"/>
    </p:embeddedFont>
    <p:embeddedFont>
      <p:font typeface="Montserrat Black" panose="00000A00000000000000" pitchFamily="2" charset="-52"/>
      <p:boldItalic r:id="rId39"/>
    </p:embeddedFont>
    <p:embeddedFont>
      <p:font typeface="Montserrat ExtraBold" panose="00000900000000000000" pitchFamily="2" charset="-52"/>
      <p:bold r:id="rId40"/>
      <p:boldItalic r:id="rId41"/>
    </p:embeddedFont>
    <p:embeddedFont>
      <p:font typeface="Montserrat Light" panose="00000400000000000000" pitchFamily="2" charset="-52"/>
      <p:regular r:id="rId42"/>
    </p:embeddedFont>
    <p:embeddedFont>
      <p:font typeface="Montserrat Medium" panose="00000600000000000000" pitchFamily="2" charset="-52"/>
      <p:regular r:id="rId43"/>
      <p:italic r:id="rId44"/>
    </p:embeddedFont>
    <p:embeddedFont>
      <p:font typeface="Montserrat SemiBold" panose="00000700000000000000" pitchFamily="2" charset="-52"/>
      <p:bold r:id="rId45"/>
    </p:embeddedFont>
    <p:embeddedFont>
      <p:font typeface="Roboto" panose="02000000000000000000" pitchFamily="2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5940"/>
    <a:srgbClr val="FFC000"/>
    <a:srgbClr val="19B1E8"/>
    <a:srgbClr val="19B3EC"/>
    <a:srgbClr val="12A5A6"/>
    <a:srgbClr val="06914B"/>
    <a:srgbClr val="19B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862" b="0" i="0" u="none" strike="noStrike" baseline="0" dirty="0">
                <a:effectLst/>
              </a:rPr>
              <a:t>Графика Анимация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916941437007874E-2"/>
          <c:y val="0.16054446600981384"/>
          <c:w val="0.94583058562992128"/>
          <c:h val="0.76748654235442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83-4529-A2DC-8FC6EC07FD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83-4529-A2DC-8FC6EC07FD3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83-4529-A2DC-8FC6EC07F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5387856"/>
        <c:axId val="795386872"/>
      </c:barChart>
      <c:catAx>
        <c:axId val="79538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386872"/>
        <c:crosses val="autoZero"/>
        <c:auto val="1"/>
        <c:lblAlgn val="ctr"/>
        <c:lblOffset val="100"/>
        <c:noMultiLvlLbl val="0"/>
      </c:catAx>
      <c:valAx>
        <c:axId val="795386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38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Sheet1!$A$2:$A$13</cx:f>
        <cx:lvl ptCount="12">
          <cx:pt idx="0">Bulgaria</cx:pt>
        </cx:lvl>
      </cx:strDim>
      <cx:numDim type="colorVal">
        <cx:f>Sheet1!$B$2:$B$13</cx:f>
        <cx:lvl ptCount="12" formatCode="General">
          <cx:pt idx="0">1000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bg-BG" sz="1862" b="0" i="0" u="none" strike="noStrike" baseline="0" dirty="0">
                <a:solidFill>
                  <a:prstClr val="white">
                    <a:lumMod val="95000"/>
                  </a:prst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Попълнена карта</a:t>
            </a:r>
            <a:endParaRPr lang="en-US" sz="1862" b="0" i="0" u="none" strike="noStrike" baseline="0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cx:rich>
      </cx:tx>
    </cx:title>
    <cx:plotArea>
      <cx:plotAreaRegion>
        <cx:series layoutId="regionMap" uniqueId="{CF1971C4-777C-4E14-B76A-F1AD6886EC8E}">
          <cx:tx>
            <cx:txData>
              <cx:f>Sheet1!$B$1</cx:f>
              <cx:v>Series1</cx:v>
            </cx:txData>
          </cx:tx>
          <cx:dataId val="0"/>
          <cx:layoutPr>
            <cx:geography cultureLanguage="en-US" cultureRegion="BG" attribution="Powered by Bing">
              <cx:geoCache provider="{E9337A44-BEBE-4D9F-B70C-5C5E7DAFC167}">
                <cx:binary>jHrZcuUqtu2vZOTz1d4IEBIVtc8D6lbj5S5tp9MvCqftRKgBhFD79Xd6V50Tu+qeqLgP2XhpIWAy
GXOMMf33t/Vvb93Hq/uy9p0e//a2/vG19t7+7fffx7f6o38df+vVmzOj+eV/ezP97+bXL/X28fu7
e12Ulr9jFNLf3+pX5z/Wr//1d3ib/DBX5u3VK6Pvpg+33X+MU+fH//Dsf3305c1M2n8Ol/CmP76K
qZOvTr1+/fKhvfLbw2Y//vj6L1/6+uX3f3/V/zPtlw5W5qd3GEvxb3GUhIzQCIc0oST5+qUzWv7z
MY5+wyRCEY9JEkY8hKf/mPn6tYfR/z/r+XM1r+/v7mMcv/zz37+O/JfV//WBGk36j+2n5nOpovxz
b7//a3j/6+//9gHs9t8++csJ/Kdn/xOm7NW/5n/G9y8j//PT/w75vw39T8f0jzge3//4SqK/HNrn
G/5jjP97xMfr6P/4ipPfGEpQmCRxFGKM4q9flo8/H+DfSByGURJxnkQkCtnXL9o4X8OZ099wGDMa
RxGmHGFCv34ZzfTno/A3TDFiHFNIBRoz9j/5fGu6TRr9P3H4589f9NTfGqX9+MdX2If9x7c+FxnD
mzhCJKYRRwTTmIbw/O31Hq4MfDn8P/1iJ43nKUo1Iy8J4vetIl4ksb/6S0D+l3kI7OjfpyKwo4QQ
BHlMCGP8X6catmiz07Is6TbGggSFnpZ3qYIpCzm1wtg31a+/pq0a0w7pj0Ur0bfNnDZN1GWeD7eB
ay61Yqto6jBOwz78LvegrFfXHwd19NyLza0yDWxl8/BmY/uemabq0g35LnXsno0DF6znN4vcvYji
NkVL+DyqtheaKS+aSp+qZkiH2dVpG6+9qBz5vpq7vUK9cCZ529WQ76vfRY8eWoLuNh+dbRBed+Pm
j4wkFlY8vavJi2FOaGE73YsmUQ8jI29kXsOUk46m2qxpZAN2kCE9jLgjoreSpbhij12ME6GnBKUd
Cx8WLLfjQJZnPcylSsJYLFV0boeoT323Hr1lBzO1PyyKfrVVdDPyyomm9cUQVc866ayIzGJTtso9
XcPgqBtqUmbQ1dRs92a0r0T2pyU4j0nfiarnUrRM3aCwfVTx2eL4fbHX8778xJyTlKDOCB5mAzV1
tnW9/8eI1W2Xbgmf+s9FOUJ1pkL1UpvC7FEoekV7UbteYORu9s0dmSSvS7zTlOljHzRUINK92I4H
gl3aCE+l6hotQtN/cDoOogrQrZ97LlY1i5mtz0tvZCnV/sPVLMxMZ97c3D+NyZZxgnU2OxWnERtQ
yjgpL6yvWxG3dM2HRWbB0gZZ0LI2HetFDE0ypqsNm8yGV5xNm6i5CVIfVN9dMwvSRwSQz/u0700K
k3Cho3bJtu0x4P7Z9fsqulkx0fd8KXBKlW1O1m1aDNVeC7ovv0IfHPexZ3nLZjE1ds9c1WZEyVpM
gf/pHBemN4MghixZ7BzM6XIcLvAx0VR02xbkuguFWSoqXBeXfNwfh6axwgfWp36/ZorV6VDJE6qH
QagpVqkaicsGbk9NuM+iCrnMNnXCrI3TxrXvI0KjuKW9lmkNP+JxMSKKHq0dVMZDr1If6ys4xTVt
u3gSNrrZtnFIJ63XbAtWJOSqjnE3LqLuRDuyb4HTzzOXjyMcDvbdMUD43DVb2q9dGdXhJsbWmyyZ
0K/YJdfhMP6K4vHbqoZI7FunRWPlIMJZ0ME6wevV5rKuTxQ+xDSBBVDzjTL/bla42K1OTmiE/+A+
qiAlSouXJq20b4UJrJiX6MkPYyTGoL0bpuFm3JBNK+TfsR+v9Tyc16FTl36exNyYTjQRCcQeql6s
QZSN0grubVcGcoRM1ulQJ0nWJPq0LPeRnwuyJKnmcZTO8+wAaZZXt402885ux2CLVL7E9pE06FeY
6LTjbX9AJoAgNbVOWVV94HalgixWChnkaFPfJq8ukk7psjIqgnWIRVXplPdhtoTjz2QOH02j0q1Z
XDnF+g4w787M9kgoOhP+1uPGiL2dlTB1dbCM3CwRK8P9W4WWFz41SpBxv1uW7naeysnxO8LpZbNL
OVg+wBJWJTZVrQKzEQG2Neluo1JKWo6ryqt+6MXIglosmr+x2pF0MkynkRy+hUvsC9x0BRs2yNJm
GgVTOrX9IkUXujXXgR/FpCeaLas9+4DPZcynQ6WXJGNTTbJtqC4ovPSGBWJY3Sgwx/qwV5ep6vJE
8rSpXiIynVQX3TZzyer1blqH73QiV5bOj7reMmx9uYRbbrnM0TydKzQXPszHODm6fc2Zl9lCWBZV
021rqlcV21PHabFhmllU/YgGlK+RFBqxAqH15+D1nDV9dAjX5owafuAJ/z7UKvP0kCyQKkmgBZGT
wH0S5D5CSkSSozSO1yzcB0Ab5ksew2LoMNxowH6A3vo81f15SaDgNXNcEOZaUe9W1HF3ChryUwcL
yuqtrHlwIJOuRd3wy+b0zWhCLHx1GvvcS1LOobxEnSpZpa4quJQt2R+ARJTGVBlGBiqnXzsxdOht
TYLMt2GQ1uOAU/I+BlsnliF4T3YAwq1nNx6uydBcB6g5bMsu0EiiFID62iA1iMC6dzwnp7rlL71/
RVt3rm2Kk+VA2vVm0j2clN47EelX78cDCeScbqu9ZpV+n5ZaoIDfjsb+YA4/DcF6PyzuGc/7d2nt
EeoQJfGP2XNy+LOQ2HKsU2fxd3xd+WRKbaw3ManvWK2DiMblfdlxNu8mYzF+dCTJQ1h6vB/90lxU
G9zv3txoG/4Mw+muqx9XR06KTzeOR1faJHc1dydfwx+sBOq725oOlxFrUXW1FA1GJ02795r12T7o
S8uqe7df46G7Him/7zTL4y16qt1+O0yZsWs62qhQsTqzX2qxp4g1XiyK/wgn/23G1008FK2hs4iN
f8Z7dJ5Xh1Md5ZrJc63GckercJEt6aSubCxfhzh6xRGCY0d5TNZy9MNhq5tiZEnhRv6g8XDZW+lE
RJenKZnLYMev4ySvmsS/JDUAybqHT3p/Nhq/BKv+IGt4hfr1s/qknXf3kUOArWp77h0dAGTbIqlp
Tpv2sR7Zg18O3IX3ZBpvgzp4WKi9S+JrQ+SDXPjPpJl8GrZjK9ruLtYo6wd6rPR+pkEEh6zDOyiX
ZTfSQtL4Clf2LdKSCmb4z3DgV++c9nc1CZigiByaplDB/uIxujC85DtQQKibTR657aVKtve6qq9Q
FHywlvQAZ01WJfQOAwmaN5lkst160W+0NHWXb0n8qDRDAkTJLmRzrG1/6PR8kF1dmPHBWCSiFtEM
rbgX0rKLDuUzl/SVBvZud3O5LbMWexBkXaAfZS9/VAhgcOX63IW2WFt9GgZ2VnK8xEl9M9ZRNiH2
3dV3vXyZdSwcHN+8Vd94LM9qTGzasEOE7LPd4rKW64+lna6Uq3QGfO+Z+qmMP+kIwddGJQe2do2Q
+1gywJiWf7I+N51d294l5FEOy+O4JDkLSSeIj7J2UC+Q5hJuHPoe9qYWcY+lCMclC30GNSztbHKh
OP4R7uSA8XJowvBM0Xxc6P5knIGRjuRyoZmJk0xP0/06bRcThfms1CniNEWzPNEtyXqylI1VV9wK
3Za+CR4kTi6yclmzS6gqiQJ2ktzjWOZB/0qn6ojpehORsVgSUuxyPH1eT818qnsMdHxLbTDfxHiB
coAOfDC569hjb3XqZHU96/VHjGS52OCtqsMWag+9pYstp6gTn39aYBQJ/6Qj22UbTBayqESyycYg
uqvH7WL39jIA0rr1ebMlhmDiaD/plj+Hq05nTG4XYgskw2JVS9Zu7e1El5yucxpz/BDGAUiPKWVJ
kzWjudJNcJQozk243AXnHe/ZHr7t21TwMF9jnCq8XRtp8qocOgzoQX50PdSy2Nwlsxe0VgXfSZa8
UDTmHd+uHcG52c3TZGH71XxaCMm6dszVyEpEohu3wuiuueqwT2PprvHSHxXuc4uvIo9Ohql8tyA2
out9iXOC2ryRQ9qbNuVRnU98OzkAwArz44QuY7uUCkU5ctUVjRNBVn/6/Bez7WZZdWb3RbAIF+3U
FwoAcTbo0u9Tum3k2CTmKnHx5XNxDvJ3inypQ51OfSOCsT99fr7ZdDMqA0Pm1KvwNjHR2ZH56fMU
EmAMQVuXvIeKOixZh0aQHfwQ03fc1w+jJUUyz1llqtTgtXQNzerOFAvZDhWNr6uaiXpVd2vQFQhX
KZbAIuy9k0sesLYcntQoTzP1FzbET10Q3EJKFgMwE8kCqAS2XCJ34thlSWRAa9EsWdU7wNOBZ93E
87AbM1Y3V59vGbvxZVvkL0gpbGnZDdNhnF02k/hQq12wpC+6yqSdHIhIuP0Z8y0daFcQxy4d0D03
vLaFxEux7Ue0V/eJaYW1dQ40L8dyvlnq5bwglwaMZw6CjiG7Rr1nIx0K6tU1bk+h3yCR+pzMLNXA
Nz/n3GM9i88z5ovM55EBRIIAGyUS4wrpovjd2O1lTVyuMZzgspejTcQGaUPWvtAzyQZgoXTMDTV3
g/WHYGdi9TzttLpyLoSCVB199R6v5hiR+qyHBciuMBBDokia3HoYXxFTtNuU1YPOt3UpJh+nFVT4
6VMFm+S62rqnOl7PfEKHut6uwCfIjOqKZbTHqd5Bp69XHvgWaMNLLMOsrdUTkmMeBPaIVnozYXbB
fMtCSgvdqWPIXE6XRExkPQcEp+s+Z10iRe2j0iGcR0FdQmW4QhVJx6GwAy5qz4FtjhfDobIFOO22
IQvg4teqz0PInD4AEk+CY6Se6L6n4frsOS5C/0PHcC8ElOsMV3Her+o8RfpAW5OiOLiNKFDtENK+
42dfL1ef+RxPfY5ghXwa89HIAzGqbBTPdxdluksTJ4tNVoI0XGAcCTxvF74mxx67Yh5rKCqFnM2h
rZZLK2mR2Pg+2diFAWB61KTYxSWKlqKe4ptJCh7xbFDtcQz4ndYaqqKqstgqwECXD6q/S1R3nENz
1GY7bV1b6jFKw44cwTAqKhmX1USOzLkMpEQ2TjjllkEeRYLOa76jOseQW594FoLEXZQRYxUWYeOK
yv1srBVbOJ7aOM4/AwFuTYE7f8Coz3qeFJrrQSyo+25NeNn2Fzb3J13Xhzpp089X1fF2WKEGb/UI
OBmXpEWlXdq0ZvLAiL3vyFNXo/ITCweqzi70p803AkdVqqi6gJNyR+z+nLAYpPB4rlr/WHmus6WP
H9e4y0eZXOMxuPcBLikpiemS3IzNlU+AKGJK5mPdcVAXCi7EZg9Mu3Pn6IvV/L6y7EmDkSPQZj4c
36o0UuFVNLF3urh0ssODodSLrsdztm+fjLbSoRgbftz0/PLnszjccLoFVKVmQWm7PsDtwqnZyZTO
UBGGpVUF64Mxq2TyPQqNEclCnmTwy+K2Fl1CwR4KEQhYout07fUilAvu9bI/daiFKKyg+UZ+DwbN
r52VQaivlGkaYZIkEuEee6FASqWbCgexw0pdGfH9SZtdpib0ZTioMY9BnjRR4ISsgzNpWZD2HFy7
wU84bzd4zzrPNy5I8oVyJWLk9IEtc4k4edlb5IppDHfh0LcQ3HQafE6+VyAkt0mnpMMfoQd5vimy
i4niXQRwNdNhBGhD8l7WgExj+Mtu/ccOPl1qedBnq1mhrMTkOAT+1QXZBpaQCmGs0h2GQlr1WSJn
mbplBq9E141gc3gdx0lpGJ4BS+yekv2q74ZchgBkldm6m6j3588zjXENtYx0HzWG84+W+D5k3Ydp
AriDO3hGHet/kTkoXA072R0EqjP10c3rr2GYbuYWDsQEzAtbw3DACwWT88dpDm6AAzaCQnillDz3
g3qOh71KhwCWunjyROsKFg/6bSEvfJtvUAyroe3HxNebgfBITJMeRbzpTNZNaZB/9RwCGYC/AsZQ
9SAp9sIAxstpThHxkI2huu7ba0SQPa8tlkVgXnU13tvIY/AK5Jtnuysc6u91c8OAMAk5oV0MEO0x
8AeE2jfOoQiwRp3A0dWHlcUQ+QXW4rZElevkSxa3VdoEUHKaJFtBIdgVtF4MmwOXUCwzEjuanhQY
ZhAoKotwB0UWTVblwVIXbNsqES3PboZTD5k2AttNpnfVBkaGs92YD438tUhKMgR4nsaDvpuDx60N
+HH07ZMLIn0KhouBG1QasoGzMGsi2mrFqQzZcyCHDowvPpz3Kcia+nUjygpVwQ5sHyWiiu05mIZy
9e5novY3MsLpczeUi5Qkb8rQ1VuxtP3FM1i2lFv4yTAeDLulkg1nVAW56kh4doylYIbqbKu4Lcim
fm27zYiP74IeOM7I6ZHGHO5CtItKTqpEyaLTxTTvgwLZPMvosa9m2PIK9tsgmxys4Z9bFLwkY5GE
8NW9rqY0+Qwp0sG9qncMLh1Qew8h88CTMhUXtfIqj6F7BNZJjLKqUkM2f+pfF8qUoXrKgmIc4nsf
wc8d8jjfJxi+SI2Bu28HXYMI3Fm4paTHHGz54ZlhG5/CG72GFVCoZcv2TsOFs8EuLGmgpibRnM0a
iNQAvlofyOOfRztWS59FKD6yGnTNMNiPwOoPi+cbayovQgth8I38ocgUHokLejGjtjqPgyvYviHB
VrAqZbOcsGveUHuMe+A5qwQs/USlHtuxgMv0QagD0E/ocxuF8XWPwcsHZF7xnAeu9ikauwv04GZh
k9Pcuf2m6pv4hKf13kTNa6/Dodw3qKUy8X26zhiJFYU4DfAOrOmurulLFIHp6pL2TOAeS6pAKnWD
AZikL5MHRDAbe2mcPbSDvQ4WWCMFgpWSaUt3pS+M2ytbE6ANgxvz6lfV2FUgGs7ZaJpvEQfZbj2f
UsXnm65n+jC8+XBv02kIz30HVELBy5oIoG+BdoP+LCXcxXO20WkSUIde7AKni0IAIiwhuWj4mR6m
XkXgwXLcNQCLjztwIJku+wS8zM5Ph3nu3qQDhArbuZzn9Twn6BTstkvx5DJf9x8Tsh8VXSAS02TS
ds87Dbd4o67AdWJSb1A6KaoPxrs17T5dQVZ9A5sDCpkHVbRObbnw5Aa1fXQdjx0pI0/uzN6wLEn8
vflsm2xgxyzbkO4tp1lsIMox/8zU0ZyaiV9XM3AHotePOolpFiB0mPgMkEXkWGwd+GG+maH4s8PM
yQqGOUzNEnW1DdFHOECYhpBN6eCbks7zt7lLAPHg+tAdXa9de/FyuYlNch+1DGoGgmvHGPzVk/UO
zqMtdhUzYLvyCbQ98A4NZ19tTSi2VdprrI8b3+py8jhMq2H+rsDbP7oRXLoljeKaFKiPfLq08Qev
MHC1rS2YW2MQMOvPz7bXbsEuZQ3iBxdNXPBV6UxTllcxBWeWgFaRUOdFsrkCQVdqVA39weflYdzq
54UkVTHKDcgrrVNl6gcukc3melanPkZAcKJgBDdjfG0ru2aNewgpvD5eGBAQtl6SYX/zGIp3xfTH
aJ0CrCflRiFRmPHgSGzx972H/s86B01hY6AsBuyvmPZGtEHy3UhWNGF0nBYA6c80oet2E2FGQbZB
ImMCx+89kqm09fUUtA9si41gKBATx6vwm1P5vI6lbPHNCl3MQ9/093vwMzItyUO68iyidD1FEWrA
8upN3k10gMbZLDMfbhndu+awTA9BKN1VUpvv1Le0dHv4HJBuFHXFlhTtsoGm2vTcJdWaMmfYtXTj
zwqvQRlCy/QwBfGdtxJdQYjQlVLxdyrJt2UBd7XlvSr3PlgFJ32fq62OMyXB1GvqMSna+biBOZJH
/QhW6gJM2G6kLSI1rHd86Xk+QmMuU5+2qA3x9YTVdBfOvc2CBGwADVQT1yE4IrxjWSAjMbh+SuUO
zZJga9+7egrBHWkvZuqe0T6TW90/xPvaguMUuEwrnmkCasmwmJ4ceotiNV0R7iHt6AYcvh7TQdZt
tiY+g05lXwxLpUAjTKB5Rp9B13XJwLcUvdfNHVX12a8jzWTc7kCVpzWj0/LAA7YcgI+99u12oQqa
BBGOoOkz9GMKyuxpNVA8a+/mQ4j8fb2BTA7mELzkVYOMVaDgTVUXkDurYHK5a7QZ0npPuPBx9JYQ
0B37rkAzsIObwW2qTBxCQVpTs840bXsJU0UDJNo6Fzuj7IAWeYsjesMG+ry2QSgaXtdp6MjDoo1N
FyBLbkcz+FdVnKr4YLdKnWcKjTPmzQlgYGz2K9vhF4lJVXRTWCy73Y9zu8MRgRRbukc/gze2WX/s
O1KDJN98Sfxrs4fhFZmglUiDvajUfL2vDXSLKp6kSIPk7FbohzhNnhwvanAg404d5tbSwzpCwcBR
cA6earB7UvloVqKye7nrMJuAc4gVKmiKQSuYamvTWZrPm5BLvP4AHrQtw0vQqdvNzkDkbC3zcA3E
bPxjxJfwWM+PiVnDvA3QdzK6OQX1CCjU7s98DVlBJlpW46JAu64+X8BNDaLuNcTQGaqrqC9p/FpF
O04nbsEjqP0zcQvOa7Dm5qpvAeKTQbBuUMINkBBj1RdomFw6czCeWgeKcZmgSeMaEHGyNXlP9xJU
z2cvG0jpDj7q4qB0qqA9AcEc0g0DFoEFnvoRhVkCGDSjGFqfK54y5TNbzVUaa0wyp0fIBozqAgXr
c7XbOFsCXwk6NZcAeunGkBH618MPVDNy7mE2aAtA9gZWVkUCwmxvHb8049XszX4FxqloqQd1MbVR
Fk7vLSNt2tumzhJIQUgmdxhZ/RpBZBlt24PhlIkk6l/nxifl4NYLlJ76YPvjRDgwVjbXIKQCciT9
nK9I1tnSjDQdFT5atJtzkIA9GRvo/224FhsL/YHF67ONGnCGJdydvfHQJ5DQjLLABizYqKgZ8s4R
Iyr+sYcdlNjWQpyGn3Lu9iIxn30uGRwJXmg6MWBLbD5jCxxtRP7c4fEOOi/muPa/wsb/gO50+3kY
KMUaf7NTKAvoIYJI9+bnxi9ugY7NykOSD0NzGzbzdCWP7ZjUJ1VtV6MC6rpKxeF3MlTuLZJFFUTf
fWLDrMGnxU2oILQbUjk17RVzSTrnvW31xYG2y+NmFeFGcgO8J6tb4ApYqyOn9b0baANGHbCEuvd3
q21+6r3dRLANITjZpDSyXbN4J8upSkB3rMwJR8Bvjxf4gjSYQ3daJ8LyahZRt39X27cKfo0hG0y/
p3qIabrMqoR+6H0w6DXnuGNF0B6wAleDxojm27aSrBkQ9CirBtiTPMVROwrYiy9g4z0oFp/iukpZ
Z+PzxOY8hsqXA9QDCxoV/GbHgLIm0llFJL1Ue/N/STmT3shxLQv/l94LEDVw2PRCQwyOsMN2esyN
kLbTpGZSlKjh1/eJwkNVvy6g0OgGKlHptK0IKUTee875rh4lCy+CrWU62XHIw1kcY8OelILpPNdL
kxbCO5e6Z0kZYS3wZcgBHeisaHyTgry48ZdmSLcgtokvP6t68/OKLioV/QvKKM0Dvl98w2FIGJOy
6nUdiTiW3sxejD+/BrIleVgRmpiutjs5uxl7+brtaNC+u6n1DuuGTZ3XJhPYE9PaYrt0vYF1I5sU
/titMO40STQfCx9qnLmfU78+YwHGR2jmO86R01nP2Uw3gwcdD1nZBGw7gIA4F3TBy3Hm0pZLk42U
P5mOqix2DFG5Gi8FbeeDkb2C5i0RRQzLyVZTSogZ0oEhQ0SgcCZqV4nWnqPFwmrX8PoHXTaZrXIZ
tn42s+5OwMPIO3isUeU/B5aWSTlCYvgD/mbU8OyFtdwzmAVmmZcMEQuuH1depiccrTYoWdFQ36rF
i3aiqPOBt/Rm2ayA049EA36S3TXVsiVNjAI/+jHoI+nngzfIJEaSsw8I7NnVxlumBSr6wtecDwax
UhQkW1+pfKCSoMeRN7RArcA6v/pcRaZYMF3Vc6JdF53MEOxd28WJgkGXFcs9YrU1l2w+dqw8FN54
rBYjs8K1Q8JHAatiRMu31Po9Jst9E8snuJEAimwTJ20RqJzRLlEzSKFhC7sELdztHHcPQg5dUjO/
OgeBPhTWbIglwzpZqnS8dsd95eukGBVPGiWm3dxz5Kkj9WDD6p+1V6wJXIyPAl5y12024V7w1c8J
anknoL/QsUN0CQvRs/RZHfQxbIo1zhbYq2U038aifxY2PM9EurvY9Okc9eGPWFdQFnInr7q3L5Bb
+JvP0lXflsG2PDrhPQWUFXCOEKdGuyWeEiF7nvlNfYir7kypfULTHO7in2yg2IK2O642vCW/fm0a
sEVNoM8R6UsoVcBH3UYzraffpfSqtK2WXw6okYuI2ckYyq71WCJqIEAhNkWB/CvzRVnm3fo4OKfz
0MafKiT31Sb26Mzj5o0xu+ziKQAkQ7rxqmXeF6OnhOkBiSsb63TwFvQA8jEEQpW0kRkTSrHmQG1l
ZlGI8J1LFjTr+2bhJezf9Ucg0OwQB9TMRTYtSNvdNKX24Hvgd7q+u2jpiVTIGgwVuva2Z01qIbTT
dYO9EKEJYsOplsux9WNxkRParNqJnXWRnwhefUaTZZlYg0vZ1k/TNnj56vlLEjUMPBactaTkDk4y
j09dpLfEiZPfhSwLvZqnE7CBNOL8bqnMxVUeum0ZH03DvvrKmMPQIdVRrh72W1h+mmBOnUZXw3A1
sX3CYeoDYERhueJKiGGvBUwTD6+hmCqO0cgAZNkBAVRRfNhGvMkNzFbA3ENVcnPjN+NvyXWTCxXZ
bBzXI9yTu2mzj5LjnjTuaNnU5RtZX/2pyQcSOrR08ZRROp9ovCah36JT5M195LEiC7H5mBnWb0tV
zkfNdsQHqgWw40gbLLF2yPogwttV5Hmb1R6+Q5F5jVigj/vfVih3HLmiN2Rd4ZnnInQmd4MHlkGG
D00rExbDjkYLGB6KPsImYNE8bZs4AOercjp033MgbnpuPu1SvbkRkcGVbMHu1RV+v+MNBQywyuEA
BvCgPDnvhu5FlwPSy2k+6i46bgLZ2Nyvt56f8xgxfQRUCj3z3CIPaIq9Mx5JqdfyfI34cd18pBOC
zcmwnGe6YqtHtAHt39QwcDhLw9V71GbM675Gzsv5rlnWbgfSIoBJXMBKVOHPpa1cFmn50jh1asYg
Ps9t/ZuB2MyatYizspfP4VgGac0rvROc/gjMb5CX3Q02z4OdzUFX86PVCrumKrocrmiqoqjKWwZk
CKIwa7A/JwSQWd4g6NK1nPKhFs9xRO9D0gDKG1CQazEcu3Z0uNat2w+j/zzyj6Vj/o0kvp/HSEMp
+54qBencxcijN3X0x7hMq2ZaDyHZTjHSsZAiVRooOCyOjo/1XQTrRfLrTz+ohs4JGRqezkZVsFBZ
ssRbD0c5izjKEZI2txvke+updx9tYKN0dKYRoddrTXerGXdV8Av+4JoPzA+TsRnIaa3Em54DjRq0
DnjV4d11uPgFALmAzkNOY39MlXivoU/3tJzKrBBLnfBySjtUvIQUgK7KMP5GYHpPY4RVYP28pE6X
KqyPMEFyM+o0XspbryawgAheaitLkjCrIqwYmDxwLq4exoLeD3W85PVh60GdxAzoAtzytPab3J94
nEZTdx8inDI0+BISt5SdYuQ9+gH+b5mQwA93oYHw8N6LprFgDKs66cTyRMEAQq5eCKy4UPKXSpaX
2Ba/KQpi0L8vHsggX+ofHi1VYjaEoWTipz70UjGgCUXnAQdA9jufbY/YkdyxCfp9XLpjiIMUzQy7
Y8sHf0U1gPba2B0TMTpEdJyhDz3rT31WTDY8OFNfIzvvFBAi8i7C+vdWsWGbm8odcR5S2hUOQ3Wz
+ubOF8WyAz/lkpkjW1fij1dbHftsB7pkDQKJqUQfKcfPmFegIccw2dAWjEVwG40SiY5oi8QjKIMB
SmIo9AStBZhPIrxs4wjpU8egiY1IWYGXxJ2a+56pk6ojbx1dd55ZH11XomB7ukfasCWVxcdS2iUE
JQi8AxHDvqsW0KZ96aUFWsMkHMZXaCKdTDDzqxZQnKwJ2BKofi1hzy4il4L84mEM261yp3WdUMGl
sWlQD4/N6AOdMDjbugrB7oIfK4sK7GvPD5FXAkogIts87VLuFR9I3cN8hs7daevvao7WgpSfrRdH
WRGwR3gUZ+gOWJ0EDNjcvWK7OoAF+0ajadAW0jurOCKrMV8cPnZfIQPucmO9LuNFiGx7O4cSEJWY
I2g8XRCsl/2yLCqbOAE5U8oaPjhIvjncsMGDOsStdRoNFFNYGpo3BXYytjZ715QpRAJcx0radO4a
nfrYFMAuJauA2wST4+C75hmN5o9asJ/KAqBilXkbKcBQ6swNIrRsG1Wclh1KeIH+yhm0zeF0rDmS
isb1JJ0iEETSujohVZHRrTiSdnn2R++zQuiS1LHFNZ6ag6wL4NsxztJACo5r9wB3aMx8vaE6gHmW
XwOF/6LHyMuVLN9tDNdn3bB0IRb3i54VBD+/tw1hOevNmojKe4nBW7Zx7RCa2hgJwXrpafiipxWt
2MPawhZtCx8f9NzTFGo6n8bwe9zE21SJbPVnbI0cPuHYNXCtyJB4M+g+fwsDKFF2cDPHlqmnc6AH
VMaiBlpcdV/RCiARrM5TZOUpKLLZhg0AqFYDmhCg0GuYJxReL9wHL1EAy0MVPbhoJRmr11/U1c8A
jNLA1bkezG3H2ZTF4/YW1CDtFgnenfJfykNvVGzkWEw0CWHwtZTd1s3yFZNbr3mlrfjpKeB20ZSA
q/taG2SeMIlewTEpEOng5yrcQunYvjIHuxG6aYEY2NrUiI95M7u1DXkmnKBJN87IoL41ENPc18X7
OiN0UOCyp+oxGHrkQYRE+czNyQBTlVsjUqTIdxwASEtslYRhvy88cg58odA98DMk4ZgEhrzWc/+m
nf82+9yAhfqIdfzA4zLRFD3Gev1HDWW7DeOLxLBMjnz9VBhQZ4HG6uDapHyDMYxljGrr1yEI9OGL
U3IUpn4ogKUqXS7INPAe/Eqd1q65cUsBrKuyu6hEqO3DrpdoATicu9GA2xiIQ1OKSB3wh0yJP6Ho
QRO2ffeKtOlJ+esprmJIAC88QKaio1Tq0ffQhmMgAQALveduq4DT13fMC26nqDsWkfwMOTgd+UUn
TCZMqn5qbeUjcV93bRl+sNUAh/Tly+x3XWKj9a5cltdO4g6wMTyeVQTHKHAqsyRck/meXgGb2uGk
TBtA25vgB/X7zDqSKErLlIbl6+CZN7Z1NDmiIH60wRSlqwTLXpg4k517D2a1piJE0OFtvEchatN2
KF+6OT6Z2W0IIBgmJex5XdE0qOaGdCJI4m09NLF/LHCaqmQQBCFECYQw0eP7QNdP3etfHNVTgPAv
/e1o1+m+s+ExMPOvbkL/aO2WFV0JwXkqRjCjyF9Bsrji5yiRFhp76n0k1HCRAl4CQfc+a16it69A
UVGqP8h7jKZYD/Kxb4I3KdHx1T7U/Gzio2Pr0+jTWx43QTaMmAMJGhKB8jorIY9l0z+2W32aoUqE
/xSBMkT2dTuzAaq62FOiP73IPkaAORYY5Gp+gDP72juEfXRZ9hA+ZDWXKObngQfPtJsvaqw+YBAZ
woDksB+GjHcdcXsDa13W9nGrKovTdSKZJ7hjRKEDdd+0cEfJFpAFRYeNfwh+rMCxPdJeQJSgiezo
G2LTOzCYD6ycz1Z4d+VcJLPlFYR0DIAJqCg19JebJpC1EjmrQFUiLZKJ4jaIb7FmwuSPb1aYTUC6
BelwQHv0AohVJl6Hnb6aMQRgZZOXozxsTfl786KfQ0nPrvyeOnLnSGiTssItvcbbu1dX+ym6hrwo
mIin70w8AhuvjuWArtHOyDHt8kuHdZv/ccrzXGUb1P5ky2M7kiZhjffclsGhd99etN76cty1nb8f
/du1QDO3TSXw/x6jC6VufrTbLtjYrxKyBJ+0hGteRuk1IWh6TdBr4GYkfKjS8MYsQZ0EVfuhBr0L
jGohIQE9LqM4hFpF6A9hVEmoGbQMOGz4E0AtsGXsGzzAHXuVZOuIIgguAX5IAa42Cr4RZcEH8Kub
HtUo0R1uIqAiPwuYhwnsn188lvBX+fjlj+pUlOSOLy+s8aFaNPL01UXHboofBUOF6NsBIy9XC1Is
/aNr9iTctYr/jCuZs2GCY6a23+EYgZOOthtbtq+rol82IsgaNmTUDKbypiRuxwaVUg951SK45SHc
r34dEu0tH0hGeGJBVc6wCqBGoDsiKZ6akh7n5RpT6YsQ5GkN9Ec51FitMDn8UX4XUXVpefQ+IgdK
MLFluwkjIhjcwSYU36pJ3ofyh51UWgzlkI7dgEI5eQXmbrpLWNRva2U0DE6XN8RzuZ5qpIOBeWwD
cx4lwR2JJgukegVYMuKpxyAY0OzqhNPmu4i7JGjhF5n4NihLzHdsq0twfpdpUUtmbWzSZqq+o3IG
5PAym/pLA8pto+rHJLZPxHK72ddwbegCFTt+aVSTTrc70flQzBvQc9BbeR9igCk4eOSNwcblZNvr
djjykR4j4W7IpoBs+m1Ka5jYtQn23tC/ina4lYuAXUnHBLQYNCEzQIoCdK7VeKn4BBQYM3UJW7CS
Qp8BRqz3jg4U027I6zuO5L18LRR7hlZ6CHHYJmIAcZh66gDmF2N2zYhiGt0wtT05Fb6McjuQ7XkG
Ew38/pbz9rEd0FPyNvg9uuUF8yyYn/IwRNUv7GH2Lopvt7GRZ8yL0PR6FBmnut1OPF5+TszHQJiF
YQxK9OIPY256VieRr8Zkg4oDMdt3ibYg9ZoYRkOEvqwrmxMYWgL/xBP8SyCxPS5C495BRF7aMdV0
Vtm4IryYmugWM6tN2ktb7+YouhME204cuR3px6cyCjWW2/YsgviX4nFOBT5x5Hm4v+msEyjau8gx
hnGwAq0lS6etBzwU4j3HvZ/FMIHSjtmvydYIXtV0UHZ54cN1zwGumYyqeZ5Vf4zq8bpSMeVCvfrs
qSUPpTm3o9qFAnYgGTRKXMVwD3bVF4+6p9JU2Yh0eDBCpBAduJRWoW/cXqx9F1V16vrpCS7Uqw41
GLG+/xm1FVq+tcq9Or7HTNlbJy+hX/6GbVMF9tOy5VfXsTOaqLMNI7jKoLNbU59DV9zVpvaSgRbP
8RKxbJgatOuo74LRtEDDmdR8u8CYvmEwHpLeNT/QDttEFyDuoc4T120FVuhbMxUOpR+mivbu5169
s7ggWWi8p2nCFVmKdkiXuOjzSexCqgCGiPmmhT80DvN+QXECY/FgJGrXuKy4wFuPMUu7PEdjdG4A
oOxYYF8UBSQQI0/CVe5h7ECOktUGcK/LI93c1/XtLVo+r9Pym+gQG6Ce7spr4zZNaD3AFQ2hmmCq
Wr0bzE9QSP0pClCEhhHjLb6P9QtjHnT75h15e+wZwmPAA8WOkiaVBuMN8jql5DXurvXBjkWNK258
mHPHCpGno2F3kg0zebFw+Cl0eZYc7DsPMQ4Ay5bv/Kki+7h+7pYJExRTC66DYjRE1XcujGjqhany
Odb3MIEHWS6Bt0RpX6YYan2UmOjL4KU/Wtd/OAb7lFq4BQ66CsFnZq4qTURxUmKxJt57jcHwDCZs
kUZq+OUN9f0Au7+i0wNo2riolh0ACZH7N+CN1HGxDupezSz1a1zh0GwTOrh5TYln41xGfEkVSKwc
7YOJljaf5+JjcRhYg3vkZSrQTUJGf8sZMkRukBTAgBZYNnjvGt2jr+dThYsrHCdwWYqzqDFgutW0
B3Ton3URYQV0XrfDvOPVD0Op0NUjCKZLHYBmsxiESiZ/ptk2xy4lEXsIK0jikC7nQJwBAfop6YqT
C9Af+uuy7hCDwiSATYLhAYAwrPmOuwk+bkjTqI7faI8TggjnqWHhTpEo2Ldde6b41gJaB43O+K1C
drn+2Qh2/00gapC93+35CnUIGdFdmZEhODdM1OD2+CPqyi00CRQqRzRnQSMGC/3ZEDSHEddT5lq1
I2O0o+NMkk5eG5sA4xahvQnFtq8CBP3BugOtBZo4wB5vND0O1XqH9Odmtv5bBJWmYncGMetP9deq
kTZPWrXZ2EoQRFDe0EpZjSx9acmSzAE+hXgJVU5RDOpZf7YFBlYC+cGL6Eu2wQ0k1SeFZd7o6ql1
FU9KBUBGxm96OfUeMvWebOepZudKuV1QNA/XlwWn/dGPkG7teMGQGegoO+dzi89nRvIRG55asp+3
qUW+2dVZv0afsoNTpZuPvrwBh9ek0YBWLWj8t1FGp2vXPATf3qaeWWk+hUSiViH3BS96fY+DF/wu
de0hKnvQMLAPY/XMIuSscJgOZewQ37kGs73gr4KwxoRcOV48uOuYS5iSqCi2NJJwQ/znCg6s1OuT
quxnYKZ91QVZ03M4MARTg0Zh8NSMIxLD4Lwt4b0BcWdJ/4ElnKqmOYrZv0V8epFM3nhW/wjaa5c1
gJeflu12gaPUR2ml3UPRQoYp3A4z5kFQXl0WBgNGr7i507L/nvv5PJEumYHcdwgdEsKa3UY6B4Bq
/YkBiw8kkfk4kRd0Rztvi34IGALDCPtAo7S2BNNT09v1/0Mw3GF1H2wP33ArQGpPMuuLDffftmKy
MrRvsxaJD+Il2Yj3QyJtBfLN9r2NbCIxCpj6UYnbiLcZUqvHjrULaPwha2EJE3l3PYdhuI196N1+
eLMMXNDaTJeRuZeIYyuKSwRHuvxE54lh2ybCrNzQoFVp5wRtxwQTNn6EQvkwLX0MehQ/tHY+9K/M
pOeSUaqL3/KbCv1Hj3KfMBIfGK+Az/nYSQcRZv0G2vR6ncW00KSZMI092/ZcqOAxXMm55METiJ3n
ECOrHhnuJjNcmmWBkCiqh+sZOep27axOTm2fU7Dti/i56vQZ8c+HregPUP/HvvVunXuIpvXouPdu
10/jD5fRi94sR9oem+i+V/zAA9CaMPoTu3JgTAIM9lS8R6K5thKYMS9ojfdXP1JsmfA+3M/Kiv06
yduGgscDnZ+s8GpWAujFhmNmKDSRnFBMeE9vS1/vppDuw+IXY5gq6NdzjEyQX+9p5XWvy9AexKjy
jdF7QjANXtljvIkbJ6bbGXKiQBtFfXtB3nLUYwNyD7kPW+6QqxPMwdUWTqYiw9OMTGmEeT+q/l7S
EtWzRIW9SvUyVDaPKJrtDXOVCn1Ta7wzWcCl9A6eOSCFS4s/1gQMPb5/7jgS1ho6MyvK4F6P5KbZ
qldnzZ56MeYkS/++nAEhIdmCbm9vY44GQICHR9muDDoG/YYd7bjUj5udkXNX7zPonQgftTMRHJ4Y
82UPHHgkYKGnoMj7Jb5oB2Sb8cWAK55BPCwzMBH6Upn+l0bD3pS4R+agwf4fikOARDnRiDt3HIQj
JsC/MXX14XfInc0wtNn6UQIqSWXpPn1QRg0G0EUDC6vo90Ex+kkvlJ+VgXltYVtOcQh3k4Flr+DP
7rwJo/HI2eF3xagxLwshBLYlDGli4TKG3pwCq37q2tic9HoTdR1mqzC20AXoq8tGeQn3Mb0ehr8r
CPQC+3QO83tLBZivqZaYMamzyIvidFq4n8zaoi0oweqEGC+YMRXRhd3D5urrdqKBtGywSAgqQz94
aSVv2hBIUjg1yJ7osK8v3GvlTdljp8FDNQA6Ivlk4UdRKxj1oXfwxzpMq6sIUCHS37KOdhBdz70g
h/+4PkLmX89Q+benfnz2GsieVP96kM2fX/4n8nz898fv/PWP1+fg/PXVbfmvB+j840/tf/fXJ8vY
//lD13fz57H+esJLhoel/PlWr1/87bEt//zdPx9mcv3dP55i8tT/7RD/qx/67w+A+fuB/o/Pgfnj
QH88g+afDvD/eZjPXx/0P12Bf7uIfz+7Px9u9MendH2O0n/+FwAAAP//</cx:binary>
              </cx:geoCache>
            </cx:geography>
          </cx:layoutPr>
        </cx:series>
      </cx:plotAreaRegion>
    </cx:plotArea>
    <cx:legend pos="r" align="min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6">
  <cs:axisTitle>
    <cs:lnRef idx="0"/>
    <cs:fillRef idx="0"/>
    <cs:effectRef idx="0"/>
    <cs:fontRef idx="minor">
      <a:schemeClr val="lt1">
        <a:lumMod val="95000"/>
      </a:schemeClr>
    </cs:fontRef>
    <cs:defRPr sz="1197"/>
  </cs:axisTitle>
  <cs:category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</cs:spPr>
    <cs:defRPr sz="1330"/>
  </cs:chartArea>
  <cs:dataLabel>
    <cs:lnRef idx="0"/>
    <cs:fillRef idx="0"/>
    <cs:effectRef idx="0"/>
    <cs:fontRef idx="minor">
      <a:schemeClr val="lt1">
        <a:lumMod val="9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3175">
        <a:solidFill>
          <a:schemeClr val="dk1">
            <a:lumMod val="65000"/>
            <a:lumOff val="35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</cs:spPr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lt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9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10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95000"/>
      </a:schemeClr>
    </cs:fontRef>
    <cs:defRPr sz="1197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lt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95000"/>
      </a:schemeClr>
    </cs:fontRef>
    <cs:defRPr sz="1197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95000"/>
      </a:schemeClr>
    </cs:fontRef>
    <cs:defRPr sz="1197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25DF22-F84C-4E03-AD78-9E1565944BD1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0"/>
      <dgm:spPr/>
    </dgm:pt>
    <dgm:pt modelId="{2B0624B6-AC0E-4CAC-A22C-3ABF19D4B6BB}">
      <dgm:prSet phldrT="[Text]" phldr="1"/>
      <dgm:spPr/>
      <dgm:t>
        <a:bodyPr/>
        <a:lstStyle/>
        <a:p>
          <a:endParaRPr lang="en-US"/>
        </a:p>
      </dgm:t>
    </dgm:pt>
    <dgm:pt modelId="{A9F20ABD-7F4B-40CF-B80C-88558ECFB184}" type="parTrans" cxnId="{5BFCFE95-A49F-4BA6-BF07-F15415207433}">
      <dgm:prSet/>
      <dgm:spPr/>
      <dgm:t>
        <a:bodyPr/>
        <a:lstStyle/>
        <a:p>
          <a:endParaRPr lang="en-US"/>
        </a:p>
      </dgm:t>
    </dgm:pt>
    <dgm:pt modelId="{8D341988-0ED2-499C-AF42-B31F77118117}" type="sibTrans" cxnId="{5BFCFE95-A49F-4BA6-BF07-F15415207433}">
      <dgm:prSet/>
      <dgm:spPr/>
      <dgm:t>
        <a:bodyPr/>
        <a:lstStyle/>
        <a:p>
          <a:endParaRPr lang="en-US"/>
        </a:p>
      </dgm:t>
    </dgm:pt>
    <dgm:pt modelId="{616A8AA6-E371-48E7-B634-9672096640EF}">
      <dgm:prSet phldrT="[Text]" phldr="1"/>
      <dgm:spPr/>
      <dgm:t>
        <a:bodyPr/>
        <a:lstStyle/>
        <a:p>
          <a:endParaRPr lang="en-US" dirty="0"/>
        </a:p>
      </dgm:t>
    </dgm:pt>
    <dgm:pt modelId="{BFC36014-86B7-4DE8-ACF5-21CEC4C6F4CA}" type="parTrans" cxnId="{00EBF794-E073-468F-BE5C-99C8C611DCF1}">
      <dgm:prSet/>
      <dgm:spPr/>
      <dgm:t>
        <a:bodyPr/>
        <a:lstStyle/>
        <a:p>
          <a:endParaRPr lang="en-US"/>
        </a:p>
      </dgm:t>
    </dgm:pt>
    <dgm:pt modelId="{82BB15BA-8E8A-4204-972D-311DFA4988E8}" type="sibTrans" cxnId="{00EBF794-E073-468F-BE5C-99C8C611DCF1}">
      <dgm:prSet/>
      <dgm:spPr/>
      <dgm:t>
        <a:bodyPr/>
        <a:lstStyle/>
        <a:p>
          <a:endParaRPr lang="en-US"/>
        </a:p>
      </dgm:t>
    </dgm:pt>
    <dgm:pt modelId="{6E6C2558-B173-43A2-B195-FB72C8626E0F}">
      <dgm:prSet phldrT="[Text]" phldr="1"/>
      <dgm:spPr/>
      <dgm:t>
        <a:bodyPr/>
        <a:lstStyle/>
        <a:p>
          <a:endParaRPr lang="en-US"/>
        </a:p>
      </dgm:t>
    </dgm:pt>
    <dgm:pt modelId="{5B4D4793-9AB3-49B8-B121-9029797D71CD}" type="parTrans" cxnId="{828BFC3E-2CA7-4E9E-AF97-831511C772B4}">
      <dgm:prSet/>
      <dgm:spPr/>
      <dgm:t>
        <a:bodyPr/>
        <a:lstStyle/>
        <a:p>
          <a:endParaRPr lang="en-US"/>
        </a:p>
      </dgm:t>
    </dgm:pt>
    <dgm:pt modelId="{4222450A-8C77-4467-8365-2761903BC240}" type="sibTrans" cxnId="{828BFC3E-2CA7-4E9E-AF97-831511C772B4}">
      <dgm:prSet/>
      <dgm:spPr/>
      <dgm:t>
        <a:bodyPr/>
        <a:lstStyle/>
        <a:p>
          <a:endParaRPr lang="en-US"/>
        </a:p>
      </dgm:t>
    </dgm:pt>
    <dgm:pt modelId="{3E48E8A7-3749-4B3B-B065-62D0D22A8241}" type="pres">
      <dgm:prSet presAssocID="{EC25DF22-F84C-4E03-AD78-9E1565944BD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5031EF9-A1F7-40F9-85C6-14B3554ED616}" type="pres">
      <dgm:prSet presAssocID="{2B0624B6-AC0E-4CAC-A22C-3ABF19D4B6BB}" presName="gear1" presStyleLbl="node1" presStyleIdx="0" presStyleCnt="3">
        <dgm:presLayoutVars>
          <dgm:chMax val="1"/>
          <dgm:bulletEnabled val="1"/>
        </dgm:presLayoutVars>
      </dgm:prSet>
      <dgm:spPr/>
    </dgm:pt>
    <dgm:pt modelId="{A2F90E5A-789B-494E-A61B-14AD06F2F7E6}" type="pres">
      <dgm:prSet presAssocID="{2B0624B6-AC0E-4CAC-A22C-3ABF19D4B6BB}" presName="gear1srcNode" presStyleLbl="node1" presStyleIdx="0" presStyleCnt="3"/>
      <dgm:spPr/>
    </dgm:pt>
    <dgm:pt modelId="{E62BCF44-4A24-4169-A547-4BE551F31558}" type="pres">
      <dgm:prSet presAssocID="{2B0624B6-AC0E-4CAC-A22C-3ABF19D4B6BB}" presName="gear1dstNode" presStyleLbl="node1" presStyleIdx="0" presStyleCnt="3"/>
      <dgm:spPr/>
    </dgm:pt>
    <dgm:pt modelId="{F4E5341E-7344-4C89-9279-0721085F2659}" type="pres">
      <dgm:prSet presAssocID="{616A8AA6-E371-48E7-B634-9672096640EF}" presName="gear2" presStyleLbl="node1" presStyleIdx="1" presStyleCnt="3" custLinFactNeighborX="1229" custLinFactNeighborY="-1638">
        <dgm:presLayoutVars>
          <dgm:chMax val="1"/>
          <dgm:bulletEnabled val="1"/>
        </dgm:presLayoutVars>
      </dgm:prSet>
      <dgm:spPr/>
    </dgm:pt>
    <dgm:pt modelId="{5531A836-BFA9-4456-9165-D4B05BCF032C}" type="pres">
      <dgm:prSet presAssocID="{616A8AA6-E371-48E7-B634-9672096640EF}" presName="gear2srcNode" presStyleLbl="node1" presStyleIdx="1" presStyleCnt="3"/>
      <dgm:spPr/>
    </dgm:pt>
    <dgm:pt modelId="{BCD55311-4D35-493E-9174-EB1D2F4ECD88}" type="pres">
      <dgm:prSet presAssocID="{616A8AA6-E371-48E7-B634-9672096640EF}" presName="gear2dstNode" presStyleLbl="node1" presStyleIdx="1" presStyleCnt="3"/>
      <dgm:spPr/>
    </dgm:pt>
    <dgm:pt modelId="{96434EE9-6EE7-4AD2-92C0-2124D454E8B0}" type="pres">
      <dgm:prSet presAssocID="{6E6C2558-B173-43A2-B195-FB72C8626E0F}" presName="gear3" presStyleLbl="node1" presStyleIdx="2" presStyleCnt="3"/>
      <dgm:spPr/>
    </dgm:pt>
    <dgm:pt modelId="{D40387C2-1D15-4CD7-BDC3-06050DE47431}" type="pres">
      <dgm:prSet presAssocID="{6E6C2558-B173-43A2-B195-FB72C8626E0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FF043EE-9779-4672-B522-02D1A718431D}" type="pres">
      <dgm:prSet presAssocID="{6E6C2558-B173-43A2-B195-FB72C8626E0F}" presName="gear3srcNode" presStyleLbl="node1" presStyleIdx="2" presStyleCnt="3"/>
      <dgm:spPr/>
    </dgm:pt>
    <dgm:pt modelId="{B351146E-F493-47C5-9E10-7C929D73CE0D}" type="pres">
      <dgm:prSet presAssocID="{6E6C2558-B173-43A2-B195-FB72C8626E0F}" presName="gear3dstNode" presStyleLbl="node1" presStyleIdx="2" presStyleCnt="3"/>
      <dgm:spPr/>
    </dgm:pt>
    <dgm:pt modelId="{B0B25FD1-0011-4067-8933-F5164170836D}" type="pres">
      <dgm:prSet presAssocID="{8D341988-0ED2-499C-AF42-B31F77118117}" presName="connector1" presStyleLbl="sibTrans2D1" presStyleIdx="0" presStyleCnt="3"/>
      <dgm:spPr/>
    </dgm:pt>
    <dgm:pt modelId="{FDA1D65A-4A94-4D32-B15A-41438580EAD9}" type="pres">
      <dgm:prSet presAssocID="{82BB15BA-8E8A-4204-972D-311DFA4988E8}" presName="connector2" presStyleLbl="sibTrans2D1" presStyleIdx="1" presStyleCnt="3"/>
      <dgm:spPr/>
    </dgm:pt>
    <dgm:pt modelId="{A1E25841-7AFD-4AB2-A021-3F821B22134E}" type="pres">
      <dgm:prSet presAssocID="{4222450A-8C77-4467-8365-2761903BC240}" presName="connector3" presStyleLbl="sibTrans2D1" presStyleIdx="2" presStyleCnt="3"/>
      <dgm:spPr/>
    </dgm:pt>
  </dgm:ptLst>
  <dgm:cxnLst>
    <dgm:cxn modelId="{C363051D-9F5C-4756-A4D5-C64BB7631505}" type="presOf" srcId="{6E6C2558-B173-43A2-B195-FB72C8626E0F}" destId="{4FF043EE-9779-4672-B522-02D1A718431D}" srcOrd="2" destOrd="0" presId="urn:microsoft.com/office/officeart/2005/8/layout/gear1"/>
    <dgm:cxn modelId="{F1D8693B-8CEB-4CEA-B1E1-D1BC93240B8B}" type="presOf" srcId="{616A8AA6-E371-48E7-B634-9672096640EF}" destId="{BCD55311-4D35-493E-9174-EB1D2F4ECD88}" srcOrd="2" destOrd="0" presId="urn:microsoft.com/office/officeart/2005/8/layout/gear1"/>
    <dgm:cxn modelId="{8C66CD3B-3885-42A6-B4AA-89D0C32CF811}" type="presOf" srcId="{2B0624B6-AC0E-4CAC-A22C-3ABF19D4B6BB}" destId="{A2F90E5A-789B-494E-A61B-14AD06F2F7E6}" srcOrd="1" destOrd="0" presId="urn:microsoft.com/office/officeart/2005/8/layout/gear1"/>
    <dgm:cxn modelId="{828BFC3E-2CA7-4E9E-AF97-831511C772B4}" srcId="{EC25DF22-F84C-4E03-AD78-9E1565944BD1}" destId="{6E6C2558-B173-43A2-B195-FB72C8626E0F}" srcOrd="2" destOrd="0" parTransId="{5B4D4793-9AB3-49B8-B121-9029797D71CD}" sibTransId="{4222450A-8C77-4467-8365-2761903BC240}"/>
    <dgm:cxn modelId="{9C213D6E-37B3-420F-B62A-15612B2C6A5B}" type="presOf" srcId="{2B0624B6-AC0E-4CAC-A22C-3ABF19D4B6BB}" destId="{E5031EF9-A1F7-40F9-85C6-14B3554ED616}" srcOrd="0" destOrd="0" presId="urn:microsoft.com/office/officeart/2005/8/layout/gear1"/>
    <dgm:cxn modelId="{9EFDD382-8AE9-4E65-868E-8F42F6349294}" type="presOf" srcId="{6E6C2558-B173-43A2-B195-FB72C8626E0F}" destId="{96434EE9-6EE7-4AD2-92C0-2124D454E8B0}" srcOrd="0" destOrd="0" presId="urn:microsoft.com/office/officeart/2005/8/layout/gear1"/>
    <dgm:cxn modelId="{8782E589-7D58-4496-B4FD-DFE422E7DFC7}" type="presOf" srcId="{82BB15BA-8E8A-4204-972D-311DFA4988E8}" destId="{FDA1D65A-4A94-4D32-B15A-41438580EAD9}" srcOrd="0" destOrd="0" presId="urn:microsoft.com/office/officeart/2005/8/layout/gear1"/>
    <dgm:cxn modelId="{68181B8A-728C-4E0A-92A1-22369EF199F8}" type="presOf" srcId="{616A8AA6-E371-48E7-B634-9672096640EF}" destId="{5531A836-BFA9-4456-9165-D4B05BCF032C}" srcOrd="1" destOrd="0" presId="urn:microsoft.com/office/officeart/2005/8/layout/gear1"/>
    <dgm:cxn modelId="{00EBF794-E073-468F-BE5C-99C8C611DCF1}" srcId="{EC25DF22-F84C-4E03-AD78-9E1565944BD1}" destId="{616A8AA6-E371-48E7-B634-9672096640EF}" srcOrd="1" destOrd="0" parTransId="{BFC36014-86B7-4DE8-ACF5-21CEC4C6F4CA}" sibTransId="{82BB15BA-8E8A-4204-972D-311DFA4988E8}"/>
    <dgm:cxn modelId="{5BFCFE95-A49F-4BA6-BF07-F15415207433}" srcId="{EC25DF22-F84C-4E03-AD78-9E1565944BD1}" destId="{2B0624B6-AC0E-4CAC-A22C-3ABF19D4B6BB}" srcOrd="0" destOrd="0" parTransId="{A9F20ABD-7F4B-40CF-B80C-88558ECFB184}" sibTransId="{8D341988-0ED2-499C-AF42-B31F77118117}"/>
    <dgm:cxn modelId="{25A86797-5C49-4D5D-BEB5-D500842D941D}" type="presOf" srcId="{8D341988-0ED2-499C-AF42-B31F77118117}" destId="{B0B25FD1-0011-4067-8933-F5164170836D}" srcOrd="0" destOrd="0" presId="urn:microsoft.com/office/officeart/2005/8/layout/gear1"/>
    <dgm:cxn modelId="{26385BC8-D723-4E17-B243-0F28BA2037B6}" type="presOf" srcId="{6E6C2558-B173-43A2-B195-FB72C8626E0F}" destId="{D40387C2-1D15-4CD7-BDC3-06050DE47431}" srcOrd="1" destOrd="0" presId="urn:microsoft.com/office/officeart/2005/8/layout/gear1"/>
    <dgm:cxn modelId="{2B7617C9-00D6-42F0-9F1C-E199B712C601}" type="presOf" srcId="{EC25DF22-F84C-4E03-AD78-9E1565944BD1}" destId="{3E48E8A7-3749-4B3B-B065-62D0D22A8241}" srcOrd="0" destOrd="0" presId="urn:microsoft.com/office/officeart/2005/8/layout/gear1"/>
    <dgm:cxn modelId="{09E8C0CD-AA92-4AF2-A4FF-CB2E0181EF47}" type="presOf" srcId="{616A8AA6-E371-48E7-B634-9672096640EF}" destId="{F4E5341E-7344-4C89-9279-0721085F2659}" srcOrd="0" destOrd="0" presId="urn:microsoft.com/office/officeart/2005/8/layout/gear1"/>
    <dgm:cxn modelId="{E192A9D2-4D5A-42B0-8E9E-B25755AA74C6}" type="presOf" srcId="{2B0624B6-AC0E-4CAC-A22C-3ABF19D4B6BB}" destId="{E62BCF44-4A24-4169-A547-4BE551F31558}" srcOrd="2" destOrd="0" presId="urn:microsoft.com/office/officeart/2005/8/layout/gear1"/>
    <dgm:cxn modelId="{81C6B6E9-621D-4396-893F-B06AE163617E}" type="presOf" srcId="{6E6C2558-B173-43A2-B195-FB72C8626E0F}" destId="{B351146E-F493-47C5-9E10-7C929D73CE0D}" srcOrd="3" destOrd="0" presId="urn:microsoft.com/office/officeart/2005/8/layout/gear1"/>
    <dgm:cxn modelId="{9FF7C2F2-2A05-417F-BC66-65AD51D84D74}" type="presOf" srcId="{4222450A-8C77-4467-8365-2761903BC240}" destId="{A1E25841-7AFD-4AB2-A021-3F821B22134E}" srcOrd="0" destOrd="0" presId="urn:microsoft.com/office/officeart/2005/8/layout/gear1"/>
    <dgm:cxn modelId="{49E64C7B-032D-4E5F-8F0B-63E1FDCB1B8F}" type="presParOf" srcId="{3E48E8A7-3749-4B3B-B065-62D0D22A8241}" destId="{E5031EF9-A1F7-40F9-85C6-14B3554ED616}" srcOrd="0" destOrd="0" presId="urn:microsoft.com/office/officeart/2005/8/layout/gear1"/>
    <dgm:cxn modelId="{EA25EFF1-8657-4642-B761-A5679984CA89}" type="presParOf" srcId="{3E48E8A7-3749-4B3B-B065-62D0D22A8241}" destId="{A2F90E5A-789B-494E-A61B-14AD06F2F7E6}" srcOrd="1" destOrd="0" presId="urn:microsoft.com/office/officeart/2005/8/layout/gear1"/>
    <dgm:cxn modelId="{02416F51-2C8F-4D66-AC53-7BE3F48127CE}" type="presParOf" srcId="{3E48E8A7-3749-4B3B-B065-62D0D22A8241}" destId="{E62BCF44-4A24-4169-A547-4BE551F31558}" srcOrd="2" destOrd="0" presId="urn:microsoft.com/office/officeart/2005/8/layout/gear1"/>
    <dgm:cxn modelId="{1A577F53-D8D3-48B1-B71E-DBD5293EACA2}" type="presParOf" srcId="{3E48E8A7-3749-4B3B-B065-62D0D22A8241}" destId="{F4E5341E-7344-4C89-9279-0721085F2659}" srcOrd="3" destOrd="0" presId="urn:microsoft.com/office/officeart/2005/8/layout/gear1"/>
    <dgm:cxn modelId="{919F93E3-4C06-4F64-B7BF-EFFE82588661}" type="presParOf" srcId="{3E48E8A7-3749-4B3B-B065-62D0D22A8241}" destId="{5531A836-BFA9-4456-9165-D4B05BCF032C}" srcOrd="4" destOrd="0" presId="urn:microsoft.com/office/officeart/2005/8/layout/gear1"/>
    <dgm:cxn modelId="{7B11A846-4589-44A3-96D8-FAFD37913DB4}" type="presParOf" srcId="{3E48E8A7-3749-4B3B-B065-62D0D22A8241}" destId="{BCD55311-4D35-493E-9174-EB1D2F4ECD88}" srcOrd="5" destOrd="0" presId="urn:microsoft.com/office/officeart/2005/8/layout/gear1"/>
    <dgm:cxn modelId="{E5C9BD06-5F6D-4248-A2EB-0E71F1072324}" type="presParOf" srcId="{3E48E8A7-3749-4B3B-B065-62D0D22A8241}" destId="{96434EE9-6EE7-4AD2-92C0-2124D454E8B0}" srcOrd="6" destOrd="0" presId="urn:microsoft.com/office/officeart/2005/8/layout/gear1"/>
    <dgm:cxn modelId="{126070F7-2C3A-4240-9F89-83036A0397B5}" type="presParOf" srcId="{3E48E8A7-3749-4B3B-B065-62D0D22A8241}" destId="{D40387C2-1D15-4CD7-BDC3-06050DE47431}" srcOrd="7" destOrd="0" presId="urn:microsoft.com/office/officeart/2005/8/layout/gear1"/>
    <dgm:cxn modelId="{4B5D3EF1-F2E7-45DB-BF41-996AFAF2E97C}" type="presParOf" srcId="{3E48E8A7-3749-4B3B-B065-62D0D22A8241}" destId="{4FF043EE-9779-4672-B522-02D1A718431D}" srcOrd="8" destOrd="0" presId="urn:microsoft.com/office/officeart/2005/8/layout/gear1"/>
    <dgm:cxn modelId="{92092CE8-8D93-45EB-80D6-37B886F85608}" type="presParOf" srcId="{3E48E8A7-3749-4B3B-B065-62D0D22A8241}" destId="{B351146E-F493-47C5-9E10-7C929D73CE0D}" srcOrd="9" destOrd="0" presId="urn:microsoft.com/office/officeart/2005/8/layout/gear1"/>
    <dgm:cxn modelId="{5DBB741C-B43E-44FB-B2A2-776D7150ABA4}" type="presParOf" srcId="{3E48E8A7-3749-4B3B-B065-62D0D22A8241}" destId="{B0B25FD1-0011-4067-8933-F5164170836D}" srcOrd="10" destOrd="0" presId="urn:microsoft.com/office/officeart/2005/8/layout/gear1"/>
    <dgm:cxn modelId="{1E427728-0B92-44B9-BB48-8314FA0C5ADF}" type="presParOf" srcId="{3E48E8A7-3749-4B3B-B065-62D0D22A8241}" destId="{FDA1D65A-4A94-4D32-B15A-41438580EAD9}" srcOrd="11" destOrd="0" presId="urn:microsoft.com/office/officeart/2005/8/layout/gear1"/>
    <dgm:cxn modelId="{6843C04C-7189-4260-BA87-B0675D3932EC}" type="presParOf" srcId="{3E48E8A7-3749-4B3B-B065-62D0D22A8241}" destId="{A1E25841-7AFD-4AB2-A021-3F821B22134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31EF9-A1F7-40F9-85C6-14B3554ED616}">
      <dsp:nvSpPr>
        <dsp:cNvPr id="0" name=""/>
        <dsp:cNvSpPr/>
      </dsp:nvSpPr>
      <dsp:spPr>
        <a:xfrm>
          <a:off x="2183269" y="1483865"/>
          <a:ext cx="1813612" cy="1813612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2547886" y="1908695"/>
        <a:ext cx="1084378" cy="932234"/>
      </dsp:txXfrm>
    </dsp:sp>
    <dsp:sp modelId="{F4E5341E-7344-4C89-9279-0721085F2659}">
      <dsp:nvSpPr>
        <dsp:cNvPr id="0" name=""/>
        <dsp:cNvSpPr/>
      </dsp:nvSpPr>
      <dsp:spPr>
        <a:xfrm>
          <a:off x="1144287" y="1033587"/>
          <a:ext cx="1318991" cy="131899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476347" y="1367654"/>
        <a:ext cx="654871" cy="650857"/>
      </dsp:txXfrm>
    </dsp:sp>
    <dsp:sp modelId="{96434EE9-6EE7-4AD2-92C0-2124D454E8B0}">
      <dsp:nvSpPr>
        <dsp:cNvPr id="0" name=""/>
        <dsp:cNvSpPr/>
      </dsp:nvSpPr>
      <dsp:spPr>
        <a:xfrm rot="20700000">
          <a:off x="1866846" y="145223"/>
          <a:ext cx="1292342" cy="129234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20700000">
        <a:off x="2150294" y="428672"/>
        <a:ext cx="725445" cy="725445"/>
      </dsp:txXfrm>
    </dsp:sp>
    <dsp:sp modelId="{B0B25FD1-0011-4067-8933-F5164170836D}">
      <dsp:nvSpPr>
        <dsp:cNvPr id="0" name=""/>
        <dsp:cNvSpPr/>
      </dsp:nvSpPr>
      <dsp:spPr>
        <a:xfrm>
          <a:off x="2034220" y="1215608"/>
          <a:ext cx="2321424" cy="2321424"/>
        </a:xfrm>
        <a:prstGeom prst="circularArrow">
          <a:avLst>
            <a:gd name="adj1" fmla="val 4687"/>
            <a:gd name="adj2" fmla="val 299029"/>
            <a:gd name="adj3" fmla="val 2490221"/>
            <a:gd name="adj4" fmla="val 1591834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1D65A-4A94-4D32-B15A-41438580EAD9}">
      <dsp:nvSpPr>
        <dsp:cNvPr id="0" name=""/>
        <dsp:cNvSpPr/>
      </dsp:nvSpPr>
      <dsp:spPr>
        <a:xfrm>
          <a:off x="894485" y="767198"/>
          <a:ext cx="1686659" cy="168665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25841-7AFD-4AB2-A021-3F821B22134E}">
      <dsp:nvSpPr>
        <dsp:cNvPr id="0" name=""/>
        <dsp:cNvSpPr/>
      </dsp:nvSpPr>
      <dsp:spPr>
        <a:xfrm>
          <a:off x="1567914" y="-133999"/>
          <a:ext cx="1818559" cy="181855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76FB08-22BE-4D86-A061-0556D18E4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8DED76-3D61-423C-9DE9-EF9EFED36D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BA6FD-50C5-406C-B02F-2096BCD42518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ECFD6-8AF2-4AA8-95CC-58831561B6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1A191-15AC-4D31-9738-AFB8E0FED9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1483B-7B8E-47AE-896B-A913931D72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7:53:40.372"/>
    </inkml:context>
    <inkml:brush xml:id="br0">
      <inkml:brushProperty name="width" value="0.05" units="cm"/>
      <inkml:brushProperty name="height" value="0.05" units="cm"/>
      <inkml:brushProperty name="color" value="#E71225"/>
      <inkml:brushProperty name="ignorePressure" value="1"/>
    </inkml:brush>
  </inkml:definitions>
  <inkml:trace contextRef="#ctx0" brushRef="#br0">0 0,'4'0,"6"0,1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7:53:41.067"/>
    </inkml:context>
    <inkml:brush xml:id="br0">
      <inkml:brushProperty name="width" value="0.05" units="cm"/>
      <inkml:brushProperty name="height" value="0.05" units="cm"/>
      <inkml:brushProperty name="color" value="#E71225"/>
      <inkml:brushProperty name="ignorePressure" value="1"/>
    </inkml:brush>
  </inkml:definitions>
  <inkml:trace contextRef="#ctx0" brushRef="#br0">1 1,'4'0,"2"4,-1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8:39:26.75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78 0,'-21'163,"-35"450,59-15,1-529,3 0,22 93,49 132,-17-72,-34-128,10 46,-34-118,-1-1,-2 30,0-31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8:39:27.989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0 592,'0'-1,"0"0,1 1,-1-1,0 0,1 0,-1 0,0 1,1-1,-1 0,1 0,-1 1,1-1,0 0,-1 1,1-1,0 1,-1-1,1 1,0-1,-1 1,1-1,0 1,0 0,0-1,0 1,-1 0,3-1,29-4,-23 4,117-21,223-72,-98 22,-75 34,181-15,338-68,-270 10,-269 67,-142 40,0 1,0 0,0 1,23 0,-32 2,-1 1,0-1,0 1,0-1,0 1,0 1,0-1,0 0,4 3,-6-3,-1 0,1 1,0-1,-1 0,1 0,-1 1,0-1,0 1,1 0,-1-1,0 1,0 0,0 0,0-1,-1 1,1 0,-1 0,1 0,0 3,-1 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8:39:29.63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250 812,'0'-1,"0"0,0 1,1-1,-1 0,0 1,0-1,1 0,-1 1,0-1,1 1,-1-1,1 1,-1-1,1 1,-1-1,1 1,-1-1,1 1,-1-1,1 1,-1 0,1-1,0 1,-1 0,1 0,1-1,22-4,-17 4,47-12,75-29,-21 6,-57 21,216-72,-223 69,0-1,-1-2,73-50,-110 67,-1-1,0 1,1-1,-1-1,-1 1,1-1,-1 1,0-1,0-1,-1 1,0 0,0-1,0 0,-1 1,0-1,0 0,-1 0,0-1,0 1,-1 0,0 0,0 0,0 0,-1-1,0 1,-1 0,-2-9,1 6,0 0,-1 0,0 0,-1 1,0-1,0 1,-1 1,0-1,0 1,-12-12,6 9,-1-1,-1 2,0 0,-1 0,-27-13,2 6,-2 2,0 1,0 3,-49-8,46 12,0 1,0 3,-1 1,-83 8,96-1,1 1,-1 1,1 2,0 1,1 2,1 1,-38 22,63-33,-18 11,1 1,0 0,-22 21,38-30,1 1,-1-1,2 1,-1 0,0 0,1 1,0-1,1 1,-1 0,1 0,1 0,-1 1,1-1,1 1,-2 9,1 197,5-105,-4-41,2 67,0-119,1 1,1-1,0 0,1 0,13 31,47 67,-42-78,26 56,94 223,-133-295,2-2,-1 1,2-1,1-1,0 0,1-1,1 0,24 20,-24-25,0-1,0 0,1-1,0-1,1 0,-1-1,2-1,-1-1,1 0,22 2,-17-3,0-2,1-1,-1-1,0 0,1-2,40-8,-54 7,0 0,0 0,0-1,-1 0,0 0,0-1,0 0,0-1,-1 0,0 0,0-1,-1 0,0 0,0-1,0 0,-1 0,9-17,-5 4,-1-1,7-27,-11 32,0 0,2 0,0 1,17-30,-8 23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8:39:31.686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495 20,'-1'-1,"1"0,-1 0,1 1,-1-1,1 0,-1 0,1 0,-1 1,0-1,1 0,-1 0,0 1,1-1,-1 1,0-1,0 1,0-1,0 1,0 0,0-1,1 1,-1 0,0-1,0 1,-2 0,-27-4,7 4,0 1,1 1,-1 1,1 0,-35 12,12 0,-71 33,102-41,2-3,1 2,1-1,-1 2,1-1,-13 11,21-15,0 0,1 0,-1 0,0 0,1 1,-1-1,1 0,-1 1,1-1,0 1,0-1,0 1,1 0,-1-1,0 1,1 0,0-1,0 1,0 0,0 0,0-1,0 1,1 0,-1-1,1 1,0 0,0-1,2 6,5 7,0 0,1-1,1 1,0-2,0 1,2-1,0-1,0 0,1-1,21 14,15 6,93 44,-24-14,161 127,-274-185,63 45,-27-20,-1 2,58 56,-41-21,-3 3,48 79,-98-141,-1 0,1-1,-1 2,0-1,-1 0,0 1,0-1,0 1,0-1,-1 1,0 0,-1 0,0 8,0-10,-1 0,0 0,-1 0,1 0,-1 0,1-1,-2 1,1 0,0-1,-1 0,0 0,0 0,0 0,0 0,-1 0,0-1,1 0,-9 6,-11 4,-1-1,0 0,-1-2,-1-1,-25 6,18-5,-12 4,-1-2,0-2,0-2,-1-2,0-2,0-3,-57-4,94 2,1-1,0 0,0-1,-1 1,2-2,-1 1,0-1,1-1,0 1,0-2,-11-8,-3-5,1-2,-25-31,5 6,37 42,0 0,0 0,-1 0,1 1,-8-4,-4-1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8:39:33.343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0,'0'0,"1"0,0 1,0-1,0 0,0 1,0-1,-1 0,1 1,0-1,0 1,-1-1,1 1,0-1,-1 1,1 0,-1-1,1 1,0 0,-1 0,0-1,1 1,-1 0,1 0,-1 0,0-1,0 1,1 2,4 27,-4-21,23 101,65 187,-7-36,11 48,-64-232,75 139,-93-194,-1 1,0 0,6 29,-4-15,-2-11,1-1,21 34,-11-22,-7-18,-7-18,-3-13,-3-9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8:39:34.49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1 317,'32'35,"-27"-28,0-1,0 1,1-1,0 0,0-1,1 0,0 0,0 0,0 0,0-1,0-1,1 1,0-1,11 3,18 1,1-2,-1-2,1-1,47-4,148-29,94-51,7-2,38 5,-275 53,164-69,-175 59,-54 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62770-455F-409C-8FAD-3D93E58F32E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26AD9-2DC4-4896-8CBE-EE22D7212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90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 си учител през 21 век за мен е предизвикателство и изпитание. Учителската професия е една от най-трудните и изисква постоянство и упоритост. Ако можеш да се справиш с предизвикателството да бъдеш мотивиращ учител, значи можеш да се справиш с всичко, с което се захванеш. Той трябва да носи с чест тази си отговорност, непрестанно да се учи, да обогатява своя опит за да го предава на другите, да следи за новостите, за да бъде техен носител, да предизвиква уважение с културата и нравствеността си Освен това, интернет създава илюзията, че сега информацията е достъпна за всеки по всяко време, което някак обезценява знанието на учителя. Но това е заблуда поне по две причини.</a:t>
            </a:r>
          </a:p>
          <a:p>
            <a:r>
              <a:rPr lang="ru-RU" dirty="0"/>
              <a:t>Първо:</a:t>
            </a:r>
          </a:p>
          <a:p>
            <a:r>
              <a:rPr lang="ru-RU" dirty="0"/>
              <a:t>Мрежата често дава отговори, но не и причините и факторите, които са довели до тях.</a:t>
            </a:r>
          </a:p>
          <a:p>
            <a:r>
              <a:rPr lang="ru-RU" dirty="0"/>
              <a:t>Второ:</a:t>
            </a:r>
          </a:p>
          <a:p>
            <a:r>
              <a:rPr lang="ru-RU" dirty="0"/>
              <a:t>Тя никога не може да замени учителя като човек, който изгражда характера на учениците му.</a:t>
            </a:r>
          </a:p>
          <a:p>
            <a:r>
              <a:rPr lang="ru-RU" dirty="0"/>
              <a:t>Едно от качествата на преподавателя е неговото творчество. Сам да се увери в неговите педагогически способности чрез резултатите показани от учениците му. Професионалната му дейност да е разнообразна, а не скучна и отегчителна за децата. Да използва нови технологии за разнообразяване на учебния материал и поднасяне пред тях. Съвременният учител трябва да бъде много добре подготвен, да бъде в крак с всички новости, но и да бъде обаятелна и чаровна личност, която да увлича учениците си, разкривайки им необятния свят на науката. </a:t>
            </a:r>
          </a:p>
          <a:p>
            <a:pPr algn="just" fontAlgn="base"/>
            <a:r>
              <a:rPr lang="bg-BG" sz="1200" dirty="0"/>
              <a:t>В България вече има училища, които влизат уверено в бъдещето, Директорите и учителите в тези училища са разбрали, че за днешните ученици диктуването на термини от дъската е равносилно на изгубено време. Имаме всичко необходимо, за да преобразим собствения си живот и в резултат на това света. Всичко, което правим има значение ... всички ние имаме значение. Животът непрекъснато ни носи нови предизвикателства. Тези предизвикателства изискват да преоткрием и преработим себе си, за да успеем. </a:t>
            </a:r>
            <a:r>
              <a:rPr lang="ru-RU" sz="1200" dirty="0"/>
              <a:t>Аз съм учител по Информационни технологии, привърженичка на високите технологии. Убедена съм, че компетентното им използване и внедряването на информационните технологии като нов, по-ефективен инструмент в образователния процес води до постигане на по-високи и качествени резултати</a:t>
            </a:r>
          </a:p>
          <a:p>
            <a:pPr algn="just" fontAlgn="base"/>
            <a:r>
              <a:rPr lang="ru-RU" sz="1200" dirty="0"/>
              <a:t>Да си учител изисква много търпение, чувство, отзивчивост и ентусиазъм във всяко начинание.Надявам се тук да намерите всичко, което искате да знаете за моята философия и становище за образованието,методите и формите ми на преподаване, както и какво съм завършила и как продължавам да съм иноватор и модернист.</a:t>
            </a:r>
          </a:p>
          <a:p>
            <a:pPr algn="just" fontAlgn="base"/>
            <a:r>
              <a:rPr lang="ru-RU" sz="1200" i="1" dirty="0"/>
              <a:t>Да обучаваш-означава да учиш двойно.</a:t>
            </a:r>
            <a:br>
              <a:rPr lang="ru-RU" sz="1200" dirty="0"/>
            </a:br>
            <a:r>
              <a:rPr lang="ru-RU" sz="1200" i="1" dirty="0"/>
              <a:t>Учителят е иноватор.</a:t>
            </a:r>
            <a:br>
              <a:rPr lang="ru-RU" sz="1200" dirty="0"/>
            </a:br>
            <a:r>
              <a:rPr lang="ru-RU" sz="1200" i="1" dirty="0"/>
              <a:t>Целта на един преподавател е отваряне на максимално много врати и портали. </a:t>
            </a:r>
            <a:br>
              <a:rPr lang="ru-RU" sz="1200" dirty="0"/>
            </a:br>
            <a:r>
              <a:rPr lang="ru-RU" sz="1200" i="1" dirty="0"/>
              <a:t>Образованието може да е успешно, само когато учител, ученици и родители работят заедно.</a:t>
            </a:r>
            <a:br>
              <a:rPr lang="ru-RU" sz="1200" dirty="0"/>
            </a:br>
            <a:r>
              <a:rPr lang="ru-RU" sz="1200" i="1" dirty="0"/>
              <a:t>Създаваме на децата среда да израснат и да учат така, че да намерят своя път към хармонията</a:t>
            </a:r>
            <a:endParaRPr lang="ru-RU" sz="1200" dirty="0"/>
          </a:p>
          <a:p>
            <a:pPr algn="just"/>
            <a:endParaRPr lang="en-US" sz="1200" dirty="0">
              <a:latin typeface="Montserrat Medium" panose="00000600000000000000" pitchFamily="2" charset="-5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9C5A-B195-4B87-BF8E-DDD64109D8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860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 си учител през 21 век за мен е предизвикателство и изпитание. Учителската професия е една от най-трудните и изисква постоянство и упоритост. Ако можеш да се справиш с предизвикателството да бъдеш мотивиращ учител, значи можеш да се справиш с всичко, с което се захванеш. Той трябва да носи с чест тази си отговорност, непрестанно да се учи, да обогатява своя опит за да го предава на другите, да следи за новостите, за да бъде техен носител, да предизвиква уважение с културата и нравствеността си Освен това, интернет създава илюзията, че сега информацията е достъпна за всеки по всяко време, което някак обезценява знанието на учителя. Но това е заблуда поне по две причини.</a:t>
            </a:r>
          </a:p>
          <a:p>
            <a:r>
              <a:rPr lang="ru-RU" dirty="0"/>
              <a:t>Първо:</a:t>
            </a:r>
          </a:p>
          <a:p>
            <a:r>
              <a:rPr lang="ru-RU" dirty="0"/>
              <a:t>Мрежата често дава отговори, но не и причините и факторите, които са довели до тях.</a:t>
            </a:r>
          </a:p>
          <a:p>
            <a:r>
              <a:rPr lang="ru-RU" dirty="0"/>
              <a:t>Второ:</a:t>
            </a:r>
          </a:p>
          <a:p>
            <a:r>
              <a:rPr lang="ru-RU" dirty="0"/>
              <a:t>Тя никога не може да замени учителя като човек, който изгражда характера на учениците му.</a:t>
            </a:r>
          </a:p>
          <a:p>
            <a:r>
              <a:rPr lang="ru-RU" dirty="0"/>
              <a:t>Едно от качествата на преподавателя е неговото творчество. Сам да се увери в неговите педагогически способности чрез резултатите показани от учениците му. Професионалната му дейност да е разнообразна, а не скучна и отегчителна за децата. Да използва нови технологии за разнообразяване на учебния материал и поднасяне пред тях. Съвременният учител трябва да бъде много добре подготвен, да бъде в крак с всички новости, но и да бъде обаятелна и чаровна личност, която да увлича учениците си, разкривайки им необятния свят на науката. </a:t>
            </a:r>
          </a:p>
          <a:p>
            <a:pPr algn="just" fontAlgn="base"/>
            <a:r>
              <a:rPr lang="bg-BG" sz="1200" dirty="0"/>
              <a:t>В България вече има училища, които влизат уверено в бъдещето, Директорите и учителите в тези училища са разбрали, че за днешните ученици диктуването на термини от дъската е равносилно на изгубено време. Имаме всичко необходимо, за да преобразим собствения си живот и в резултат на това света. Всичко, което правим има значение ... всички ние имаме значение. Животът непрекъснато ни носи нови предизвикателства. Тези предизвикателства изискват да преоткрием и преработим себе си, за да успеем. </a:t>
            </a:r>
            <a:r>
              <a:rPr lang="ru-RU" sz="1200" dirty="0"/>
              <a:t>Аз съм учител по Информационни технологии, привърженичка на високите технологии. Убедена съм, че компетентното им използване и внедряването на информационните технологии като нов, по-ефективен инструмент в образователния процес води до постигане на по-високи и качествени резултати</a:t>
            </a:r>
          </a:p>
          <a:p>
            <a:pPr algn="just" fontAlgn="base"/>
            <a:r>
              <a:rPr lang="ru-RU" sz="1200" dirty="0"/>
              <a:t>Да си учител изисква много търпение, чувство, отзивчивост и ентусиазъм във всяко начинание.Надявам се тук да намерите всичко, което искате да знаете за моята философия и становище за образованието,методите и формите ми на преподаване, както и какво съм завършила и как продължавам да съм иноватор и модернист.</a:t>
            </a:r>
          </a:p>
          <a:p>
            <a:pPr algn="just" fontAlgn="base"/>
            <a:r>
              <a:rPr lang="ru-RU" sz="1200" i="1" dirty="0"/>
              <a:t>Да обучаваш-означава да учиш двойно.</a:t>
            </a:r>
            <a:br>
              <a:rPr lang="ru-RU" sz="1200" dirty="0"/>
            </a:br>
            <a:r>
              <a:rPr lang="ru-RU" sz="1200" i="1" dirty="0"/>
              <a:t>Учителят е иноватор.</a:t>
            </a:r>
            <a:br>
              <a:rPr lang="ru-RU" sz="1200" dirty="0"/>
            </a:br>
            <a:r>
              <a:rPr lang="ru-RU" sz="1200" i="1" dirty="0"/>
              <a:t>Целта на един преподавател е отваряне на максимално много врати и портали. </a:t>
            </a:r>
            <a:br>
              <a:rPr lang="ru-RU" sz="1200" dirty="0"/>
            </a:br>
            <a:r>
              <a:rPr lang="ru-RU" sz="1200" i="1" dirty="0"/>
              <a:t>Образованието може да е успешно, само когато учител, ученици и родители работят заедно.</a:t>
            </a:r>
            <a:br>
              <a:rPr lang="ru-RU" sz="1200" dirty="0"/>
            </a:br>
            <a:r>
              <a:rPr lang="ru-RU" sz="1200" i="1" dirty="0"/>
              <a:t>Създаваме на децата среда да израснат и да учат така, че да намерят своя път към хармонията</a:t>
            </a:r>
            <a:endParaRPr lang="ru-RU" sz="1200" dirty="0"/>
          </a:p>
          <a:p>
            <a:pPr algn="just"/>
            <a:endParaRPr lang="en-US" sz="1200" dirty="0">
              <a:latin typeface="Montserrat Medium" panose="00000600000000000000" pitchFamily="2" charset="-5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9C5A-B195-4B87-BF8E-DDD64109D8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03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032CE-114C-4AAC-81D1-E3E9237F8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32360-7B43-4D02-9118-7DCFA76DD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EAE5A-4E62-454E-B606-B654A3E8F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29922-F51A-47F3-95EA-520BF9D04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A69CB-4132-44B1-A65E-C113C39A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4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0BB75-9C50-476F-BDB1-CB411F97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E5548-1F89-4848-A488-471990883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D8CDA-94C8-4971-8F58-393DCF022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95C51-8972-4C05-86AA-A907C9670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FA672-72BD-4FB1-8153-AC75C893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D1EB9-700F-4890-8870-0F816BBFA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1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D36F3-B886-4C8F-8BFC-C40DA165F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1C8C2-C1C4-46D1-A8B7-2851CE472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86DFB-AD32-4B5D-A17A-5C1B0C8F1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F22BD-F2B3-45A9-BF86-38DE58C9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207B1-4FEA-402A-8C0A-2EC07AF9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01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7662B37-5A0B-43AE-AD7B-F068FAD022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1633491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8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7ED4EC-A2DA-4FAF-B562-27702973C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32CC9-D9B2-4565-A700-3A69901D4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59E8F-EDEF-463A-90F4-AB9031C47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34375-2642-41AB-B057-39F7084BC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EB048-4578-4DA4-97C9-653D0FDF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5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68C3-D36A-4F24-BD53-508C25E0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7A522-C013-4B90-B1F0-A3ED3D67D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9C93D-F788-4576-8737-F4988E0A0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95F2F-4AC4-4368-9E55-DD60D2FD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2D9AE-DFA6-4172-AADC-137C414D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5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D5C9-1921-4390-A28D-0AA62B28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C1BEE-532F-466B-BDA7-EF723F233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7A497-05EC-41CD-A03C-C7DA4330F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9FBB8-71CE-4A98-B172-BF7F7E6DD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1CF70-EA72-4C0D-BD75-13025429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C8C88-A7E9-4BE3-A5BF-EF0F56831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388B8-EABE-4CCD-BA6F-0BC8308A1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D1BA5-0335-4F14-B35F-873346A54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5566A-D32D-4369-AD60-55395AF4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5D0FC-96F6-4E39-9761-3C897091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50942-E8F3-4E5B-9DD8-0F8DAA5FC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1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99C08-C37B-4396-AFD4-F8BE7EE6E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23870-29C7-4894-84E8-C38E2BDCD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39D95-3F9E-4E6D-A051-1C79EF695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8F37F-B979-4776-9962-E715CDFE1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002336-6621-4F18-A419-C938AA503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8F5797-2CB8-4182-98F1-010194B1F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3918A-D82E-4624-B455-2E929627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70E938-FE10-4C72-8FEE-E82047A46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9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92AD-3B83-44F1-841F-223BD159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E562E-CC79-4069-9F42-3FACF240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EF226-2F1F-4EE3-A497-8AA0082D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7FFC7-8B62-43E6-BE8E-E3EE5641D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09FC5F-89EC-456F-93B2-F4501967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FA647C-9F24-4756-95EC-92EBF40E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47443-EB57-470A-B638-E56A3750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3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i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FE7034-F2DF-4257-ADAA-139A859CC2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80260"/>
            <a:ext cx="12192000" cy="2057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D440C-6437-49FA-B413-D77301EA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F2D67-E2AA-4A21-92FD-5C88D2181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A44D9-1EA1-4170-848F-14A509C8F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76AABA-D5B6-4B22-ADD0-F39592635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0E689-8287-4A57-8A9A-7C00F5CEF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8C8B-F6A3-4F6D-8597-54E4D75E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0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1717F6-792D-41F5-8A63-33852077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D8BE3-C43D-4BC2-974B-3DD75F4F1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FE9E2-04F2-4D0B-A79C-0849B8D60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1894-2C40-4259-ADB6-379E956C7CD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A829A-DA98-4B94-B810-AB02152D6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15AF8-5B6C-4C1B-AD96-1F71F51F5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4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60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9.png"/><Relationship Id="rId18" Type="http://schemas.openxmlformats.org/officeDocument/2006/relationships/customXml" Target="../ink/ink8.xm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customXml" Target="../ink/ink5.xml"/><Relationship Id="rId17" Type="http://schemas.openxmlformats.org/officeDocument/2006/relationships/image" Target="../media/image31.png"/><Relationship Id="rId2" Type="http://schemas.openxmlformats.org/officeDocument/2006/relationships/image" Target="../media/image22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customXml" Target="../ink/ink4.xml"/><Relationship Id="rId19" Type="http://schemas.openxmlformats.org/officeDocument/2006/relationships/image" Target="../media/image32.png"/><Relationship Id="rId4" Type="http://schemas.openxmlformats.org/officeDocument/2006/relationships/customXml" Target="../ink/ink1.xml"/><Relationship Id="rId9" Type="http://schemas.openxmlformats.org/officeDocument/2006/relationships/image" Target="../media/image27.png"/><Relationship Id="rId14" Type="http://schemas.openxmlformats.org/officeDocument/2006/relationships/customXml" Target="../ink/ink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f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5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0GW4vT7d3nc?start=1346&amp;feature=oembed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FD9E6"/>
            </a:gs>
            <a:gs pos="66000">
              <a:srgbClr val="A1D9E8"/>
            </a:gs>
            <a:gs pos="30000">
              <a:srgbClr val="A0E5E9"/>
            </a:gs>
            <a:gs pos="0">
              <a:srgbClr val="1FD2C3">
                <a:lumMod val="41000"/>
                <a:lumOff val="59000"/>
              </a:srgbClr>
            </a:gs>
            <a:gs pos="97000">
              <a:schemeClr val="accent5">
                <a:lumMod val="105000"/>
                <a:satMod val="103000"/>
                <a:tint val="73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B63B63E-8539-44B5-B9CD-6DAED0829DF7}"/>
              </a:ext>
            </a:extLst>
          </p:cNvPr>
          <p:cNvSpPr/>
          <p:nvPr/>
        </p:nvSpPr>
        <p:spPr>
          <a:xfrm>
            <a:off x="-19287" y="51110"/>
            <a:ext cx="12207218" cy="6840005"/>
          </a:xfrm>
          <a:prstGeom prst="rect">
            <a:avLst/>
          </a:prstGeom>
          <a:ln>
            <a:solidFill>
              <a:srgbClr val="2CA6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CF7F20-88B4-4D59-B181-2475A01B9C59}"/>
              </a:ext>
            </a:extLst>
          </p:cNvPr>
          <p:cNvGrpSpPr/>
          <p:nvPr/>
        </p:nvGrpSpPr>
        <p:grpSpPr>
          <a:xfrm>
            <a:off x="3535253" y="4569097"/>
            <a:ext cx="1161948" cy="1113694"/>
            <a:chOff x="8626822" y="1766418"/>
            <a:chExt cx="1965586" cy="201397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7CCF98-379D-4089-9767-0CB6E5C09CF9}"/>
                </a:ext>
              </a:extLst>
            </p:cNvPr>
            <p:cNvSpPr/>
            <p:nvPr/>
          </p:nvSpPr>
          <p:spPr>
            <a:xfrm>
              <a:off x="8626822" y="1766418"/>
              <a:ext cx="1965586" cy="1965586"/>
            </a:xfrm>
            <a:prstGeom prst="ellipse">
              <a:avLst/>
            </a:prstGeom>
            <a:noFill/>
            <a:ln w="285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21825B-1DB4-4E79-83E4-D7FE26FC2156}"/>
                </a:ext>
              </a:extLst>
            </p:cNvPr>
            <p:cNvSpPr/>
            <p:nvPr/>
          </p:nvSpPr>
          <p:spPr>
            <a:xfrm>
              <a:off x="8626822" y="2000470"/>
              <a:ext cx="1779927" cy="1779927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58B59C0-9C62-4515-93A4-8B6F75CED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8132" y="3446740"/>
            <a:ext cx="6616700" cy="1655762"/>
          </a:xfrm>
        </p:spPr>
        <p:txBody>
          <a:bodyPr>
            <a:normAutofit/>
          </a:bodyPr>
          <a:lstStyle/>
          <a:p>
            <a:pPr algn="l"/>
            <a:r>
              <a:rPr lang="bg-BG" sz="3600" dirty="0">
                <a:latin typeface="Montserrat SemiBold" panose="00000700000000000000" pitchFamily="2" charset="-52"/>
              </a:rPr>
              <a:t>Лиляна Николова</a:t>
            </a:r>
            <a:br>
              <a:rPr lang="bg-BG" dirty="0"/>
            </a:br>
            <a:r>
              <a:rPr lang="bg-BG" dirty="0">
                <a:latin typeface="Montserrat Medium" panose="00000600000000000000" pitchFamily="2" charset="-52"/>
              </a:rPr>
              <a:t>учител по Информационни технологии </a:t>
            </a:r>
          </a:p>
          <a:p>
            <a:pPr algn="l"/>
            <a:r>
              <a:rPr lang="bg-BG" dirty="0">
                <a:latin typeface="Montserrat Medium" panose="00000600000000000000" pitchFamily="2" charset="-52"/>
              </a:rPr>
              <a:t>и Компютърно моделиране</a:t>
            </a:r>
            <a:endParaRPr lang="en-US" dirty="0">
              <a:latin typeface="Montserrat Medium" panose="00000600000000000000" pitchFamily="2" charset="-52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FAA4907E-9C81-4767-A460-C5C6CB026C09}"/>
              </a:ext>
            </a:extLst>
          </p:cNvPr>
          <p:cNvSpPr/>
          <p:nvPr/>
        </p:nvSpPr>
        <p:spPr>
          <a:xfrm rot="10800000" flipH="1">
            <a:off x="0" y="17996"/>
            <a:ext cx="6373091" cy="1784412"/>
          </a:xfrm>
          <a:prstGeom prst="rtTriangle">
            <a:avLst/>
          </a:prstGeom>
          <a:gradFill>
            <a:gsLst>
              <a:gs pos="0">
                <a:srgbClr val="CFD9E6"/>
              </a:gs>
              <a:gs pos="66000">
                <a:srgbClr val="A1D9E8"/>
              </a:gs>
              <a:gs pos="30000">
                <a:srgbClr val="A0E5E9"/>
              </a:gs>
              <a:gs pos="0">
                <a:srgbClr val="1FD2C3">
                  <a:lumMod val="41000"/>
                  <a:lumOff val="59000"/>
                </a:srgbClr>
              </a:gs>
              <a:gs pos="97000">
                <a:schemeClr val="accent5">
                  <a:lumMod val="105000"/>
                  <a:satMod val="103000"/>
                  <a:tint val="73000"/>
                </a:schemeClr>
              </a:gs>
            </a:gsLst>
            <a:lin ang="10800000" scaled="1"/>
          </a:gradFill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E89E0595-35EB-4A25-80A6-1B643D9F971E}"/>
              </a:ext>
            </a:extLst>
          </p:cNvPr>
          <p:cNvSpPr/>
          <p:nvPr/>
        </p:nvSpPr>
        <p:spPr>
          <a:xfrm rot="5400000" flipH="1" flipV="1">
            <a:off x="10245919" y="4945034"/>
            <a:ext cx="3046163" cy="846000"/>
          </a:xfrm>
          <a:prstGeom prst="rtTriangle">
            <a:avLst/>
          </a:prstGeom>
          <a:gradFill>
            <a:gsLst>
              <a:gs pos="0">
                <a:srgbClr val="CFD9E6"/>
              </a:gs>
              <a:gs pos="66000">
                <a:srgbClr val="A1D9E8"/>
              </a:gs>
              <a:gs pos="30000">
                <a:srgbClr val="A0E5E9"/>
              </a:gs>
              <a:gs pos="0">
                <a:srgbClr val="1FD2C3">
                  <a:lumMod val="41000"/>
                  <a:lumOff val="59000"/>
                </a:srgbClr>
              </a:gs>
              <a:gs pos="97000">
                <a:schemeClr val="accent5">
                  <a:lumMod val="105000"/>
                  <a:satMod val="103000"/>
                  <a:tint val="73000"/>
                </a:schemeClr>
              </a:gs>
            </a:gsLst>
            <a:lin ang="10800000" scaled="1"/>
          </a:gradFill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58DCA0-2EE3-48CB-A044-A9B4B2FEBACA}"/>
              </a:ext>
            </a:extLst>
          </p:cNvPr>
          <p:cNvCxnSpPr>
            <a:cxnSpLocks/>
          </p:cNvCxnSpPr>
          <p:nvPr/>
        </p:nvCxnSpPr>
        <p:spPr>
          <a:xfrm>
            <a:off x="5459637" y="3176980"/>
            <a:ext cx="2179781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30BEEE-B41A-4682-BE67-6946C0CBAD07}"/>
              </a:ext>
            </a:extLst>
          </p:cNvPr>
          <p:cNvSpPr txBox="1"/>
          <p:nvPr/>
        </p:nvSpPr>
        <p:spPr>
          <a:xfrm>
            <a:off x="-19287" y="325014"/>
            <a:ext cx="12207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Индивидуален урок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58F5BB-456A-417D-BAB0-58CF0317B7C4}"/>
              </a:ext>
            </a:extLst>
          </p:cNvPr>
          <p:cNvGrpSpPr/>
          <p:nvPr/>
        </p:nvGrpSpPr>
        <p:grpSpPr>
          <a:xfrm>
            <a:off x="1203050" y="2462488"/>
            <a:ext cx="3898824" cy="4012362"/>
            <a:chOff x="8626822" y="1766418"/>
            <a:chExt cx="1965586" cy="201397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8603C7E-3F47-475A-AB8B-662AA870DDBC}"/>
                </a:ext>
              </a:extLst>
            </p:cNvPr>
            <p:cNvSpPr/>
            <p:nvPr/>
          </p:nvSpPr>
          <p:spPr>
            <a:xfrm>
              <a:off x="8626822" y="1766418"/>
              <a:ext cx="1965586" cy="1965586"/>
            </a:xfrm>
            <a:prstGeom prst="ellipse">
              <a:avLst/>
            </a:prstGeom>
            <a:noFill/>
            <a:ln w="285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C35835-3047-4D87-A189-5351FC4043EF}"/>
                </a:ext>
              </a:extLst>
            </p:cNvPr>
            <p:cNvSpPr/>
            <p:nvPr/>
          </p:nvSpPr>
          <p:spPr>
            <a:xfrm>
              <a:off x="8626822" y="2000470"/>
              <a:ext cx="1779927" cy="1779927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24F8EAAA-762A-4CE7-B4F1-29D96958A29F}"/>
              </a:ext>
            </a:extLst>
          </p:cNvPr>
          <p:cNvSpPr/>
          <p:nvPr/>
        </p:nvSpPr>
        <p:spPr>
          <a:xfrm>
            <a:off x="1155508" y="1703925"/>
            <a:ext cx="3881975" cy="4524160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5E489C-5C3E-47F2-9B15-588612DF1CAD}"/>
              </a:ext>
            </a:extLst>
          </p:cNvPr>
          <p:cNvSpPr/>
          <p:nvPr/>
        </p:nvSpPr>
        <p:spPr>
          <a:xfrm>
            <a:off x="1084768" y="1680820"/>
            <a:ext cx="3530562" cy="452416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1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CC92AA-88E9-4FBA-9A60-3F4374864A73}"/>
              </a:ext>
            </a:extLst>
          </p:cNvPr>
          <p:cNvSpPr/>
          <p:nvPr/>
        </p:nvSpPr>
        <p:spPr>
          <a:xfrm>
            <a:off x="4403324" y="6399018"/>
            <a:ext cx="2219418" cy="228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23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79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FFE62A-9764-48DE-BA8D-727366E11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923" y="1162704"/>
            <a:ext cx="5968153" cy="1760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6F647A-3FEC-40C1-AABD-A7ECB78B3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923" y="3796145"/>
            <a:ext cx="2395339" cy="2189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E6745-EEF1-4179-B5E8-D671F2DA6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374" y="3713580"/>
            <a:ext cx="2271583" cy="22715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0C75FC-6A27-4D69-94AC-34BFC2948544}"/>
              </a:ext>
            </a:extLst>
          </p:cNvPr>
          <p:cNvSpPr/>
          <p:nvPr/>
        </p:nvSpPr>
        <p:spPr>
          <a:xfrm>
            <a:off x="491711" y="417051"/>
            <a:ext cx="1257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30303"/>
                </a:solidFill>
                <a:latin typeface="Roboto"/>
              </a:rPr>
              <a:t>QR4Office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36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E8D034DA-ACD1-42CD-8E00-CE5BA4F69A8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50971717"/>
                  </p:ext>
                </p:extLst>
              </p:nvPr>
            </p:nvGraphicFramePr>
            <p:xfrm>
              <a:off x="0" y="89452"/>
              <a:ext cx="12192000" cy="676854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E8D034DA-ACD1-42CD-8E00-CE5BA4F69A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89452"/>
                <a:ext cx="12192000" cy="67685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185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F13577-A1D3-4481-8DD7-C38263DC85CC}"/>
              </a:ext>
            </a:extLst>
          </p:cNvPr>
          <p:cNvSpPr txBox="1"/>
          <p:nvPr/>
        </p:nvSpPr>
        <p:spPr>
          <a:xfrm>
            <a:off x="643469" y="1782981"/>
            <a:ext cx="40083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Повечето</a:t>
            </a:r>
            <a:r>
              <a:rPr lang="en-US" sz="2000" dirty="0"/>
              <a:t> </a:t>
            </a:r>
            <a:r>
              <a:rPr lang="en-US" sz="2000" dirty="0" err="1"/>
              <a:t>хора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снимката</a:t>
            </a:r>
            <a:r>
              <a:rPr lang="en-US" sz="2000" dirty="0"/>
              <a:t>, </a:t>
            </a:r>
            <a:r>
              <a:rPr lang="en-US" sz="2000" dirty="0" err="1"/>
              <a:t>но</a:t>
            </a:r>
            <a:r>
              <a:rPr lang="en-US" sz="2000" dirty="0"/>
              <a:t> </a:t>
            </a:r>
            <a:r>
              <a:rPr lang="en-US" sz="2000" dirty="0" err="1"/>
              <a:t>това</a:t>
            </a:r>
            <a:r>
              <a:rPr lang="en-US" sz="2000" dirty="0"/>
              <a:t> е </a:t>
            </a:r>
            <a:r>
              <a:rPr lang="en-US" sz="2000" dirty="0" err="1"/>
              <a:t>като</a:t>
            </a:r>
            <a:r>
              <a:rPr lang="en-US" sz="2000" dirty="0"/>
              <a:t> </a:t>
            </a:r>
            <a:r>
              <a:rPr lang="en-US" sz="2000" dirty="0" err="1"/>
              <a:t>тялото</a:t>
            </a:r>
            <a:r>
              <a:rPr lang="en-US" sz="2000" dirty="0"/>
              <a:t> </a:t>
            </a:r>
            <a:r>
              <a:rPr lang="en-US" sz="2000" dirty="0" err="1"/>
              <a:t>първоначално</a:t>
            </a:r>
            <a:r>
              <a:rPr lang="en-US" sz="2000" dirty="0"/>
              <a:t> </a:t>
            </a:r>
            <a:r>
              <a:rPr lang="en-US" sz="2000" dirty="0" err="1"/>
              <a:t>данъците</a:t>
            </a:r>
            <a:r>
              <a:rPr lang="en-US" sz="2000" dirty="0"/>
              <a:t> </a:t>
            </a:r>
            <a:r>
              <a:rPr lang="en-US" sz="2000" dirty="0" err="1"/>
              <a:t>отделно</a:t>
            </a:r>
            <a:r>
              <a:rPr lang="en-US" sz="2000" dirty="0"/>
              <a:t>, </a:t>
            </a:r>
            <a:r>
              <a:rPr lang="en-US" sz="2000" dirty="0" err="1"/>
              <a:t>но</a:t>
            </a:r>
            <a:r>
              <a:rPr lang="en-US" sz="2000" dirty="0"/>
              <a:t> </a:t>
            </a:r>
            <a:r>
              <a:rPr lang="en-US" sz="2000" dirty="0" err="1"/>
              <a:t>добро</a:t>
            </a:r>
            <a:r>
              <a:rPr lang="en-US" sz="2000" dirty="0"/>
              <a:t> </a:t>
            </a:r>
            <a:r>
              <a:rPr lang="en-US" sz="2000" dirty="0" err="1"/>
              <a:t>нещо</a:t>
            </a:r>
            <a:r>
              <a:rPr lang="en-US" sz="2000" dirty="0"/>
              <a:t>, </a:t>
            </a:r>
            <a:r>
              <a:rPr lang="en-US" sz="2000" dirty="0" err="1"/>
              <a:t>но</a:t>
            </a:r>
            <a:r>
              <a:rPr lang="en-US" sz="2000" dirty="0"/>
              <a:t> </a:t>
            </a:r>
            <a:r>
              <a:rPr lang="en-US" sz="2000" dirty="0" err="1"/>
              <a:t>държат</a:t>
            </a:r>
            <a:r>
              <a:rPr lang="en-US" sz="2000" dirty="0"/>
              <a:t> </a:t>
            </a:r>
            <a:r>
              <a:rPr lang="en-US" sz="2000" dirty="0" err="1"/>
              <a:t>обект</a:t>
            </a:r>
            <a:r>
              <a:rPr lang="en-US" sz="2000" dirty="0"/>
              <a:t> </a:t>
            </a:r>
            <a:r>
              <a:rPr lang="en-US" sz="2000" dirty="0" err="1"/>
              <a:t>пурпурен</a:t>
            </a:r>
            <a:r>
              <a:rPr lang="en-US" sz="2000" dirty="0"/>
              <a:t>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притеснява</a:t>
            </a:r>
            <a:r>
              <a:rPr lang="en-US" sz="2000" dirty="0"/>
              <a:t> </a:t>
            </a:r>
            <a:r>
              <a:rPr lang="en-US" sz="2000" dirty="0" err="1"/>
              <a:t>наденица</a:t>
            </a:r>
            <a:r>
              <a:rPr lang="en-US" sz="2000" dirty="0"/>
              <a:t> </a:t>
            </a:r>
            <a:r>
              <a:rPr lang="en-US" sz="2000" dirty="0" err="1"/>
              <a:t>може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свърши</a:t>
            </a:r>
            <a:r>
              <a:rPr lang="en-US" sz="2000" dirty="0"/>
              <a:t>, </a:t>
            </a:r>
            <a:r>
              <a:rPr lang="en-US" sz="2000" dirty="0" err="1"/>
              <a:t>така</a:t>
            </a:r>
            <a:r>
              <a:rPr lang="en-US" sz="2000" dirty="0"/>
              <a:t> </a:t>
            </a:r>
            <a:r>
              <a:rPr lang="en-US" sz="2000" dirty="0" err="1"/>
              <a:t>че</a:t>
            </a:r>
            <a:r>
              <a:rPr lang="en-US" sz="2000" dirty="0"/>
              <a:t>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опитват</a:t>
            </a:r>
            <a:r>
              <a:rPr lang="en-US" sz="2000" dirty="0"/>
              <a:t> </a:t>
            </a:r>
            <a:r>
              <a:rPr lang="en-US" sz="2000" dirty="0" err="1"/>
              <a:t>нормално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Magento </a:t>
            </a:r>
            <a:r>
              <a:rPr lang="en-US" sz="2000" dirty="0" err="1"/>
              <a:t>момиче</a:t>
            </a:r>
            <a:r>
              <a:rPr lang="en-US" sz="2000" dirty="0"/>
              <a:t> </a:t>
            </a:r>
            <a:r>
              <a:rPr lang="en-US" sz="2000" dirty="0" err="1"/>
              <a:t>трудно</a:t>
            </a:r>
            <a:r>
              <a:rPr lang="en-US" sz="2000" dirty="0"/>
              <a:t> </a:t>
            </a:r>
            <a:r>
              <a:rPr lang="en-US" sz="2000" dirty="0" err="1"/>
              <a:t>неудобно</a:t>
            </a:r>
            <a:r>
              <a:rPr lang="en-US" sz="2000" dirty="0"/>
              <a:t> </a:t>
            </a:r>
            <a:r>
              <a:rPr lang="en-US" sz="2000" dirty="0" err="1"/>
              <a:t>работа</a:t>
            </a:r>
            <a:r>
              <a:rPr lang="en-US" sz="2000" dirty="0"/>
              <a:t> </a:t>
            </a:r>
            <a:r>
              <a:rPr lang="en-US" sz="2000" dirty="0" err="1"/>
              <a:t>караше</a:t>
            </a:r>
            <a:r>
              <a:rPr lang="en-US" sz="2000" dirty="0"/>
              <a:t> </a:t>
            </a:r>
            <a:r>
              <a:rPr lang="en-US" sz="2000" dirty="0" err="1"/>
              <a:t>през</a:t>
            </a:r>
            <a:r>
              <a:rPr lang="en-US" sz="2000" dirty="0"/>
              <a:t> </a:t>
            </a:r>
            <a:r>
              <a:rPr lang="en-US" sz="2000" dirty="0" err="1"/>
              <a:t>следващите</a:t>
            </a:r>
            <a:r>
              <a:rPr lang="en-US" sz="2000" dirty="0"/>
              <a:t> </a:t>
            </a:r>
            <a:r>
              <a:rPr lang="en-US" sz="2000" dirty="0" err="1"/>
              <a:t>две</a:t>
            </a:r>
            <a:r>
              <a:rPr lang="en-US" sz="2000" dirty="0"/>
              <a:t> </a:t>
            </a:r>
            <a:r>
              <a:rPr lang="en-US" sz="2000" dirty="0" err="1"/>
              <a:t>до</a:t>
            </a:r>
            <a:r>
              <a:rPr lang="en-US" sz="2000" dirty="0"/>
              <a:t> </a:t>
            </a:r>
            <a:r>
              <a:rPr lang="en-US" sz="2000" dirty="0" err="1"/>
              <a:t>четири</a:t>
            </a:r>
            <a:r>
              <a:rPr lang="en-US" sz="2000" dirty="0"/>
              <a:t> </a:t>
            </a:r>
            <a:r>
              <a:rPr lang="en-US" sz="2000" dirty="0" err="1"/>
              <a:t>минути</a:t>
            </a:r>
            <a:r>
              <a:rPr lang="en-US" sz="2000" dirty="0"/>
              <a:t> </a:t>
            </a:r>
            <a:r>
              <a:rPr lang="en-US" sz="2000" dirty="0" err="1"/>
              <a:t>денонощна</a:t>
            </a:r>
            <a:r>
              <a:rPr lang="en-US" sz="2000" dirty="0"/>
              <a:t> </a:t>
            </a:r>
            <a:r>
              <a:rPr lang="en-US" sz="2000" dirty="0" err="1"/>
              <a:t>над</a:t>
            </a:r>
            <a:r>
              <a:rPr lang="en-US" sz="2000" dirty="0"/>
              <a:t> </a:t>
            </a:r>
            <a:r>
              <a:rPr lang="en-US" sz="2000" dirty="0" err="1"/>
              <a:t>версия</a:t>
            </a:r>
            <a:r>
              <a:rPr lang="en-US" sz="2000" dirty="0"/>
              <a:t> и </a:t>
            </a:r>
            <a:r>
              <a:rPr lang="en-US" sz="2000" dirty="0" err="1"/>
              <a:t>освобождаване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красиви</a:t>
            </a:r>
            <a:r>
              <a:rPr lang="en-US" sz="2000" dirty="0"/>
              <a:t> </a:t>
            </a:r>
            <a:r>
              <a:rPr lang="en-US" sz="2000" dirty="0" err="1"/>
              <a:t>майки</a:t>
            </a:r>
            <a:r>
              <a:rPr lang="en-US" sz="2000" dirty="0"/>
              <a:t> </a:t>
            </a:r>
            <a:r>
              <a:rPr lang="en-US" sz="2000" dirty="0" err="1"/>
              <a:t>браузъри</a:t>
            </a:r>
            <a:r>
              <a:rPr lang="en-US" sz="2000" dirty="0"/>
              <a:t> </a:t>
            </a:r>
            <a:r>
              <a:rPr lang="en-US" sz="2000" dirty="0" err="1"/>
              <a:t>ние</a:t>
            </a:r>
            <a:r>
              <a:rPr lang="en-US" sz="2000" dirty="0"/>
              <a:t>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вярваме</a:t>
            </a:r>
            <a:r>
              <a:rPr lang="en-US" sz="2000" dirty="0"/>
              <a:t> в </a:t>
            </a:r>
            <a:r>
              <a:rPr lang="en-US" sz="2000" dirty="0" err="1"/>
              <a:t>сега</a:t>
            </a:r>
            <a:r>
              <a:rPr lang="en-US" sz="2000" dirty="0"/>
              <a:t> </a:t>
            </a:r>
            <a:r>
              <a:rPr lang="en-US" sz="2000" dirty="0" err="1"/>
              <a:t>той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изправя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вечерта</a:t>
            </a:r>
            <a:r>
              <a:rPr lang="en-US" sz="2000" dirty="0"/>
              <a:t> </a:t>
            </a:r>
            <a:r>
              <a:rPr lang="en-US" sz="2000" dirty="0" err="1"/>
              <a:t>беше</a:t>
            </a:r>
            <a:r>
              <a:rPr lang="en-US" sz="2000" dirty="0"/>
              <a:t> </a:t>
            </a:r>
            <a:r>
              <a:rPr lang="en-US" sz="2000" dirty="0" err="1"/>
              <a:t>Конфуций</a:t>
            </a:r>
            <a:r>
              <a:rPr lang="en-US" sz="2000" dirty="0"/>
              <a:t> с </a:t>
            </a:r>
            <a:r>
              <a:rPr lang="en-US" sz="2000" dirty="0" err="1"/>
              <a:t>траен</a:t>
            </a:r>
            <a:r>
              <a:rPr lang="en-US" sz="2000" dirty="0"/>
              <a:t> bootstrap с </a:t>
            </a:r>
            <a:r>
              <a:rPr lang="en-US" sz="2000" dirty="0" err="1"/>
              <a:t>тях</a:t>
            </a:r>
            <a:r>
              <a:rPr lang="en-US" sz="2000" dirty="0"/>
              <a:t> 
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F6DC4F0-A192-4738-95DA-AB705F4CA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34" y="4326033"/>
            <a:ext cx="6253211" cy="906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0717575-8912-40EA-9C24-CA1524602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34" y="3139789"/>
            <a:ext cx="6253212" cy="5784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A0E34B-D2B9-4AAA-AEA5-B74B57EC6C9F}"/>
              </a:ext>
            </a:extLst>
          </p:cNvPr>
          <p:cNvSpPr/>
          <p:nvPr/>
        </p:nvSpPr>
        <p:spPr>
          <a:xfrm>
            <a:off x="3763621" y="290927"/>
            <a:ext cx="3067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bg-BG" dirty="0">
                <a:solidFill>
                  <a:srgbClr val="030303"/>
                </a:solidFill>
                <a:latin typeface="Roboto"/>
              </a:rPr>
              <a:t>Диктувайте и превеждайте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407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7935F3-A2D3-4B57-B096-8C16F6E0AA74}"/>
              </a:ext>
            </a:extLst>
          </p:cNvPr>
          <p:cNvSpPr/>
          <p:nvPr/>
        </p:nvSpPr>
        <p:spPr>
          <a:xfrm>
            <a:off x="578267" y="598789"/>
            <a:ext cx="2424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>
                <a:solidFill>
                  <a:srgbClr val="030303"/>
                </a:solidFill>
                <a:latin typeface="Roboto"/>
              </a:rPr>
              <a:t>Бързо подравняване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4A6B3-E129-4B0A-B687-E6AD2B358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48" y="1471616"/>
            <a:ext cx="3759418" cy="510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88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184BF2-2967-4901-AF3B-9B2DD1B1F566}"/>
              </a:ext>
            </a:extLst>
          </p:cNvPr>
          <p:cNvSpPr/>
          <p:nvPr/>
        </p:nvSpPr>
        <p:spPr>
          <a:xfrm>
            <a:off x="272609" y="222913"/>
            <a:ext cx="3316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200" dirty="0">
                <a:solidFill>
                  <a:srgbClr val="030303"/>
                </a:solidFill>
                <a:latin typeface="a_LCDNova" panose="020C0402040402020201" pitchFamily="34" charset="-52"/>
              </a:rPr>
              <a:t>Мастило в текст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9EDED-75FF-4764-BB82-86151A83F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09" y="1136374"/>
            <a:ext cx="4937677" cy="1877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E597A3-92F2-434B-8A4A-E3DDD6DEE9A3}"/>
                  </a:ext>
                </a:extLst>
              </p:cNvPr>
              <p:cNvSpPr txBox="1"/>
              <p:nvPr/>
            </p:nvSpPr>
            <p:spPr>
              <a:xfrm>
                <a:off x="564932" y="3621514"/>
                <a:ext cx="1638334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13+2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E597A3-92F2-434B-8A4A-E3DDD6DE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32" y="3621514"/>
                <a:ext cx="1638334" cy="5722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Prostokąt 41">
            <a:extLst>
              <a:ext uri="{FF2B5EF4-FFF2-40B4-BE49-F238E27FC236}">
                <a16:creationId xmlns:a16="http://schemas.microsoft.com/office/drawing/2014/main" id="{69EF7C75-D445-430C-9836-2D35DDB199E9}"/>
              </a:ext>
            </a:extLst>
          </p:cNvPr>
          <p:cNvSpPr/>
          <p:nvPr/>
        </p:nvSpPr>
        <p:spPr>
          <a:xfrm>
            <a:off x="9118250" y="1136374"/>
            <a:ext cx="1371600" cy="1371600"/>
          </a:xfrm>
          <a:prstGeom prst="rect">
            <a:avLst/>
          </a:prstGeom>
          <a:solidFill>
            <a:srgbClr val="E71225">
              <a:alpha val="5000"/>
            </a:srgbClr>
          </a:solidFill>
          <a:ln w="18000">
            <a:solidFill>
              <a:srgbClr val="E71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E71225"/>
              </a:solidFill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993B1AFA-3537-4743-9587-E1B07359EF8E}"/>
              </a:ext>
            </a:extLst>
          </p:cNvPr>
          <p:cNvSpPr/>
          <p:nvPr/>
        </p:nvSpPr>
        <p:spPr>
          <a:xfrm>
            <a:off x="6868121" y="2822187"/>
            <a:ext cx="1371600" cy="1371600"/>
          </a:xfrm>
          <a:prstGeom prst="ellipse">
            <a:avLst/>
          </a:prstGeom>
          <a:solidFill>
            <a:srgbClr val="E71225">
              <a:alpha val="5000"/>
            </a:srgbClr>
          </a:solidFill>
          <a:ln w="18000">
            <a:solidFill>
              <a:srgbClr val="E71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E71225"/>
              </a:solidFill>
            </a:endParaRPr>
          </a:p>
        </p:txBody>
      </p:sp>
      <p:sp>
        <p:nvSpPr>
          <p:cNvPr id="18" name="Trójkąt prostokątny 17">
            <a:extLst>
              <a:ext uri="{FF2B5EF4-FFF2-40B4-BE49-F238E27FC236}">
                <a16:creationId xmlns:a16="http://schemas.microsoft.com/office/drawing/2014/main" id="{2AEFD853-8D50-454D-AA39-AF7CE43EF2D1}"/>
              </a:ext>
            </a:extLst>
          </p:cNvPr>
          <p:cNvSpPr/>
          <p:nvPr/>
        </p:nvSpPr>
        <p:spPr>
          <a:xfrm rot="8100000">
            <a:off x="3611972" y="4314310"/>
            <a:ext cx="2011680" cy="1371600"/>
          </a:xfrm>
          <a:prstGeom prst="rtTriangle">
            <a:avLst/>
          </a:prstGeom>
          <a:solidFill>
            <a:srgbClr val="E71225">
              <a:alpha val="5000"/>
            </a:srgbClr>
          </a:solidFill>
          <a:ln w="18000">
            <a:solidFill>
              <a:srgbClr val="E71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E71225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47E6308-8565-4543-AAC2-66B495EB0C80}"/>
                  </a:ext>
                </a:extLst>
              </p14:cNvPr>
              <p14:cNvContentPartPr/>
              <p14:nvPr/>
            </p14:nvContentPartPr>
            <p14:xfrm>
              <a:off x="5273245" y="5379508"/>
              <a:ext cx="9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47E6308-8565-4543-AAC2-66B495EB0C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4245" y="5370508"/>
                <a:ext cx="27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9A452BB-C542-4FFD-9763-0C71FE7C50C2}"/>
                  </a:ext>
                </a:extLst>
              </p14:cNvPr>
              <p14:cNvContentPartPr/>
              <p14:nvPr/>
            </p14:nvContentPartPr>
            <p14:xfrm>
              <a:off x="5015485" y="3745828"/>
              <a:ext cx="5760" cy="39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9A452BB-C542-4FFD-9763-0C71FE7C50C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06845" y="3737188"/>
                <a:ext cx="234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A6B5C363-CC56-4F87-984B-436DF2C9487C}"/>
                  </a:ext>
                </a:extLst>
              </p14:cNvPr>
              <p14:cNvContentPartPr/>
              <p14:nvPr/>
            </p14:nvContentPartPr>
            <p14:xfrm>
              <a:off x="6639085" y="932068"/>
              <a:ext cx="91080" cy="914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A6B5C363-CC56-4F87-984B-436DF2C948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85445" y="824068"/>
                <a:ext cx="198720" cy="11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113066F-DDEF-425C-A93A-9D7902A99B54}"/>
                  </a:ext>
                </a:extLst>
              </p14:cNvPr>
              <p14:cNvContentPartPr/>
              <p14:nvPr/>
            </p14:nvContentPartPr>
            <p14:xfrm>
              <a:off x="6152005" y="700948"/>
              <a:ext cx="992160" cy="2134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113066F-DDEF-425C-A93A-9D7902A99B5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98005" y="592948"/>
                <a:ext cx="109980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B3268A8-770D-4BD3-9209-938F4826073F}"/>
                  </a:ext>
                </a:extLst>
              </p14:cNvPr>
              <p14:cNvContentPartPr/>
              <p14:nvPr/>
            </p14:nvContentPartPr>
            <p14:xfrm>
              <a:off x="6852205" y="1154548"/>
              <a:ext cx="439200" cy="6400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B3268A8-770D-4BD3-9209-938F4826073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98205" y="1046548"/>
                <a:ext cx="546840" cy="85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D6A333D-F24A-40CC-88CE-3B00CDC02117}"/>
                  </a:ext>
                </a:extLst>
              </p14:cNvPr>
              <p14:cNvContentPartPr/>
              <p14:nvPr/>
            </p14:nvContentPartPr>
            <p14:xfrm>
              <a:off x="7439005" y="1191268"/>
              <a:ext cx="442080" cy="5504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D6A333D-F24A-40CC-88CE-3B00CDC0211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85365" y="1083628"/>
                <a:ext cx="549720" cy="76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722C9B5-C667-4F2E-95DD-7E4830102A6D}"/>
                  </a:ext>
                </a:extLst>
              </p14:cNvPr>
              <p14:cNvContentPartPr/>
              <p14:nvPr/>
            </p14:nvContentPartPr>
            <p14:xfrm>
              <a:off x="8033725" y="1109548"/>
              <a:ext cx="217440" cy="594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722C9B5-C667-4F2E-95DD-7E4830102A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80085" y="1001548"/>
                <a:ext cx="325080" cy="81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8DF7985B-9F37-44FC-88F9-33A47022FD6A}"/>
                  </a:ext>
                </a:extLst>
              </p14:cNvPr>
              <p14:cNvContentPartPr/>
              <p14:nvPr/>
            </p14:nvContentPartPr>
            <p14:xfrm>
              <a:off x="7767325" y="862228"/>
              <a:ext cx="763200" cy="160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8DF7985B-9F37-44FC-88F9-33A47022FD6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13685" y="754228"/>
                <a:ext cx="870840" cy="37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2329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3B6069-525D-4B01-BFAD-1B3468540011}"/>
              </a:ext>
            </a:extLst>
          </p:cNvPr>
          <p:cNvSpPr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8975E9-B192-41D7-911F-174AD982B511}"/>
              </a:ext>
            </a:extLst>
          </p:cNvPr>
          <p:cNvSpPr/>
          <p:nvPr/>
        </p:nvSpPr>
        <p:spPr>
          <a:xfrm>
            <a:off x="1109709" y="1890944"/>
            <a:ext cx="2654423" cy="21217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BDAB05-96C2-49D9-9DA6-88DE1979A558}"/>
              </a:ext>
            </a:extLst>
          </p:cNvPr>
          <p:cNvSpPr/>
          <p:nvPr/>
        </p:nvSpPr>
        <p:spPr>
          <a:xfrm>
            <a:off x="6525087" y="1411550"/>
            <a:ext cx="2654423" cy="2654423"/>
          </a:xfrm>
          <a:prstGeom prst="ellipse">
            <a:avLst/>
          </a:prstGeom>
          <a:solidFill>
            <a:srgbClr val="FD5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121B1A39-4AA1-434B-A416-74CB69B70DA9}"/>
              </a:ext>
            </a:extLst>
          </p:cNvPr>
          <p:cNvSpPr/>
          <p:nvPr/>
        </p:nvSpPr>
        <p:spPr>
          <a:xfrm>
            <a:off x="3116062" y="4856086"/>
            <a:ext cx="2885242" cy="1154097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4463A6-2C54-4660-B8A3-78E826BF3C73}"/>
              </a:ext>
            </a:extLst>
          </p:cNvPr>
          <p:cNvSpPr/>
          <p:nvPr/>
        </p:nvSpPr>
        <p:spPr>
          <a:xfrm>
            <a:off x="1074198" y="1944210"/>
            <a:ext cx="2654423" cy="21217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3A659796-3925-41E9-8B7F-D899835EC5A6}"/>
              </a:ext>
            </a:extLst>
          </p:cNvPr>
          <p:cNvSpPr/>
          <p:nvPr/>
        </p:nvSpPr>
        <p:spPr>
          <a:xfrm>
            <a:off x="3080551" y="4909352"/>
            <a:ext cx="2885242" cy="1154097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8539A1-E6E3-419E-AEEB-DBB8FCD21EF7}"/>
              </a:ext>
            </a:extLst>
          </p:cNvPr>
          <p:cNvSpPr/>
          <p:nvPr/>
        </p:nvSpPr>
        <p:spPr>
          <a:xfrm>
            <a:off x="5484037" y="3258184"/>
            <a:ext cx="161653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/>
              <a:t>Пипетка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4456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C835A9-D10E-41EA-8FC5-141F23E470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618775"/>
              </p:ext>
            </p:extLst>
          </p:nvPr>
        </p:nvGraphicFramePr>
        <p:xfrm>
          <a:off x="560552" y="26772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4DEB438-986E-4F76-BA68-BD8AB02D5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745" y="5160583"/>
            <a:ext cx="2280745" cy="12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80040343-42E0-47EC-9E30-783B1C570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87247"/>
            <a:ext cx="10914060" cy="2728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F61C03-C32A-41FA-9B7C-5174F1A39F20}"/>
              </a:ext>
            </a:extLst>
          </p:cNvPr>
          <p:cNvSpPr txBox="1"/>
          <p:nvPr/>
        </p:nvSpPr>
        <p:spPr>
          <a:xfrm>
            <a:off x="5118447" y="4767660"/>
            <a:ext cx="6281873" cy="177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Диаграми</a:t>
            </a:r>
            <a:endParaRPr lang="en-US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Анимации</a:t>
            </a:r>
            <a:endParaRPr lang="en-US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QR cade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Фигури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56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BE20C6-8837-4A3C-A516-CF8BB40A7E17}"/>
              </a:ext>
            </a:extLst>
          </p:cNvPr>
          <p:cNvSpPr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Лента с инструменти за бърз достъп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BF0B9-7BF8-49ED-96DD-4F0268833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2080172"/>
            <a:ext cx="6780700" cy="26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64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CF9D936-46E0-411B-BAB2-7922CC1C14ED}"/>
              </a:ext>
            </a:extLst>
          </p:cNvPr>
          <p:cNvSpPr/>
          <p:nvPr/>
        </p:nvSpPr>
        <p:spPr>
          <a:xfrm>
            <a:off x="1378425" y="5199797"/>
            <a:ext cx="9435152" cy="78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Smart Search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7795DFA-888F-47E2-B44E-DE1D3B3E4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58957"/>
          </a:xfrm>
          <a:custGeom>
            <a:avLst/>
            <a:gdLst>
              <a:gd name="connsiteX0" fmla="*/ 0 w 12192000"/>
              <a:gd name="connsiteY0" fmla="*/ 0 h 5058957"/>
              <a:gd name="connsiteX1" fmla="*/ 12192000 w 12192000"/>
              <a:gd name="connsiteY1" fmla="*/ 0 h 5058957"/>
              <a:gd name="connsiteX2" fmla="*/ 12192000 w 12192000"/>
              <a:gd name="connsiteY2" fmla="*/ 259692 h 5058957"/>
              <a:gd name="connsiteX3" fmla="*/ 12192000 w 12192000"/>
              <a:gd name="connsiteY3" fmla="*/ 3542069 h 5058957"/>
              <a:gd name="connsiteX4" fmla="*/ 12192000 w 12192000"/>
              <a:gd name="connsiteY4" fmla="*/ 3734194 h 5058957"/>
              <a:gd name="connsiteX5" fmla="*/ 12192000 w 12192000"/>
              <a:gd name="connsiteY5" fmla="*/ 4710012 h 5058957"/>
              <a:gd name="connsiteX6" fmla="*/ 12113803 w 12192000"/>
              <a:gd name="connsiteY6" fmla="*/ 4718295 h 5058957"/>
              <a:gd name="connsiteX7" fmla="*/ 6753597 w 12192000"/>
              <a:gd name="connsiteY7" fmla="*/ 5041852 h 5058957"/>
              <a:gd name="connsiteX8" fmla="*/ 400746 w 12192000"/>
              <a:gd name="connsiteY8" fmla="*/ 4870509 h 5058957"/>
              <a:gd name="connsiteX9" fmla="*/ 0 w 12192000"/>
              <a:gd name="connsiteY9" fmla="*/ 4833533 h 5058957"/>
              <a:gd name="connsiteX10" fmla="*/ 0 w 12192000"/>
              <a:gd name="connsiteY10" fmla="*/ 3734194 h 5058957"/>
              <a:gd name="connsiteX11" fmla="*/ 0 w 12192000"/>
              <a:gd name="connsiteY11" fmla="*/ 3542069 h 5058957"/>
              <a:gd name="connsiteX12" fmla="*/ 0 w 12192000"/>
              <a:gd name="connsiteY12" fmla="*/ 259692 h 505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B7830-360B-4299-9789-7608BF998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8531"/>
            <a:ext cx="10914060" cy="300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10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FD9E6"/>
            </a:gs>
            <a:gs pos="66000">
              <a:srgbClr val="A1D9E8"/>
            </a:gs>
            <a:gs pos="30000">
              <a:srgbClr val="E6E6E6"/>
            </a:gs>
            <a:gs pos="0">
              <a:srgbClr val="1FD2C3">
                <a:lumMod val="41000"/>
                <a:lumOff val="59000"/>
              </a:srgbClr>
            </a:gs>
            <a:gs pos="97000">
              <a:schemeClr val="accent5">
                <a:lumMod val="105000"/>
                <a:satMod val="103000"/>
                <a:tint val="73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B63B63E-8539-44B5-B9CD-6DAED0829DF7}"/>
              </a:ext>
            </a:extLst>
          </p:cNvPr>
          <p:cNvSpPr/>
          <p:nvPr/>
        </p:nvSpPr>
        <p:spPr>
          <a:xfrm>
            <a:off x="0" y="-6413"/>
            <a:ext cx="12207218" cy="6840005"/>
          </a:xfrm>
          <a:prstGeom prst="rect">
            <a:avLst/>
          </a:prstGeom>
          <a:ln>
            <a:solidFill>
              <a:srgbClr val="2CA6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CF7F20-88B4-4D59-B181-2475A01B9C59}"/>
              </a:ext>
            </a:extLst>
          </p:cNvPr>
          <p:cNvGrpSpPr/>
          <p:nvPr/>
        </p:nvGrpSpPr>
        <p:grpSpPr>
          <a:xfrm>
            <a:off x="10977737" y="5318375"/>
            <a:ext cx="1161948" cy="1113694"/>
            <a:chOff x="8626822" y="1766418"/>
            <a:chExt cx="1965586" cy="201397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7CCF98-379D-4089-9767-0CB6E5C09CF9}"/>
                </a:ext>
              </a:extLst>
            </p:cNvPr>
            <p:cNvSpPr/>
            <p:nvPr/>
          </p:nvSpPr>
          <p:spPr>
            <a:xfrm>
              <a:off x="8626822" y="1766418"/>
              <a:ext cx="1965586" cy="1965586"/>
            </a:xfrm>
            <a:prstGeom prst="ellipse">
              <a:avLst/>
            </a:prstGeom>
            <a:noFill/>
            <a:ln w="285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21825B-1DB4-4E79-83E4-D7FE26FC2156}"/>
                </a:ext>
              </a:extLst>
            </p:cNvPr>
            <p:cNvSpPr/>
            <p:nvPr/>
          </p:nvSpPr>
          <p:spPr>
            <a:xfrm>
              <a:off x="8626822" y="2000470"/>
              <a:ext cx="1779927" cy="1779927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Subtitle 6">
            <a:extLst>
              <a:ext uri="{FF2B5EF4-FFF2-40B4-BE49-F238E27FC236}">
                <a16:creationId xmlns:a16="http://schemas.microsoft.com/office/drawing/2014/main" id="{D3FA96E5-ADD0-45F6-BAF7-B400704AA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 descr="A picture containing text, highway&#10;&#10;Description automatically generated">
            <a:extLst>
              <a:ext uri="{FF2B5EF4-FFF2-40B4-BE49-F238E27FC236}">
                <a16:creationId xmlns:a16="http://schemas.microsoft.com/office/drawing/2014/main" id="{811A622F-DA43-45F0-8A4E-22A2D1A4A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23" y="-38531"/>
            <a:ext cx="9435452" cy="4302610"/>
          </a:xfrm>
          <a:prstGeom prst="rect">
            <a:avLst/>
          </a:prstGeom>
        </p:spPr>
      </p:pic>
      <p:pic>
        <p:nvPicPr>
          <p:cNvPr id="17" name="Picture 16" descr="A picture containing building, outdoor, people, group&#10;&#10;Description automatically generated">
            <a:extLst>
              <a:ext uri="{FF2B5EF4-FFF2-40B4-BE49-F238E27FC236}">
                <a16:creationId xmlns:a16="http://schemas.microsoft.com/office/drawing/2014/main" id="{7219139B-A9BF-4DD6-9CCA-8E986CE451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" t="28471"/>
          <a:stretch/>
        </p:blipFill>
        <p:spPr>
          <a:xfrm>
            <a:off x="2810523" y="1929296"/>
            <a:ext cx="9435452" cy="4733802"/>
          </a:xfrm>
          <a:prstGeom prst="rect">
            <a:avLst/>
          </a:prstGeom>
          <a:gradFill>
            <a:gsLst>
              <a:gs pos="0">
                <a:srgbClr val="FAFBFD"/>
              </a:gs>
              <a:gs pos="21000">
                <a:srgbClr val="FBFCFD">
                  <a:alpha val="10000"/>
                </a:srgbClr>
              </a:gs>
              <a:gs pos="13000">
                <a:srgbClr val="FAFBFD">
                  <a:alpha val="64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A5D5CD-AA5D-4542-A9D5-AEE632E0BB13}"/>
              </a:ext>
            </a:extLst>
          </p:cNvPr>
          <p:cNvSpPr/>
          <p:nvPr/>
        </p:nvSpPr>
        <p:spPr>
          <a:xfrm>
            <a:off x="2676525" y="-6413"/>
            <a:ext cx="9610725" cy="6991350"/>
          </a:xfrm>
          <a:prstGeom prst="rect">
            <a:avLst/>
          </a:prstGeom>
          <a:gradFill flip="none" rotWithShape="1">
            <a:gsLst>
              <a:gs pos="0">
                <a:srgbClr val="A1F1EA">
                  <a:alpha val="52000"/>
                </a:srgbClr>
              </a:gs>
              <a:gs pos="63000">
                <a:srgbClr val="DDEBF5">
                  <a:alpha val="56000"/>
                </a:srgbClr>
              </a:gs>
              <a:gs pos="100000">
                <a:srgbClr val="A2CCE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E89E0595-35EB-4A25-80A6-1B643D9F971E}"/>
              </a:ext>
            </a:extLst>
          </p:cNvPr>
          <p:cNvSpPr/>
          <p:nvPr/>
        </p:nvSpPr>
        <p:spPr>
          <a:xfrm rot="5400000" flipH="1" flipV="1">
            <a:off x="10271475" y="4919478"/>
            <a:ext cx="2995051" cy="846000"/>
          </a:xfrm>
          <a:prstGeom prst="rtTriangle">
            <a:avLst/>
          </a:prstGeom>
          <a:gradFill>
            <a:gsLst>
              <a:gs pos="0">
                <a:srgbClr val="CFD9E6"/>
              </a:gs>
              <a:gs pos="66000">
                <a:srgbClr val="A1D9E8"/>
              </a:gs>
              <a:gs pos="30000">
                <a:srgbClr val="A0E5E9"/>
              </a:gs>
              <a:gs pos="0">
                <a:srgbClr val="1FD2C3">
                  <a:lumMod val="41000"/>
                  <a:lumOff val="59000"/>
                </a:srgbClr>
              </a:gs>
              <a:gs pos="97000">
                <a:schemeClr val="accent5">
                  <a:lumMod val="105000"/>
                  <a:satMod val="103000"/>
                  <a:tint val="73000"/>
                </a:schemeClr>
              </a:gs>
            </a:gsLst>
            <a:lin ang="10800000" scaled="1"/>
          </a:gradFill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58F5BB-456A-417D-BAB0-58CF0317B7C4}"/>
              </a:ext>
            </a:extLst>
          </p:cNvPr>
          <p:cNvGrpSpPr/>
          <p:nvPr/>
        </p:nvGrpSpPr>
        <p:grpSpPr>
          <a:xfrm>
            <a:off x="10302058" y="3545291"/>
            <a:ext cx="3898824" cy="4012362"/>
            <a:chOff x="8626822" y="1766418"/>
            <a:chExt cx="1965586" cy="201397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8603C7E-3F47-475A-AB8B-662AA870DDBC}"/>
                </a:ext>
              </a:extLst>
            </p:cNvPr>
            <p:cNvSpPr/>
            <p:nvPr/>
          </p:nvSpPr>
          <p:spPr>
            <a:xfrm>
              <a:off x="8626822" y="1766418"/>
              <a:ext cx="1965586" cy="1965586"/>
            </a:xfrm>
            <a:prstGeom prst="ellipse">
              <a:avLst/>
            </a:prstGeom>
            <a:noFill/>
            <a:ln w="285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C35835-3047-4D87-A189-5351FC4043EF}"/>
                </a:ext>
              </a:extLst>
            </p:cNvPr>
            <p:cNvSpPr/>
            <p:nvPr/>
          </p:nvSpPr>
          <p:spPr>
            <a:xfrm>
              <a:off x="8626822" y="2000470"/>
              <a:ext cx="1779927" cy="1779927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FAA4907E-9C81-4767-A460-C5C6CB026C09}"/>
              </a:ext>
            </a:extLst>
          </p:cNvPr>
          <p:cNvSpPr/>
          <p:nvPr/>
        </p:nvSpPr>
        <p:spPr>
          <a:xfrm rot="10800000" flipH="1">
            <a:off x="-80032" y="-44943"/>
            <a:ext cx="10871200" cy="1784412"/>
          </a:xfrm>
          <a:prstGeom prst="rtTriangle">
            <a:avLst/>
          </a:prstGeom>
          <a:gradFill>
            <a:gsLst>
              <a:gs pos="0">
                <a:srgbClr val="CFD9E6"/>
              </a:gs>
              <a:gs pos="66000">
                <a:srgbClr val="A1D9E8"/>
              </a:gs>
              <a:gs pos="30000">
                <a:srgbClr val="A0E5E9"/>
              </a:gs>
              <a:gs pos="0">
                <a:srgbClr val="1FD2C3">
                  <a:lumMod val="41000"/>
                  <a:lumOff val="59000"/>
                </a:srgbClr>
              </a:gs>
              <a:gs pos="97000">
                <a:schemeClr val="accent5">
                  <a:lumMod val="105000"/>
                  <a:satMod val="103000"/>
                  <a:tint val="73000"/>
                </a:schemeClr>
              </a:gs>
            </a:gsLst>
            <a:lin ang="10800000" scaled="1"/>
          </a:gradFill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9CBE72-A553-45E1-9FB8-51DB4B39528C}"/>
              </a:ext>
            </a:extLst>
          </p:cNvPr>
          <p:cNvSpPr/>
          <p:nvPr/>
        </p:nvSpPr>
        <p:spPr>
          <a:xfrm>
            <a:off x="1857375" y="35007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52"/>
                <a:ea typeface="+mn-ea"/>
                <a:cs typeface="+mn-cs"/>
              </a:rPr>
              <a:t>49 ОУ Бенито Хуарес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гр. София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74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9D57D1-3441-4F1B-9C2A-8B9A936C3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199403"/>
            <a:ext cx="2152650" cy="1628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41848-E63C-4209-8020-41C3727AC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2090323"/>
            <a:ext cx="2505075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6C281D-ED72-45DA-B62C-BE529F513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950" y="2042698"/>
            <a:ext cx="1114425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E6A24E-D5C3-41A5-826B-07C80DEB2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9" y="3263884"/>
            <a:ext cx="2438401" cy="908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5FAA4D-098D-429D-A617-F953BCA4A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" y="4517391"/>
            <a:ext cx="1028700" cy="94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77C67-E0AE-4A56-A8A8-641792742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238" y="351803"/>
            <a:ext cx="239077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F3A81F-9186-4838-AB3C-05F683555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92168"/>
            <a:ext cx="2581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98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63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24FEAE-072F-417B-94F7-07EDF4763E42}"/>
              </a:ext>
            </a:extLst>
          </p:cNvPr>
          <p:cNvSpPr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Незабавен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фотоалбум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B1CC3-9293-42C0-A9D5-D36E37BA5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933" y="1519128"/>
            <a:ext cx="7347537" cy="382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0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7BB3EA-F49E-4A15-B674-042A1D4FE0BF}"/>
              </a:ext>
            </a:extLst>
          </p:cNvPr>
          <p:cNvSpPr/>
          <p:nvPr/>
        </p:nvSpPr>
        <p:spPr>
          <a:xfrm>
            <a:off x="1028700" y="1967266"/>
            <a:ext cx="277982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Повторно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използване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слайдове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D9B9E-BDDB-40EB-8879-E696199C0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656378"/>
            <a:ext cx="6780700" cy="354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11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951EF1-C3E8-4270-9920-A0EF6872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208" y="857251"/>
            <a:ext cx="4747280" cy="30980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Анимиран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GIF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nline Media 4" title="30 Ultimate PowerPoint Tips and Tricks for 2020">
            <a:hlinkClick r:id="" action="ppaction://media"/>
            <a:extLst>
              <a:ext uri="{FF2B5EF4-FFF2-40B4-BE49-F238E27FC236}">
                <a16:creationId xmlns:a16="http://schemas.microsoft.com/office/drawing/2014/main" id="{54D4DBD3-7BA6-4F49-BA8E-6269816C6D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20559" y="2380395"/>
            <a:ext cx="3737164" cy="211149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B231353-4D34-49C2-A405-F28F7DEB40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9683677"/>
              </p:ext>
            </p:extLst>
          </p:nvPr>
        </p:nvGraphicFramePr>
        <p:xfrm>
          <a:off x="0" y="3355759"/>
          <a:ext cx="4696287" cy="3297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3056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43B0DF-B5CA-4077-A449-78A5FA4D254C}"/>
              </a:ext>
            </a:extLst>
          </p:cNvPr>
          <p:cNvSpPr/>
          <p:nvPr/>
        </p:nvSpPr>
        <p:spPr>
          <a:xfrm>
            <a:off x="736346" y="767464"/>
            <a:ext cx="235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Слоести изображения</a:t>
            </a:r>
            <a:endParaRPr lang="en-US" dirty="0"/>
          </a:p>
        </p:txBody>
      </p:sp>
      <p:pic>
        <p:nvPicPr>
          <p:cNvPr id="6" name="Picture 5" descr="Snowy mountain tops">
            <a:extLst>
              <a:ext uri="{FF2B5EF4-FFF2-40B4-BE49-F238E27FC236}">
                <a16:creationId xmlns:a16="http://schemas.microsoft.com/office/drawing/2014/main" id="{89DA4312-E8BA-40B6-AF58-5D7B66832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9" name="Picture 8" descr="Sun's corona during an eclipse">
            <a:extLst>
              <a:ext uri="{FF2B5EF4-FFF2-40B4-BE49-F238E27FC236}">
                <a16:creationId xmlns:a16="http://schemas.microsoft.com/office/drawing/2014/main" id="{B648E7FF-2DCF-4DEC-964F-5FA853EBB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149" b="81036" l="28438" r="68075">
                        <a14:foregroundMark x1="42920" y1="52778" x2="43896" y2="45614"/>
                        <a14:foregroundMark x1="43896" y1="45614" x2="46484" y2="39766"/>
                        <a14:foregroundMark x1="46484" y1="39766" x2="50098" y2="38523"/>
                        <a14:foregroundMark x1="42627" y1="51827" x2="43359" y2="44810"/>
                        <a14:foregroundMark x1="43359" y1="44810" x2="44287" y2="42763"/>
                        <a14:foregroundMark x1="42480" y1="49781" x2="43226" y2="54341"/>
                        <a14:foregroundMark x1="44141" y1="49415" x2="42725" y2="49635"/>
                        <a14:foregroundMark x1="44629" y1="42178" x2="46533" y2="41228"/>
                        <a14:foregroundMark x1="50342" y1="38231" x2="52344" y2="39839"/>
                        <a14:foregroundMark x1="42808" y1="63927" x2="43066" y2="64035"/>
                        <a14:foregroundMark x1="52002" y1="61915" x2="52002" y2="61915"/>
                        <a14:foregroundMark x1="51367" y1="61842" x2="53955" y2="60380"/>
                        <a14:foregroundMark x1="56934" y1="43933" x2="57080" y2="46126"/>
                        <a14:foregroundMark x1="43848" y1="45395" x2="43408" y2="48099"/>
                        <a14:foregroundMark x1="43945" y1="45614" x2="44971" y2="42909"/>
                        <a14:foregroundMark x1="44629" y1="42032" x2="45410" y2="41228"/>
                        <a14:backgroundMark x1="37695" y1="51462" x2="31982" y2="53728"/>
                        <a14:backgroundMark x1="31982" y1="53728" x2="30127" y2="61842"/>
                        <a14:backgroundMark x1="30127" y1="61842" x2="33789" y2="66667"/>
                        <a14:backgroundMark x1="33789" y1="66667" x2="38672" y2="60380"/>
                        <a14:backgroundMark x1="38672" y1="60380" x2="39697" y2="52266"/>
                        <a14:backgroundMark x1="39697" y1="52266" x2="34814" y2="51389"/>
                        <a14:backgroundMark x1="34814" y1="51389" x2="31299" y2="55848"/>
                        <a14:backgroundMark x1="33984" y1="48904" x2="28662" y2="50439"/>
                        <a14:backgroundMark x1="28662" y1="50439" x2="32910" y2="55848"/>
                        <a14:backgroundMark x1="32910" y1="55848" x2="38330" y2="56871"/>
                        <a14:backgroundMark x1="38330" y1="56871" x2="41113" y2="63012"/>
                        <a14:backgroundMark x1="41113" y1="63012" x2="42314" y2="55295"/>
                        <a14:backgroundMark x1="51754" y1="37658" x2="59521" y2="33406"/>
                        <a14:backgroundMark x1="59521" y1="33406" x2="58789" y2="26170"/>
                        <a14:backgroundMark x1="58789" y1="26170" x2="45703" y2="28509"/>
                        <a14:backgroundMark x1="45703" y1="28509" x2="37256" y2="46711"/>
                        <a14:backgroundMark x1="37256" y1="46711" x2="38477" y2="54313"/>
                        <a14:backgroundMark x1="40479" y1="44737" x2="36133" y2="49342"/>
                        <a14:backgroundMark x1="36133" y1="49342" x2="41455" y2="47368"/>
                        <a14:backgroundMark x1="41455" y1="47368" x2="37988" y2="45395"/>
                        <a14:backgroundMark x1="32617" y1="51170" x2="28809" y2="56944"/>
                        <a14:backgroundMark x1="28809" y1="56944" x2="33447" y2="53655"/>
                        <a14:backgroundMark x1="33447" y1="53655" x2="34766" y2="50658"/>
                        <a14:backgroundMark x1="34766" y1="58699" x2="36182" y2="62208"/>
                        <a14:backgroundMark x1="40332" y1="64693" x2="44287" y2="69737"/>
                        <a14:backgroundMark x1="44287" y1="69737" x2="42743" y2="64663"/>
                        <a14:backgroundMark x1="43334" y1="63516" x2="47217" y2="64839"/>
                        <a14:backgroundMark x1="47217" y1="64839" x2="51465" y2="68494"/>
                        <a14:backgroundMark x1="51465" y1="68494" x2="47314" y2="72076"/>
                        <a14:backgroundMark x1="47314" y1="72076" x2="40625" y2="68421"/>
                        <a14:backgroundMark x1="40625" y1="68421" x2="43701" y2="62573"/>
                        <a14:backgroundMark x1="43701" y1="62573" x2="49756" y2="62573"/>
                        <a14:backgroundMark x1="52101" y1="61915" x2="56006" y2="60819"/>
                        <a14:backgroundMark x1="49756" y1="62573" x2="51260" y2="62151"/>
                        <a14:backgroundMark x1="56006" y1="60819" x2="59180" y2="55336"/>
                        <a14:backgroundMark x1="59180" y1="55336" x2="58594" y2="48099"/>
                        <a14:backgroundMark x1="57049" y1="43916" x2="56299" y2="41886"/>
                        <a14:backgroundMark x1="58594" y1="48099" x2="57824" y2="46015"/>
                        <a14:backgroundMark x1="56299" y1="41886" x2="58057" y2="41082"/>
                        <a14:backgroundMark x1="41455" y1="50073" x2="42431" y2="48305"/>
                        <a14:backgroundMark x1="37305" y1="59722" x2="38428" y2="60673"/>
                        <a14:backgroundMark x1="35205" y1="48757" x2="33838" y2="55556"/>
                        <a14:backgroundMark x1="33838" y1="55556" x2="35400" y2="59503"/>
                        <a14:backgroundMark x1="32959" y1="60673" x2="37451" y2="64035"/>
                        <a14:backgroundMark x1="37451" y1="64035" x2="39990" y2="56871"/>
                        <a14:backgroundMark x1="39990" y1="56871" x2="34619" y2="57822"/>
                        <a14:backgroundMark x1="34619" y1="57822" x2="40039" y2="60965"/>
                        <a14:backgroundMark x1="40039" y1="60965" x2="38867" y2="53070"/>
                        <a14:backgroundMark x1="38867" y1="53070" x2="42350" y2="55518"/>
                        <a14:backgroundMark x1="42955" y1="58082" x2="40967" y2="62792"/>
                        <a14:backgroundMark x1="40967" y1="62792" x2="31152" y2="67032"/>
                        <a14:backgroundMark x1="31152" y1="67032" x2="27637" y2="61623"/>
                        <a14:backgroundMark x1="27637" y1="61623" x2="33984" y2="50146"/>
                        <a14:backgroundMark x1="50537" y1="62208" x2="51398" y2="61752"/>
                        <a14:backgroundMark x1="40137" y1="50292" x2="37012" y2="55629"/>
                        <a14:backgroundMark x1="37012" y1="55629" x2="36768" y2="55702"/>
                        <a14:backgroundMark x1="38330" y1="57164" x2="39990" y2="58333"/>
                        <a14:backgroundMark x1="41016" y1="64035" x2="29199" y2="68129"/>
                        <a14:backgroundMark x1="29199" y1="68129" x2="28857" y2="60307"/>
                        <a14:backgroundMark x1="28857" y1="60307" x2="27100" y2="53655"/>
                        <a14:backgroundMark x1="27100" y1="53655" x2="30957" y2="60380"/>
                        <a14:backgroundMark x1="30957" y1="60380" x2="36182" y2="63596"/>
                        <a14:backgroundMark x1="36182" y1="63596" x2="33496" y2="56140"/>
                        <a14:backgroundMark x1="33496" y1="56140" x2="36133" y2="49927"/>
                        <a14:backgroundMark x1="36133" y1="49927" x2="40771" y2="51462"/>
                        <a14:backgroundMark x1="40771" y1="51462" x2="43945" y2="58918"/>
                        <a14:backgroundMark x1="43945" y1="58918" x2="39404" y2="55482"/>
                        <a14:backgroundMark x1="39404" y1="55482" x2="38330" y2="52778"/>
                        <a14:backgroundMark x1="41797" y1="63523" x2="41162" y2="70687"/>
                        <a14:backgroundMark x1="41162" y1="70687" x2="45801" y2="73173"/>
                        <a14:backgroundMark x1="45801" y1="73173" x2="47412" y2="72442"/>
                        <a14:backgroundMark x1="37109" y1="61842" x2="41846" y2="63231"/>
                        <a14:backgroundMark x1="41846" y1="63231" x2="41162" y2="62865"/>
                        <a14:backgroundMark x1="30469" y1="51608" x2="35254" y2="52412"/>
                        <a14:backgroundMark x1="35254" y1="52412" x2="37988" y2="56287"/>
                        <a14:backgroundMark x1="39697" y1="48465" x2="41260" y2="5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83" t="19288" r="26970" b="12103"/>
          <a:stretch/>
        </p:blipFill>
        <p:spPr>
          <a:xfrm>
            <a:off x="548160" y="2284474"/>
            <a:ext cx="4535513" cy="4195153"/>
          </a:xfrm>
          <a:prstGeom prst="rect">
            <a:avLst/>
          </a:prstGeom>
        </p:spPr>
      </p:pic>
      <p:pic>
        <p:nvPicPr>
          <p:cNvPr id="7" name="Picture 6" descr="Snowy mountain tops">
            <a:extLst>
              <a:ext uri="{FF2B5EF4-FFF2-40B4-BE49-F238E27FC236}">
                <a16:creationId xmlns:a16="http://schemas.microsoft.com/office/drawing/2014/main" id="{C65DE0CF-FEF8-41E6-8DD7-200F81D618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180" b="94954" l="834" r="99166">
                        <a14:foregroundMark x1="1157" y1="44409" x2="3419" y2="38878"/>
                        <a14:foregroundMark x1="3419" y1="38878" x2="11036" y2="33428"/>
                        <a14:foregroundMark x1="11036" y1="33428" x2="14939" y2="35486"/>
                        <a14:foregroundMark x1="14939" y1="35486" x2="18250" y2="38958"/>
                        <a14:foregroundMark x1="18250" y1="38958" x2="18277" y2="38958"/>
                        <a14:foregroundMark x1="3284" y1="36092" x2="81" y2="39806"/>
                        <a14:foregroundMark x1="81" y1="39806" x2="404" y2="59467"/>
                        <a14:foregroundMark x1="404" y1="59467" x2="3069" y2="64433"/>
                        <a14:foregroundMark x1="3069" y1="64433" x2="3795" y2="70852"/>
                        <a14:foregroundMark x1="3795" y1="70852" x2="11925" y2="78482"/>
                        <a14:foregroundMark x1="11925" y1="78482" x2="14616" y2="83327"/>
                        <a14:foregroundMark x1="14616" y1="83327" x2="24065" y2="82358"/>
                        <a14:foregroundMark x1="24065" y1="82358" x2="30256" y2="82560"/>
                        <a14:foregroundMark x1="30256" y1="82560" x2="47160" y2="85991"/>
                        <a14:foregroundMark x1="47160" y1="85991" x2="55720" y2="85063"/>
                        <a14:foregroundMark x1="55720" y1="85063" x2="59569" y2="81671"/>
                        <a14:foregroundMark x1="59569" y1="81671" x2="59892" y2="57570"/>
                        <a14:foregroundMark x1="59892" y1="57570" x2="60861" y2="56641"/>
                        <a14:foregroundMark x1="72005" y1="67017" x2="67026" y2="69964"/>
                        <a14:foregroundMark x1="67026" y1="69964" x2="63607" y2="76019"/>
                        <a14:foregroundMark x1="63607" y1="76019" x2="65895" y2="82277"/>
                        <a14:foregroundMark x1="65895" y1="82277" x2="78331" y2="87323"/>
                        <a14:foregroundMark x1="78331" y1="87323" x2="84872" y2="85870"/>
                        <a14:foregroundMark x1="84872" y1="85870" x2="88775" y2="80783"/>
                        <a14:foregroundMark x1="88775" y1="80783" x2="92221" y2="72749"/>
                        <a14:foregroundMark x1="92221" y1="72749" x2="93055" y2="66249"/>
                        <a14:foregroundMark x1="93055" y1="66249" x2="90848" y2="45256"/>
                        <a14:foregroundMark x1="90848" y1="45256" x2="91925" y2="38232"/>
                        <a14:foregroundMark x1="91925" y1="38232" x2="99327" y2="39604"/>
                        <a14:foregroundMark x1="861" y1="62333" x2="1830" y2="75414"/>
                        <a14:foregroundMark x1="1830" y1="75414" x2="5464" y2="86920"/>
                        <a14:foregroundMark x1="5464" y1="86920" x2="10767" y2="89302"/>
                        <a14:foregroundMark x1="10767" y1="89302" x2="14886" y2="89221"/>
                        <a14:foregroundMark x1="14886" y1="89221" x2="21750" y2="89746"/>
                        <a14:foregroundMark x1="21750" y1="89746" x2="30767" y2="89261"/>
                        <a14:foregroundMark x1="30767" y1="89261" x2="37308" y2="89584"/>
                        <a14:foregroundMark x1="37308" y1="89584" x2="45841" y2="87767"/>
                        <a14:foregroundMark x1="45841" y1="87767" x2="68479" y2="90392"/>
                        <a14:foregroundMark x1="68479" y1="90392" x2="78358" y2="89302"/>
                        <a14:foregroundMark x1="78358" y1="89302" x2="90444" y2="91603"/>
                        <a14:foregroundMark x1="90444" y1="91603" x2="90659" y2="91361"/>
                        <a14:foregroundMark x1="27079" y1="15906" x2="35209" y2="14130"/>
                        <a14:foregroundMark x1="35209" y1="14130" x2="39031" y2="15987"/>
                        <a14:foregroundMark x1="39031" y1="15987" x2="40861" y2="15220"/>
                        <a14:foregroundMark x1="23580" y1="16875" x2="24684" y2="17844"/>
                        <a14:foregroundMark x1="23365" y1="16229" x2="24818" y2="17077"/>
                        <a14:foregroundMark x1="83580" y1="35446" x2="87456" y2="36940"/>
                        <a14:foregroundMark x1="87456" y1="36940" x2="83580" y2="36415"/>
                        <a14:foregroundMark x1="2261" y1="33589" x2="242" y2="39281"/>
                        <a14:foregroundMark x1="242" y1="39281" x2="1723" y2="58700"/>
                        <a14:foregroundMark x1="1723" y1="58700" x2="242" y2="64191"/>
                        <a14:foregroundMark x1="242" y1="64191" x2="81" y2="76060"/>
                        <a14:foregroundMark x1="81" y1="76060" x2="2019" y2="88131"/>
                        <a14:foregroundMark x1="2019" y1="88131" x2="6837" y2="91159"/>
                        <a14:foregroundMark x1="6837" y1="91159" x2="16528" y2="92047"/>
                        <a14:foregroundMark x1="16528" y1="92047" x2="39973" y2="90836"/>
                        <a14:foregroundMark x1="39973" y1="90836" x2="56178" y2="92774"/>
                        <a14:foregroundMark x1="56178" y1="92774" x2="61480" y2="92047"/>
                        <a14:foregroundMark x1="61480" y1="92047" x2="74105" y2="93500"/>
                        <a14:foregroundMark x1="74105" y1="93500" x2="79489" y2="93016"/>
                        <a14:foregroundMark x1="79489" y1="93016" x2="87268" y2="93419"/>
                        <a14:foregroundMark x1="87268" y1="93419" x2="91817" y2="92087"/>
                        <a14:foregroundMark x1="91817" y1="92087" x2="99112" y2="93541"/>
                        <a14:foregroundMark x1="16178" y1="94308" x2="20027" y2="93339"/>
                        <a14:foregroundMark x1="20027" y1="93339" x2="39542" y2="94913"/>
                        <a14:foregroundMark x1="39542" y1="94913" x2="43957" y2="93339"/>
                        <a14:foregroundMark x1="43957" y1="93339" x2="52705" y2="94308"/>
                        <a14:foregroundMark x1="52705" y1="94308" x2="62530" y2="94187"/>
                        <a14:foregroundMark x1="62530" y1="94187" x2="70390" y2="94873"/>
                        <a14:foregroundMark x1="70390" y1="94873" x2="89906" y2="93783"/>
                        <a14:foregroundMark x1="89906" y1="93783" x2="98681" y2="93985"/>
                        <a14:foregroundMark x1="98681" y1="93985" x2="99166" y2="93783"/>
                        <a14:foregroundMark x1="1023" y1="44409" x2="1723" y2="50303"/>
                        <a14:foregroundMark x1="1723" y1="50303" x2="861" y2="73032"/>
                        <a14:foregroundMark x1="13970" y1="94227" x2="29071" y2="94388"/>
                        <a14:foregroundMark x1="29071" y1="94388" x2="40027" y2="92975"/>
                        <a14:foregroundMark x1="40027" y1="92975" x2="44280" y2="93460"/>
                        <a14:foregroundMark x1="44280" y1="93460" x2="54939" y2="91926"/>
                        <a14:foregroundMark x1="54939" y1="91926" x2="59408" y2="93096"/>
                        <a14:foregroundMark x1="59408" y1="93096" x2="66487" y2="91724"/>
                        <a14:foregroundMark x1="66487" y1="91724" x2="84711" y2="92451"/>
                        <a14:foregroundMark x1="84711" y1="92451" x2="88964" y2="92370"/>
                        <a14:foregroundMark x1="88964" y1="92370" x2="93271" y2="94429"/>
                        <a14:foregroundMark x1="93271" y1="94429" x2="77066" y2="99637"/>
                        <a14:foregroundMark x1="77066" y1="99637" x2="18762" y2="97820"/>
                        <a14:foregroundMark x1="18762" y1="97820" x2="12059" y2="94954"/>
                        <a14:foregroundMark x1="12059" y1="94954" x2="14266" y2="9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10207" y="0"/>
            <a:ext cx="1261241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75 0.00486 L 0.00104 -0.39005 C 0.0625 -0.4794 0.15469 -0.52708 0.25182 -0.52708 C 0.36185 -0.52708 0.45 -0.4794 0.5112 -0.39005 L 0.80703 0.00486 " pathEditMode="relative" rAng="0" ptsTypes="AAAAA">
                                      <p:cBhvr>
                                        <p:cTn id="6" dur="15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9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owy mountain tops">
            <a:extLst>
              <a:ext uri="{FF2B5EF4-FFF2-40B4-BE49-F238E27FC236}">
                <a16:creationId xmlns:a16="http://schemas.microsoft.com/office/drawing/2014/main" id="{89DA4312-E8BA-40B6-AF58-5D7B66832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180" b="94954" l="834" r="99166">
                        <a14:foregroundMark x1="1157" y1="44409" x2="3419" y2="38878"/>
                        <a14:foregroundMark x1="3419" y1="38878" x2="11036" y2="33428"/>
                        <a14:foregroundMark x1="11036" y1="33428" x2="14939" y2="35486"/>
                        <a14:foregroundMark x1="14939" y1="35486" x2="18250" y2="38958"/>
                        <a14:foregroundMark x1="18250" y1="38958" x2="18277" y2="38958"/>
                        <a14:foregroundMark x1="3284" y1="36092" x2="81" y2="39806"/>
                        <a14:foregroundMark x1="81" y1="39806" x2="404" y2="59467"/>
                        <a14:foregroundMark x1="404" y1="59467" x2="3069" y2="64433"/>
                        <a14:foregroundMark x1="3069" y1="64433" x2="3795" y2="70852"/>
                        <a14:foregroundMark x1="3795" y1="70852" x2="11925" y2="78482"/>
                        <a14:foregroundMark x1="11925" y1="78482" x2="14616" y2="83327"/>
                        <a14:foregroundMark x1="14616" y1="83327" x2="24065" y2="82358"/>
                        <a14:foregroundMark x1="24065" y1="82358" x2="30256" y2="82560"/>
                        <a14:foregroundMark x1="30256" y1="82560" x2="47160" y2="85991"/>
                        <a14:foregroundMark x1="47160" y1="85991" x2="55720" y2="85063"/>
                        <a14:foregroundMark x1="55720" y1="85063" x2="59569" y2="81671"/>
                        <a14:foregroundMark x1="59569" y1="81671" x2="59892" y2="57570"/>
                        <a14:foregroundMark x1="59892" y1="57570" x2="60861" y2="56641"/>
                        <a14:foregroundMark x1="72005" y1="67017" x2="67026" y2="69964"/>
                        <a14:foregroundMark x1="67026" y1="69964" x2="63607" y2="76019"/>
                        <a14:foregroundMark x1="63607" y1="76019" x2="65895" y2="82277"/>
                        <a14:foregroundMark x1="65895" y1="82277" x2="78331" y2="87323"/>
                        <a14:foregroundMark x1="78331" y1="87323" x2="84872" y2="85870"/>
                        <a14:foregroundMark x1="84872" y1="85870" x2="88775" y2="80783"/>
                        <a14:foregroundMark x1="88775" y1="80783" x2="92221" y2="72749"/>
                        <a14:foregroundMark x1="92221" y1="72749" x2="93055" y2="66249"/>
                        <a14:foregroundMark x1="93055" y1="66249" x2="90848" y2="45256"/>
                        <a14:foregroundMark x1="90848" y1="45256" x2="91925" y2="38232"/>
                        <a14:foregroundMark x1="91925" y1="38232" x2="99327" y2="39604"/>
                        <a14:foregroundMark x1="861" y1="62333" x2="1830" y2="75414"/>
                        <a14:foregroundMark x1="1830" y1="75414" x2="5464" y2="86920"/>
                        <a14:foregroundMark x1="5464" y1="86920" x2="10767" y2="89302"/>
                        <a14:foregroundMark x1="10767" y1="89302" x2="14886" y2="89221"/>
                        <a14:foregroundMark x1="14886" y1="89221" x2="21750" y2="89746"/>
                        <a14:foregroundMark x1="21750" y1="89746" x2="30767" y2="89261"/>
                        <a14:foregroundMark x1="30767" y1="89261" x2="37308" y2="89584"/>
                        <a14:foregroundMark x1="37308" y1="89584" x2="45841" y2="87767"/>
                        <a14:foregroundMark x1="45841" y1="87767" x2="68479" y2="90392"/>
                        <a14:foregroundMark x1="68479" y1="90392" x2="78358" y2="89302"/>
                        <a14:foregroundMark x1="78358" y1="89302" x2="90444" y2="91603"/>
                        <a14:foregroundMark x1="90444" y1="91603" x2="90659" y2="91361"/>
                        <a14:foregroundMark x1="27079" y1="15906" x2="35209" y2="14130"/>
                        <a14:foregroundMark x1="35209" y1="14130" x2="39031" y2="15987"/>
                        <a14:foregroundMark x1="39031" y1="15987" x2="40861" y2="15220"/>
                        <a14:foregroundMark x1="23580" y1="16875" x2="24684" y2="17844"/>
                        <a14:foregroundMark x1="23365" y1="16229" x2="24818" y2="17077"/>
                        <a14:foregroundMark x1="83580" y1="35446" x2="87456" y2="36940"/>
                        <a14:foregroundMark x1="87456" y1="36940" x2="83580" y2="36415"/>
                        <a14:foregroundMark x1="2261" y1="33589" x2="242" y2="39281"/>
                        <a14:foregroundMark x1="242" y1="39281" x2="1723" y2="58700"/>
                        <a14:foregroundMark x1="1723" y1="58700" x2="242" y2="64191"/>
                        <a14:foregroundMark x1="242" y1="64191" x2="81" y2="76060"/>
                        <a14:foregroundMark x1="81" y1="76060" x2="2019" y2="88131"/>
                        <a14:foregroundMark x1="2019" y1="88131" x2="6837" y2="91159"/>
                        <a14:foregroundMark x1="6837" y1="91159" x2="16528" y2="92047"/>
                        <a14:foregroundMark x1="16528" y1="92047" x2="39973" y2="90836"/>
                        <a14:foregroundMark x1="39973" y1="90836" x2="56178" y2="92774"/>
                        <a14:foregroundMark x1="56178" y1="92774" x2="61480" y2="92047"/>
                        <a14:foregroundMark x1="61480" y1="92047" x2="74105" y2="93500"/>
                        <a14:foregroundMark x1="74105" y1="93500" x2="79489" y2="93016"/>
                        <a14:foregroundMark x1="79489" y1="93016" x2="87268" y2="93419"/>
                        <a14:foregroundMark x1="87268" y1="93419" x2="91817" y2="92087"/>
                        <a14:foregroundMark x1="91817" y1="92087" x2="99112" y2="93541"/>
                        <a14:foregroundMark x1="16178" y1="94308" x2="20027" y2="93339"/>
                        <a14:foregroundMark x1="20027" y1="93339" x2="39542" y2="94913"/>
                        <a14:foregroundMark x1="39542" y1="94913" x2="43957" y2="93339"/>
                        <a14:foregroundMark x1="43957" y1="93339" x2="52705" y2="94308"/>
                        <a14:foregroundMark x1="52705" y1="94308" x2="62530" y2="94187"/>
                        <a14:foregroundMark x1="62530" y1="94187" x2="70390" y2="94873"/>
                        <a14:foregroundMark x1="70390" y1="94873" x2="89906" y2="93783"/>
                        <a14:foregroundMark x1="89906" y1="93783" x2="98681" y2="93985"/>
                        <a14:foregroundMark x1="98681" y1="93985" x2="99166" y2="93783"/>
                        <a14:foregroundMark x1="1023" y1="44409" x2="1723" y2="50303"/>
                        <a14:foregroundMark x1="1723" y1="50303" x2="861" y2="73032"/>
                        <a14:foregroundMark x1="13970" y1="94227" x2="29071" y2="94388"/>
                        <a14:foregroundMark x1="29071" y1="94388" x2="40027" y2="92975"/>
                        <a14:foregroundMark x1="40027" y1="92975" x2="44280" y2="93460"/>
                        <a14:foregroundMark x1="44280" y1="93460" x2="54939" y2="91926"/>
                        <a14:foregroundMark x1="54939" y1="91926" x2="59408" y2="93096"/>
                        <a14:foregroundMark x1="59408" y1="93096" x2="66487" y2="91724"/>
                        <a14:foregroundMark x1="66487" y1="91724" x2="84711" y2="92451"/>
                        <a14:foregroundMark x1="84711" y1="92451" x2="88964" y2="92370"/>
                        <a14:foregroundMark x1="88964" y1="92370" x2="93271" y2="94429"/>
                        <a14:foregroundMark x1="93271" y1="94429" x2="77066" y2="99637"/>
                        <a14:foregroundMark x1="77066" y1="99637" x2="18762" y2="97820"/>
                        <a14:foregroundMark x1="18762" y1="97820" x2="12059" y2="94954"/>
                        <a14:foregroundMark x1="12059" y1="94954" x2="14266" y2="9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-68904"/>
            <a:ext cx="12192000" cy="68580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6ABBE1-869C-4C39-A26C-EF1408BB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75" y="397065"/>
            <a:ext cx="10515600" cy="1325563"/>
          </a:xfrm>
        </p:spPr>
        <p:txBody>
          <a:bodyPr/>
          <a:lstStyle/>
          <a:p>
            <a:r>
              <a:rPr lang="bg-BG" dirty="0">
                <a:latin typeface="a_LCDNova" panose="020C0402040402020201" pitchFamily="34" charset="-52"/>
              </a:rPr>
              <a:t>Слоести изображения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36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ailboat on still lake">
            <a:extLst>
              <a:ext uri="{FF2B5EF4-FFF2-40B4-BE49-F238E27FC236}">
                <a16:creationId xmlns:a16="http://schemas.microsoft.com/office/drawing/2014/main" id="{5B85E18E-9A29-4D8E-B368-A9537658F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8087" r="27955"/>
          <a:stretch>
            <a:fillRect/>
          </a:stretch>
        </p:blipFill>
        <p:spPr>
          <a:xfrm>
            <a:off x="724013" y="552056"/>
            <a:ext cx="3677478" cy="3906078"/>
          </a:xfrm>
          <a:custGeom>
            <a:avLst/>
            <a:gdLst>
              <a:gd name="connsiteX0" fmla="*/ 2472423 w 3677478"/>
              <a:gd name="connsiteY0" fmla="*/ 0 h 3906078"/>
              <a:gd name="connsiteX1" fmla="*/ 2409940 w 3677478"/>
              <a:gd name="connsiteY1" fmla="*/ 1065868 h 3906078"/>
              <a:gd name="connsiteX2" fmla="*/ 3129261 w 3677478"/>
              <a:gd name="connsiteY2" fmla="*/ 892127 h 3906078"/>
              <a:gd name="connsiteX3" fmla="*/ 2843576 w 3677478"/>
              <a:gd name="connsiteY3" fmla="*/ 1464193 h 3906078"/>
              <a:gd name="connsiteX4" fmla="*/ 3591841 w 3677478"/>
              <a:gd name="connsiteY4" fmla="*/ 1628727 h 3906078"/>
              <a:gd name="connsiteX5" fmla="*/ 2997655 w 3677478"/>
              <a:gd name="connsiteY5" fmla="*/ 2096708 h 3906078"/>
              <a:gd name="connsiteX6" fmla="*/ 3677478 w 3677478"/>
              <a:gd name="connsiteY6" fmla="*/ 2660167 h 3906078"/>
              <a:gd name="connsiteX7" fmla="*/ 2866560 w 3677478"/>
              <a:gd name="connsiteY7" fmla="*/ 2590510 h 3906078"/>
              <a:gd name="connsiteX8" fmla="*/ 3089252 w 3677478"/>
              <a:gd name="connsiteY8" fmla="*/ 3621950 h 3906078"/>
              <a:gd name="connsiteX9" fmla="*/ 2386956 w 3677478"/>
              <a:gd name="connsiteY9" fmla="*/ 2893757 h 3906078"/>
              <a:gd name="connsiteX10" fmla="*/ 2260896 w 3677478"/>
              <a:gd name="connsiteY10" fmla="*/ 3906078 h 3906078"/>
              <a:gd name="connsiteX11" fmla="*/ 2233931 w 3677478"/>
              <a:gd name="connsiteY11" fmla="*/ 3906078 h 3906078"/>
              <a:gd name="connsiteX12" fmla="*/ 1793111 w 3677478"/>
              <a:gd name="connsiteY12" fmla="*/ 2989435 h 3906078"/>
              <a:gd name="connsiteX13" fmla="*/ 1553653 w 3677478"/>
              <a:gd name="connsiteY13" fmla="*/ 3906078 h 3906078"/>
              <a:gd name="connsiteX14" fmla="*/ 1398829 w 3677478"/>
              <a:gd name="connsiteY14" fmla="*/ 3906078 h 3906078"/>
              <a:gd name="connsiteX15" fmla="*/ 1313507 w 3677478"/>
              <a:gd name="connsiteY15" fmla="*/ 3127947 h 3906078"/>
              <a:gd name="connsiteX16" fmla="*/ 810748 w 3677478"/>
              <a:gd name="connsiteY16" fmla="*/ 3526272 h 3906078"/>
              <a:gd name="connsiteX17" fmla="*/ 964827 w 3677478"/>
              <a:gd name="connsiteY17" fmla="*/ 2789672 h 3906078"/>
              <a:gd name="connsiteX18" fmla="*/ 22984 w 3677478"/>
              <a:gd name="connsiteY18" fmla="*/ 2919778 h 3906078"/>
              <a:gd name="connsiteX19" fmla="*/ 633684 w 3677478"/>
              <a:gd name="connsiteY19" fmla="*/ 2356920 h 3906078"/>
              <a:gd name="connsiteX20" fmla="*/ 0 w 3677478"/>
              <a:gd name="connsiteY20" fmla="*/ 1724405 h 3906078"/>
              <a:gd name="connsiteX21" fmla="*/ 787764 w 3677478"/>
              <a:gd name="connsiteY21" fmla="*/ 1524642 h 3906078"/>
              <a:gd name="connsiteX22" fmla="*/ 62994 w 3677478"/>
              <a:gd name="connsiteY22" fmla="*/ 459374 h 3906078"/>
              <a:gd name="connsiteX23" fmla="*/ 1244895 w 3677478"/>
              <a:gd name="connsiteY23" fmla="*/ 1265030 h 3906078"/>
              <a:gd name="connsiteX24" fmla="*/ 1421958 w 3677478"/>
              <a:gd name="connsiteY24" fmla="*/ 459374 h 3906078"/>
              <a:gd name="connsiteX25" fmla="*/ 1838739 w 3677478"/>
              <a:gd name="connsiteY25" fmla="*/ 1160946 h 390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77478" h="3906078">
                <a:moveTo>
                  <a:pt x="2472423" y="0"/>
                </a:moveTo>
                <a:cubicBezTo>
                  <a:pt x="2451652" y="355289"/>
                  <a:pt x="2430711" y="710579"/>
                  <a:pt x="2409940" y="1065868"/>
                </a:cubicBezTo>
                <a:lnTo>
                  <a:pt x="3129261" y="892127"/>
                </a:lnTo>
                <a:lnTo>
                  <a:pt x="2843576" y="1464193"/>
                </a:lnTo>
                <a:lnTo>
                  <a:pt x="3591841" y="1628727"/>
                </a:lnTo>
                <a:lnTo>
                  <a:pt x="2997655" y="2096708"/>
                </a:lnTo>
                <a:lnTo>
                  <a:pt x="3677478" y="2660167"/>
                </a:lnTo>
                <a:lnTo>
                  <a:pt x="2866560" y="2590510"/>
                </a:lnTo>
                <a:lnTo>
                  <a:pt x="3089252" y="3621950"/>
                </a:lnTo>
                <a:lnTo>
                  <a:pt x="2386956" y="2893757"/>
                </a:lnTo>
                <a:lnTo>
                  <a:pt x="2260896" y="3906078"/>
                </a:lnTo>
                <a:lnTo>
                  <a:pt x="2233931" y="3906078"/>
                </a:lnTo>
                <a:lnTo>
                  <a:pt x="1793111" y="2989435"/>
                </a:lnTo>
                <a:lnTo>
                  <a:pt x="1553653" y="3906078"/>
                </a:lnTo>
                <a:lnTo>
                  <a:pt x="1398829" y="3906078"/>
                </a:lnTo>
                <a:lnTo>
                  <a:pt x="1313507" y="3127947"/>
                </a:lnTo>
                <a:lnTo>
                  <a:pt x="810748" y="3526272"/>
                </a:lnTo>
                <a:lnTo>
                  <a:pt x="964827" y="2789672"/>
                </a:lnTo>
                <a:lnTo>
                  <a:pt x="22984" y="2919778"/>
                </a:lnTo>
                <a:lnTo>
                  <a:pt x="633684" y="2356920"/>
                </a:lnTo>
                <a:lnTo>
                  <a:pt x="0" y="1724405"/>
                </a:lnTo>
                <a:lnTo>
                  <a:pt x="787764" y="1524642"/>
                </a:lnTo>
                <a:lnTo>
                  <a:pt x="62994" y="459374"/>
                </a:lnTo>
                <a:lnTo>
                  <a:pt x="1244895" y="1265030"/>
                </a:lnTo>
                <a:lnTo>
                  <a:pt x="1421958" y="459374"/>
                </a:lnTo>
                <a:lnTo>
                  <a:pt x="1838739" y="1160946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C39F04-5743-49D2-BC4B-20D78E42A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276" y="1947585"/>
            <a:ext cx="5808400" cy="16034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D6C320-65CF-4378-86A2-B9FAE88D0E83}"/>
              </a:ext>
            </a:extLst>
          </p:cNvPr>
          <p:cNvSpPr/>
          <p:nvPr/>
        </p:nvSpPr>
        <p:spPr>
          <a:xfrm>
            <a:off x="6746657" y="6156210"/>
            <a:ext cx="5037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https://www.youtube.com/watch?v=0GW4vT7d3nc</a:t>
            </a:r>
          </a:p>
        </p:txBody>
      </p:sp>
    </p:spTree>
    <p:extLst>
      <p:ext uri="{BB962C8B-B14F-4D97-AF65-F5344CB8AC3E}">
        <p14:creationId xmlns:p14="http://schemas.microsoft.com/office/powerpoint/2010/main" val="3932836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FD9E6"/>
            </a:gs>
            <a:gs pos="66000">
              <a:srgbClr val="A1D9E8"/>
            </a:gs>
            <a:gs pos="30000">
              <a:srgbClr val="A0E5E9"/>
            </a:gs>
            <a:gs pos="0">
              <a:srgbClr val="1FD2C3">
                <a:lumMod val="41000"/>
                <a:lumOff val="59000"/>
              </a:srgbClr>
            </a:gs>
            <a:gs pos="97000">
              <a:schemeClr val="accent5">
                <a:lumMod val="105000"/>
                <a:satMod val="103000"/>
                <a:tint val="73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B63B63E-8539-44B5-B9CD-6DAED0829DF7}"/>
              </a:ext>
            </a:extLst>
          </p:cNvPr>
          <p:cNvSpPr/>
          <p:nvPr/>
        </p:nvSpPr>
        <p:spPr>
          <a:xfrm>
            <a:off x="0" y="-6413"/>
            <a:ext cx="12207218" cy="6840005"/>
          </a:xfrm>
          <a:prstGeom prst="rect">
            <a:avLst/>
          </a:prstGeom>
          <a:ln>
            <a:solidFill>
              <a:srgbClr val="2CA6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CF7F20-88B4-4D59-B181-2475A01B9C59}"/>
              </a:ext>
            </a:extLst>
          </p:cNvPr>
          <p:cNvGrpSpPr/>
          <p:nvPr/>
        </p:nvGrpSpPr>
        <p:grpSpPr>
          <a:xfrm>
            <a:off x="10977737" y="5318375"/>
            <a:ext cx="1161948" cy="1113694"/>
            <a:chOff x="8626822" y="1766418"/>
            <a:chExt cx="1965586" cy="201397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7CCF98-379D-4089-9767-0CB6E5C09CF9}"/>
                </a:ext>
              </a:extLst>
            </p:cNvPr>
            <p:cNvSpPr/>
            <p:nvPr/>
          </p:nvSpPr>
          <p:spPr>
            <a:xfrm>
              <a:off x="8626822" y="1766418"/>
              <a:ext cx="1965586" cy="1965586"/>
            </a:xfrm>
            <a:prstGeom prst="ellipse">
              <a:avLst/>
            </a:prstGeom>
            <a:noFill/>
            <a:ln w="285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21825B-1DB4-4E79-83E4-D7FE26FC2156}"/>
                </a:ext>
              </a:extLst>
            </p:cNvPr>
            <p:cNvSpPr/>
            <p:nvPr/>
          </p:nvSpPr>
          <p:spPr>
            <a:xfrm>
              <a:off x="8626822" y="2000470"/>
              <a:ext cx="1779927" cy="1779927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58B59C0-9C62-4515-93A4-8B6F75CED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3186" y="3111529"/>
            <a:ext cx="9292575" cy="1549203"/>
          </a:xfrm>
        </p:spPr>
        <p:txBody>
          <a:bodyPr>
            <a:noAutofit/>
          </a:bodyPr>
          <a:lstStyle/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800" dirty="0">
                <a:solidFill>
                  <a:srgbClr val="2CA675"/>
                </a:solidFill>
                <a:latin typeface="Montserrat Light" panose="00000400000000000000" pitchFamily="2" charset="-52"/>
              </a:rPr>
              <a:t>Да обучаваш-означава да учиш двойно.</a:t>
            </a: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800" dirty="0">
                <a:solidFill>
                  <a:srgbClr val="2CA675"/>
                </a:solidFill>
                <a:latin typeface="Montserrat Light" panose="00000400000000000000" pitchFamily="2" charset="-52"/>
              </a:rPr>
              <a:t>Учителят е иноватор.</a:t>
            </a:r>
          </a:p>
          <a:p>
            <a:pPr marL="342900" indent="-342900" algn="l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800" dirty="0">
                <a:solidFill>
                  <a:srgbClr val="2CA675"/>
                </a:solidFill>
                <a:latin typeface="Montserrat Light" panose="00000400000000000000" pitchFamily="2" charset="-52"/>
              </a:rPr>
              <a:t>Целта на един преподавател е отваряне на максимално много врати и портали. </a:t>
            </a:r>
            <a:br>
              <a:rPr lang="ru-RU" sz="2800" dirty="0">
                <a:latin typeface="Montserrat Light" panose="00000400000000000000" pitchFamily="2" charset="-52"/>
              </a:rPr>
            </a:br>
            <a:endParaRPr lang="en-US" sz="2800" dirty="0">
              <a:latin typeface="Montserrat Light" panose="00000400000000000000" pitchFamily="2" charset="-52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FAA4907E-9C81-4767-A460-C5C6CB026C09}"/>
              </a:ext>
            </a:extLst>
          </p:cNvPr>
          <p:cNvSpPr/>
          <p:nvPr/>
        </p:nvSpPr>
        <p:spPr>
          <a:xfrm rot="10800000" flipH="1">
            <a:off x="0" y="51516"/>
            <a:ext cx="10871200" cy="1784412"/>
          </a:xfrm>
          <a:prstGeom prst="rtTriangle">
            <a:avLst/>
          </a:prstGeom>
          <a:gradFill>
            <a:gsLst>
              <a:gs pos="0">
                <a:srgbClr val="CFD9E6"/>
              </a:gs>
              <a:gs pos="66000">
                <a:srgbClr val="A1D9E8"/>
              </a:gs>
              <a:gs pos="30000">
                <a:srgbClr val="A0E5E9"/>
              </a:gs>
              <a:gs pos="0">
                <a:srgbClr val="1FD2C3">
                  <a:lumMod val="41000"/>
                  <a:lumOff val="59000"/>
                </a:srgbClr>
              </a:gs>
              <a:gs pos="97000">
                <a:schemeClr val="accent5">
                  <a:lumMod val="105000"/>
                  <a:satMod val="103000"/>
                  <a:tint val="73000"/>
                </a:schemeClr>
              </a:gs>
            </a:gsLst>
            <a:lin ang="10800000" scaled="1"/>
          </a:gradFill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E89E0595-35EB-4A25-80A6-1B643D9F971E}"/>
              </a:ext>
            </a:extLst>
          </p:cNvPr>
          <p:cNvSpPr/>
          <p:nvPr/>
        </p:nvSpPr>
        <p:spPr>
          <a:xfrm rot="5400000" flipH="1" flipV="1">
            <a:off x="10271475" y="4919478"/>
            <a:ext cx="2995051" cy="846000"/>
          </a:xfrm>
          <a:prstGeom prst="rtTriangle">
            <a:avLst/>
          </a:prstGeom>
          <a:gradFill>
            <a:gsLst>
              <a:gs pos="0">
                <a:srgbClr val="CFD9E6"/>
              </a:gs>
              <a:gs pos="66000">
                <a:srgbClr val="A1D9E8"/>
              </a:gs>
              <a:gs pos="30000">
                <a:srgbClr val="A0E5E9"/>
              </a:gs>
              <a:gs pos="0">
                <a:srgbClr val="1FD2C3">
                  <a:lumMod val="41000"/>
                  <a:lumOff val="59000"/>
                </a:srgbClr>
              </a:gs>
              <a:gs pos="97000">
                <a:schemeClr val="accent5">
                  <a:lumMod val="105000"/>
                  <a:satMod val="103000"/>
                  <a:tint val="73000"/>
                </a:schemeClr>
              </a:gs>
            </a:gsLst>
            <a:lin ang="10800000" scaled="1"/>
          </a:gradFill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58DCA0-2EE3-48CB-A044-A9B4B2FEBACA}"/>
              </a:ext>
            </a:extLst>
          </p:cNvPr>
          <p:cNvCxnSpPr>
            <a:cxnSpLocks/>
          </p:cNvCxnSpPr>
          <p:nvPr/>
        </p:nvCxnSpPr>
        <p:spPr>
          <a:xfrm>
            <a:off x="1450508" y="2366102"/>
            <a:ext cx="2179781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30BEEE-B41A-4682-BE67-6946C0CBAD07}"/>
              </a:ext>
            </a:extLst>
          </p:cNvPr>
          <p:cNvSpPr txBox="1"/>
          <p:nvPr/>
        </p:nvSpPr>
        <p:spPr>
          <a:xfrm>
            <a:off x="-1338404" y="1425058"/>
            <a:ext cx="12207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Учителят-личност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58F5BB-456A-417D-BAB0-58CF0317B7C4}"/>
              </a:ext>
            </a:extLst>
          </p:cNvPr>
          <p:cNvGrpSpPr/>
          <p:nvPr/>
        </p:nvGrpSpPr>
        <p:grpSpPr>
          <a:xfrm>
            <a:off x="10302058" y="3545291"/>
            <a:ext cx="3898824" cy="4012362"/>
            <a:chOff x="8626822" y="1766418"/>
            <a:chExt cx="1965586" cy="201397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8603C7E-3F47-475A-AB8B-662AA870DDBC}"/>
                </a:ext>
              </a:extLst>
            </p:cNvPr>
            <p:cNvSpPr/>
            <p:nvPr/>
          </p:nvSpPr>
          <p:spPr>
            <a:xfrm>
              <a:off x="8626822" y="1766418"/>
              <a:ext cx="1965586" cy="1965586"/>
            </a:xfrm>
            <a:prstGeom prst="ellipse">
              <a:avLst/>
            </a:prstGeom>
            <a:noFill/>
            <a:ln w="285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C35835-3047-4D87-A189-5351FC4043EF}"/>
                </a:ext>
              </a:extLst>
            </p:cNvPr>
            <p:cNvSpPr/>
            <p:nvPr/>
          </p:nvSpPr>
          <p:spPr>
            <a:xfrm>
              <a:off x="8626822" y="2000470"/>
              <a:ext cx="1779927" cy="1779927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66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800">
              <a:srgbClr val="12A5A6"/>
            </a:gs>
            <a:gs pos="0">
              <a:srgbClr val="19B3ED"/>
            </a:gs>
            <a:gs pos="100000">
              <a:srgbClr val="06914B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139DF1-752F-4460-B570-11B32758CE38}"/>
              </a:ext>
            </a:extLst>
          </p:cNvPr>
          <p:cNvPicPr/>
          <p:nvPr/>
        </p:nvPicPr>
        <p:blipFill rotWithShape="1">
          <a:blip r:embed="rId2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b="15721"/>
          <a:stretch/>
        </p:blipFill>
        <p:spPr bwMode="auto">
          <a:xfrm>
            <a:off x="373380" y="274320"/>
            <a:ext cx="11079480" cy="2209800"/>
          </a:xfrm>
          <a:prstGeom prst="round2DiagRect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shade val="46275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76200">
            <a:solidFill>
              <a:srgbClr val="19B1E8"/>
            </a:solidFill>
            <a:miter lim="800000"/>
            <a:headEnd/>
            <a:tailEnd/>
          </a:ln>
          <a:effectLst>
            <a:outerShdw blurRad="152400" dist="50800" dir="8640000" algn="ctr" rotWithShape="0">
              <a:srgbClr val="19B3EC"/>
            </a:outerShdw>
          </a:effectLst>
          <a:scene3d>
            <a:camera prst="orthographicFront"/>
            <a:lightRig rig="threePt" dir="t"/>
          </a:scene3d>
          <a:sp3d>
            <a:bevelB w="101600" prst="riblet"/>
          </a:sp3d>
        </p:spPr>
      </p:pic>
    </p:spTree>
    <p:extLst>
      <p:ext uri="{BB962C8B-B14F-4D97-AF65-F5344CB8AC3E}">
        <p14:creationId xmlns:p14="http://schemas.microsoft.com/office/powerpoint/2010/main" val="4281989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800">
              <a:srgbClr val="12A5A6"/>
            </a:gs>
            <a:gs pos="0">
              <a:srgbClr val="19B3ED"/>
            </a:gs>
            <a:gs pos="100000">
              <a:srgbClr val="06914B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7FE718-55F9-4B23-983D-277C01199084}"/>
              </a:ext>
            </a:extLst>
          </p:cNvPr>
          <p:cNvSpPr txBox="1"/>
          <p:nvPr/>
        </p:nvSpPr>
        <p:spPr>
          <a:xfrm>
            <a:off x="220980" y="487680"/>
            <a:ext cx="121539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9000" dirty="0">
                <a:blipFill>
                  <a:blip r:embed="rId2"/>
                  <a:stretch>
                    <a:fillRect/>
                  </a:stretch>
                </a:blipFill>
                <a:latin typeface="Montserrat Black" panose="00000A00000000000000" pitchFamily="2" charset="-52"/>
              </a:rPr>
              <a:t>Забав</a:t>
            </a:r>
            <a:r>
              <a:rPr lang="bg-BG" sz="9000" dirty="0">
                <a:solidFill>
                  <a:schemeClr val="bg1"/>
                </a:solidFill>
                <a:latin typeface="Montserrat Black" panose="00000A00000000000000" pitchFamily="2" charset="-52"/>
              </a:rPr>
              <a:t>но </a:t>
            </a:r>
            <a:r>
              <a:rPr lang="bg-BG" sz="9000" dirty="0">
                <a:blipFill>
                  <a:blip r:embed="rId2"/>
                  <a:stretch>
                    <a:fillRect/>
                  </a:stretch>
                </a:blipFill>
                <a:latin typeface="Montserrat Black" panose="00000A00000000000000" pitchFamily="2" charset="-52"/>
              </a:rPr>
              <a:t>програмиране и </a:t>
            </a:r>
            <a:r>
              <a:rPr lang="en-US" sz="9000" dirty="0">
                <a:blipFill>
                  <a:blip r:embed="rId2"/>
                  <a:stretch>
                    <a:fillRect/>
                  </a:stretch>
                </a:blipFill>
                <a:latin typeface="Montserrat Black" panose="00000A00000000000000" pitchFamily="2" charset="-52"/>
              </a:rPr>
              <a:t>Web </a:t>
            </a:r>
            <a:r>
              <a:rPr lang="bg-BG" sz="9000" dirty="0">
                <a:blipFill>
                  <a:blip r:embed="rId2"/>
                  <a:stretch>
                    <a:fillRect/>
                  </a:stretch>
                </a:blipFill>
                <a:latin typeface="Montserrat Black" panose="00000A00000000000000" pitchFamily="2" charset="-52"/>
              </a:rPr>
              <a:t> дизайн</a:t>
            </a:r>
            <a:endParaRPr lang="en-US" sz="9000" dirty="0">
              <a:blipFill>
                <a:blip r:embed="rId2"/>
                <a:stretch>
                  <a:fillRect/>
                </a:stretch>
              </a:blipFill>
              <a:latin typeface="Montserr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939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12A5A6"/>
            </a:gs>
            <a:gs pos="0">
              <a:srgbClr val="19B3ED"/>
            </a:gs>
            <a:gs pos="79000">
              <a:srgbClr val="0B996E"/>
            </a:gs>
            <a:gs pos="100000">
              <a:srgbClr val="06914B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FFACB0-E5CD-486B-9F5D-0EE47D95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637095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g-BG" sz="9600" b="1" dirty="0">
                <a:gradFill>
                  <a:gsLst>
                    <a:gs pos="0">
                      <a:srgbClr val="0C9B79"/>
                    </a:gs>
                    <a:gs pos="98000">
                      <a:srgbClr val="12A5A6"/>
                    </a:gs>
                    <a:gs pos="100000">
                      <a:srgbClr val="06914B"/>
                    </a:gs>
                  </a:gsLst>
                  <a:lin ang="0" scaled="1"/>
                </a:gradFill>
                <a:latin typeface="Montserrat Black" panose="00000A00000000000000" pitchFamily="2" charset="-52"/>
              </a:rPr>
              <a:t>Забавно програмиране и </a:t>
            </a:r>
            <a:r>
              <a:rPr lang="en-US" sz="9600" b="1" dirty="0">
                <a:gradFill>
                  <a:gsLst>
                    <a:gs pos="0">
                      <a:srgbClr val="0C9B79"/>
                    </a:gs>
                    <a:gs pos="98000">
                      <a:srgbClr val="12A5A6"/>
                    </a:gs>
                    <a:gs pos="100000">
                      <a:srgbClr val="06914B"/>
                    </a:gs>
                  </a:gsLst>
                  <a:lin ang="0" scaled="1"/>
                </a:gradFill>
                <a:latin typeface="Montserrat Black" panose="00000A00000000000000" pitchFamily="2" charset="-52"/>
              </a:rPr>
              <a:t>Web </a:t>
            </a:r>
            <a:r>
              <a:rPr lang="bg-BG" sz="9600" b="1" dirty="0">
                <a:gradFill>
                  <a:gsLst>
                    <a:gs pos="0">
                      <a:srgbClr val="0C9B79"/>
                    </a:gs>
                    <a:gs pos="98000">
                      <a:srgbClr val="12A5A6"/>
                    </a:gs>
                    <a:gs pos="100000">
                      <a:srgbClr val="06914B"/>
                    </a:gs>
                  </a:gsLst>
                  <a:lin ang="0" scaled="1"/>
                </a:gradFill>
                <a:latin typeface="Montserrat Black" panose="00000A00000000000000" pitchFamily="2" charset="-52"/>
              </a:rPr>
              <a:t>дизайн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3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A952475-5223-4005-87DC-BB428C7E4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027113"/>
            <a:ext cx="1714500" cy="1466850"/>
          </a:xfrm>
          <a:prstGeom prst="rect">
            <a:avLst/>
          </a:prstGeom>
        </p:spPr>
      </p:pic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C54C8186-E4F7-44DA-8604-8DB478642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6"/>
          <a:stretch/>
        </p:blipFill>
        <p:spPr>
          <a:xfrm>
            <a:off x="965200" y="2552700"/>
            <a:ext cx="1714500" cy="1778000"/>
          </a:xfrm>
          <a:prstGeom prst="rect">
            <a:avLst/>
          </a:prstGeom>
        </p:spPr>
      </p:pic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069DF177-8260-40F3-8849-7D1AF9EAA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4387850"/>
            <a:ext cx="1714500" cy="1427163"/>
          </a:xfrm>
          <a:prstGeom prst="rect">
            <a:avLst/>
          </a:prstGeom>
        </p:spPr>
      </p:pic>
      <p:pic>
        <p:nvPicPr>
          <p:cNvPr id="6" name="Content Placeholder 5" descr="Graphical user interface, text, application, PowerPoint&#10;&#10;Description automatically generated">
            <a:extLst>
              <a:ext uri="{FF2B5EF4-FFF2-40B4-BE49-F238E27FC236}">
                <a16:creationId xmlns:a16="http://schemas.microsoft.com/office/drawing/2014/main" id="{C933D0B8-CDF3-4E92-9DAC-4D2B0F2B50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1" r="2852" b="2"/>
          <a:stretch/>
        </p:blipFill>
        <p:spPr>
          <a:xfrm>
            <a:off x="2740025" y="1027113"/>
            <a:ext cx="2281238" cy="2365375"/>
          </a:xfrm>
          <a:prstGeom prst="rect">
            <a:avLst/>
          </a:prstGeom>
        </p:spPr>
      </p:pic>
      <p:pic>
        <p:nvPicPr>
          <p:cNvPr id="10" name="Picture 9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7E586C0E-EE6A-4B6B-95AA-6B325D85B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0025" y="3451225"/>
            <a:ext cx="2281238" cy="2365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B0DCF-EF76-4DA1-A6FA-29757E63F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413" y="1027113"/>
            <a:ext cx="2457450" cy="2181225"/>
          </a:xfrm>
          <a:prstGeom prst="rect">
            <a:avLst/>
          </a:prstGeom>
        </p:spPr>
      </p:pic>
      <p:pic>
        <p:nvPicPr>
          <p:cNvPr id="5" name="Picture 4" descr="Graphical user interface, text, application, PowerPoint&#10;&#10;Description automatically generated">
            <a:extLst>
              <a:ext uri="{FF2B5EF4-FFF2-40B4-BE49-F238E27FC236}">
                <a16:creationId xmlns:a16="http://schemas.microsoft.com/office/drawing/2014/main" id="{FEF96573-3999-4EB7-A50B-D51D233691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23" r="2360" b="2"/>
          <a:stretch/>
        </p:blipFill>
        <p:spPr>
          <a:xfrm>
            <a:off x="5078413" y="3268663"/>
            <a:ext cx="2457450" cy="2547938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D0FA722-8785-4045-B4DC-17F715B0B8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140317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F1BB72-DB7D-46FC-B76A-D76D73A791AA}"/>
              </a:ext>
            </a:extLst>
          </p:cNvPr>
          <p:cNvSpPr/>
          <p:nvPr/>
        </p:nvSpPr>
        <p:spPr>
          <a:xfrm>
            <a:off x="741100" y="794097"/>
            <a:ext cx="1903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30303"/>
                </a:solidFill>
                <a:latin typeface="Roboto"/>
              </a:rPr>
              <a:t>Morph Transition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15AB57-6149-476B-8FB3-4D9720F08502}"/>
              </a:ext>
            </a:extLst>
          </p:cNvPr>
          <p:cNvSpPr/>
          <p:nvPr/>
        </p:nvSpPr>
        <p:spPr>
          <a:xfrm>
            <a:off x="985421" y="2263806"/>
            <a:ext cx="3613212" cy="2130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66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AD70FE-0881-479E-A603-EEAA64F88F0B}"/>
              </a:ext>
            </a:extLst>
          </p:cNvPr>
          <p:cNvSpPr/>
          <p:nvPr/>
        </p:nvSpPr>
        <p:spPr>
          <a:xfrm>
            <a:off x="373842" y="371925"/>
            <a:ext cx="3373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30303"/>
                </a:solidFill>
                <a:latin typeface="Roboto"/>
              </a:rPr>
              <a:t>Ctrl-</a:t>
            </a:r>
            <a:r>
              <a:rPr lang="bg-BG" dirty="0">
                <a:solidFill>
                  <a:srgbClr val="030303"/>
                </a:solidFill>
                <a:latin typeface="Roboto"/>
              </a:rPr>
              <a:t>Плъзнете, за да копирате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3DDA51-9579-4D77-B4B5-A19082FB80F8}"/>
              </a:ext>
            </a:extLst>
          </p:cNvPr>
          <p:cNvSpPr/>
          <p:nvPr/>
        </p:nvSpPr>
        <p:spPr>
          <a:xfrm>
            <a:off x="1043609" y="1997765"/>
            <a:ext cx="3319669" cy="2037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15EA69-AC4C-488F-AF69-2446E2A23CF3}"/>
              </a:ext>
            </a:extLst>
          </p:cNvPr>
          <p:cNvSpPr/>
          <p:nvPr/>
        </p:nvSpPr>
        <p:spPr>
          <a:xfrm>
            <a:off x="5890817" y="1997765"/>
            <a:ext cx="3319669" cy="2037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39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561D534-E92C-4869-AA5E-3F44A52947DA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1206</Words>
  <Application>Microsoft Office PowerPoint</Application>
  <PresentationFormat>Widescreen</PresentationFormat>
  <Paragraphs>54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Montserrat Medium</vt:lpstr>
      <vt:lpstr>Calibri</vt:lpstr>
      <vt:lpstr>Arial</vt:lpstr>
      <vt:lpstr>Cambria Math</vt:lpstr>
      <vt:lpstr>Calibri Light</vt:lpstr>
      <vt:lpstr>Eras Bold ITC</vt:lpstr>
      <vt:lpstr>Montserrat SemiBold</vt:lpstr>
      <vt:lpstr>Montserrat Black</vt:lpstr>
      <vt:lpstr>Montserrat Light</vt:lpstr>
      <vt:lpstr>Courier New</vt:lpstr>
      <vt:lpstr>a_LCDNova</vt:lpstr>
      <vt:lpstr>Roboto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Забавно програмиране и Web дизайн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Анимиран GIF </vt:lpstr>
      <vt:lpstr>PowerPoint Presentation</vt:lpstr>
      <vt:lpstr>Слоести изображения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Лиляна Николова</dc:creator>
  <cp:lastModifiedBy>Лиляна Николова</cp:lastModifiedBy>
  <cp:revision>13</cp:revision>
  <dcterms:created xsi:type="dcterms:W3CDTF">2021-03-05T19:10:40Z</dcterms:created>
  <dcterms:modified xsi:type="dcterms:W3CDTF">2021-04-28T04:10:36Z</dcterms:modified>
</cp:coreProperties>
</file>