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64" r:id="rId5"/>
    <p:sldId id="259" r:id="rId6"/>
    <p:sldId id="260" r:id="rId7"/>
    <p:sldId id="265" r:id="rId8"/>
    <p:sldId id="261" r:id="rId9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787E5-0A36-45AF-A18E-964009655785}" type="datetimeFigureOut">
              <a:rPr lang="bg-BG" smtClean="0"/>
              <a:t>10.10.2020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7BEF-4265-4CE1-9B31-09CE5184B10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04187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787E5-0A36-45AF-A18E-964009655785}" type="datetimeFigureOut">
              <a:rPr lang="bg-BG" smtClean="0"/>
              <a:t>10.10.2020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7BEF-4265-4CE1-9B31-09CE5184B10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89876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787E5-0A36-45AF-A18E-964009655785}" type="datetimeFigureOut">
              <a:rPr lang="bg-BG" smtClean="0"/>
              <a:t>10.10.2020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7BEF-4265-4CE1-9B31-09CE5184B10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68992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wo Horizonta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Freeform 608"/>
          <p:cNvSpPr/>
          <p:nvPr/>
        </p:nvSpPr>
        <p:spPr>
          <a:xfrm>
            <a:off x="450574" y="333196"/>
            <a:ext cx="11205325" cy="2785204"/>
          </a:xfrm>
          <a:custGeom>
            <a:avLst/>
            <a:gdLst>
              <a:gd name="connsiteX0" fmla="*/ 0 w 11221156"/>
              <a:gd name="connsiteY0" fmla="*/ 699911 h 2912533"/>
              <a:gd name="connsiteX1" fmla="*/ 112889 w 11221156"/>
              <a:gd name="connsiteY1" fmla="*/ 90311 h 2912533"/>
              <a:gd name="connsiteX2" fmla="*/ 11096978 w 11221156"/>
              <a:gd name="connsiteY2" fmla="*/ 0 h 2912533"/>
              <a:gd name="connsiteX3" fmla="*/ 11221156 w 11221156"/>
              <a:gd name="connsiteY3" fmla="*/ 2912533 h 2912533"/>
              <a:gd name="connsiteX4" fmla="*/ 8884356 w 11221156"/>
              <a:gd name="connsiteY4" fmla="*/ 2438400 h 2912533"/>
              <a:gd name="connsiteX5" fmla="*/ 6310489 w 11221156"/>
              <a:gd name="connsiteY5" fmla="*/ 2336800 h 2912533"/>
              <a:gd name="connsiteX6" fmla="*/ 3172178 w 11221156"/>
              <a:gd name="connsiteY6" fmla="*/ 158044 h 2912533"/>
              <a:gd name="connsiteX7" fmla="*/ 959556 w 11221156"/>
              <a:gd name="connsiteY7" fmla="*/ 959555 h 2912533"/>
              <a:gd name="connsiteX8" fmla="*/ 0 w 11221156"/>
              <a:gd name="connsiteY8" fmla="*/ 699911 h 2912533"/>
              <a:gd name="connsiteX0" fmla="*/ 0 w 11221156"/>
              <a:gd name="connsiteY0" fmla="*/ 822066 h 3034688"/>
              <a:gd name="connsiteX1" fmla="*/ 112889 w 11221156"/>
              <a:gd name="connsiteY1" fmla="*/ 212466 h 3034688"/>
              <a:gd name="connsiteX2" fmla="*/ 11096978 w 11221156"/>
              <a:gd name="connsiteY2" fmla="*/ 122155 h 3034688"/>
              <a:gd name="connsiteX3" fmla="*/ 11221156 w 11221156"/>
              <a:gd name="connsiteY3" fmla="*/ 3034688 h 3034688"/>
              <a:gd name="connsiteX4" fmla="*/ 8884356 w 11221156"/>
              <a:gd name="connsiteY4" fmla="*/ 2560555 h 3034688"/>
              <a:gd name="connsiteX5" fmla="*/ 6310489 w 11221156"/>
              <a:gd name="connsiteY5" fmla="*/ 2458955 h 3034688"/>
              <a:gd name="connsiteX6" fmla="*/ 3172178 w 11221156"/>
              <a:gd name="connsiteY6" fmla="*/ 280199 h 3034688"/>
              <a:gd name="connsiteX7" fmla="*/ 959556 w 11221156"/>
              <a:gd name="connsiteY7" fmla="*/ 1081710 h 3034688"/>
              <a:gd name="connsiteX8" fmla="*/ 0 w 11221156"/>
              <a:gd name="connsiteY8" fmla="*/ 822066 h 3034688"/>
              <a:gd name="connsiteX0" fmla="*/ 0 w 11221156"/>
              <a:gd name="connsiteY0" fmla="*/ 912990 h 3125612"/>
              <a:gd name="connsiteX1" fmla="*/ 112889 w 11221156"/>
              <a:gd name="connsiteY1" fmla="*/ 303390 h 3125612"/>
              <a:gd name="connsiteX2" fmla="*/ 11096978 w 11221156"/>
              <a:gd name="connsiteY2" fmla="*/ 213079 h 3125612"/>
              <a:gd name="connsiteX3" fmla="*/ 11221156 w 11221156"/>
              <a:gd name="connsiteY3" fmla="*/ 3125612 h 3125612"/>
              <a:gd name="connsiteX4" fmla="*/ 8884356 w 11221156"/>
              <a:gd name="connsiteY4" fmla="*/ 2651479 h 3125612"/>
              <a:gd name="connsiteX5" fmla="*/ 6310489 w 11221156"/>
              <a:gd name="connsiteY5" fmla="*/ 2549879 h 3125612"/>
              <a:gd name="connsiteX6" fmla="*/ 3172178 w 11221156"/>
              <a:gd name="connsiteY6" fmla="*/ 371123 h 3125612"/>
              <a:gd name="connsiteX7" fmla="*/ 959556 w 11221156"/>
              <a:gd name="connsiteY7" fmla="*/ 1172634 h 3125612"/>
              <a:gd name="connsiteX8" fmla="*/ 0 w 11221156"/>
              <a:gd name="connsiteY8" fmla="*/ 912990 h 3125612"/>
              <a:gd name="connsiteX0" fmla="*/ 0 w 11226913"/>
              <a:gd name="connsiteY0" fmla="*/ 912990 h 3125612"/>
              <a:gd name="connsiteX1" fmla="*/ 112889 w 11226913"/>
              <a:gd name="connsiteY1" fmla="*/ 303390 h 3125612"/>
              <a:gd name="connsiteX2" fmla="*/ 11096978 w 11226913"/>
              <a:gd name="connsiteY2" fmla="*/ 213079 h 3125612"/>
              <a:gd name="connsiteX3" fmla="*/ 11221156 w 11226913"/>
              <a:gd name="connsiteY3" fmla="*/ 3125612 h 3125612"/>
              <a:gd name="connsiteX4" fmla="*/ 8884356 w 11226913"/>
              <a:gd name="connsiteY4" fmla="*/ 2651479 h 3125612"/>
              <a:gd name="connsiteX5" fmla="*/ 6310489 w 11226913"/>
              <a:gd name="connsiteY5" fmla="*/ 2549879 h 3125612"/>
              <a:gd name="connsiteX6" fmla="*/ 3172178 w 11226913"/>
              <a:gd name="connsiteY6" fmla="*/ 371123 h 3125612"/>
              <a:gd name="connsiteX7" fmla="*/ 959556 w 11226913"/>
              <a:gd name="connsiteY7" fmla="*/ 1172634 h 3125612"/>
              <a:gd name="connsiteX8" fmla="*/ 0 w 11226913"/>
              <a:gd name="connsiteY8" fmla="*/ 912990 h 3125612"/>
              <a:gd name="connsiteX0" fmla="*/ 0 w 11226913"/>
              <a:gd name="connsiteY0" fmla="*/ 912990 h 3125612"/>
              <a:gd name="connsiteX1" fmla="*/ 112889 w 11226913"/>
              <a:gd name="connsiteY1" fmla="*/ 303390 h 3125612"/>
              <a:gd name="connsiteX2" fmla="*/ 11096978 w 11226913"/>
              <a:gd name="connsiteY2" fmla="*/ 213079 h 3125612"/>
              <a:gd name="connsiteX3" fmla="*/ 11221156 w 11226913"/>
              <a:gd name="connsiteY3" fmla="*/ 3125612 h 3125612"/>
              <a:gd name="connsiteX4" fmla="*/ 8884356 w 11226913"/>
              <a:gd name="connsiteY4" fmla="*/ 2651479 h 3125612"/>
              <a:gd name="connsiteX5" fmla="*/ 6310489 w 11226913"/>
              <a:gd name="connsiteY5" fmla="*/ 2549879 h 3125612"/>
              <a:gd name="connsiteX6" fmla="*/ 3172178 w 11226913"/>
              <a:gd name="connsiteY6" fmla="*/ 371123 h 3125612"/>
              <a:gd name="connsiteX7" fmla="*/ 959556 w 11226913"/>
              <a:gd name="connsiteY7" fmla="*/ 1172634 h 3125612"/>
              <a:gd name="connsiteX8" fmla="*/ 0 w 11226913"/>
              <a:gd name="connsiteY8" fmla="*/ 912990 h 3125612"/>
              <a:gd name="connsiteX0" fmla="*/ 0 w 11226913"/>
              <a:gd name="connsiteY0" fmla="*/ 912990 h 3125612"/>
              <a:gd name="connsiteX1" fmla="*/ 112889 w 11226913"/>
              <a:gd name="connsiteY1" fmla="*/ 303390 h 3125612"/>
              <a:gd name="connsiteX2" fmla="*/ 11096978 w 11226913"/>
              <a:gd name="connsiteY2" fmla="*/ 213079 h 3125612"/>
              <a:gd name="connsiteX3" fmla="*/ 11221156 w 11226913"/>
              <a:gd name="connsiteY3" fmla="*/ 3125612 h 3125612"/>
              <a:gd name="connsiteX4" fmla="*/ 8884356 w 11226913"/>
              <a:gd name="connsiteY4" fmla="*/ 2651479 h 3125612"/>
              <a:gd name="connsiteX5" fmla="*/ 6310489 w 11226913"/>
              <a:gd name="connsiteY5" fmla="*/ 2549879 h 3125612"/>
              <a:gd name="connsiteX6" fmla="*/ 3172178 w 11226913"/>
              <a:gd name="connsiteY6" fmla="*/ 371123 h 3125612"/>
              <a:gd name="connsiteX7" fmla="*/ 959556 w 11226913"/>
              <a:gd name="connsiteY7" fmla="*/ 1172634 h 3125612"/>
              <a:gd name="connsiteX8" fmla="*/ 0 w 11226913"/>
              <a:gd name="connsiteY8" fmla="*/ 912990 h 3125612"/>
              <a:gd name="connsiteX0" fmla="*/ 0 w 11226913"/>
              <a:gd name="connsiteY0" fmla="*/ 912990 h 3125612"/>
              <a:gd name="connsiteX1" fmla="*/ 112889 w 11226913"/>
              <a:gd name="connsiteY1" fmla="*/ 303390 h 3125612"/>
              <a:gd name="connsiteX2" fmla="*/ 11096978 w 11226913"/>
              <a:gd name="connsiteY2" fmla="*/ 213079 h 3125612"/>
              <a:gd name="connsiteX3" fmla="*/ 11221156 w 11226913"/>
              <a:gd name="connsiteY3" fmla="*/ 3125612 h 3125612"/>
              <a:gd name="connsiteX4" fmla="*/ 8884356 w 11226913"/>
              <a:gd name="connsiteY4" fmla="*/ 2651479 h 3125612"/>
              <a:gd name="connsiteX5" fmla="*/ 6310489 w 11226913"/>
              <a:gd name="connsiteY5" fmla="*/ 2549879 h 3125612"/>
              <a:gd name="connsiteX6" fmla="*/ 3172178 w 11226913"/>
              <a:gd name="connsiteY6" fmla="*/ 371123 h 3125612"/>
              <a:gd name="connsiteX7" fmla="*/ 959556 w 11226913"/>
              <a:gd name="connsiteY7" fmla="*/ 1172634 h 3125612"/>
              <a:gd name="connsiteX8" fmla="*/ 0 w 11226913"/>
              <a:gd name="connsiteY8" fmla="*/ 912990 h 3125612"/>
              <a:gd name="connsiteX0" fmla="*/ 0 w 11226913"/>
              <a:gd name="connsiteY0" fmla="*/ 912990 h 3125612"/>
              <a:gd name="connsiteX1" fmla="*/ 112889 w 11226913"/>
              <a:gd name="connsiteY1" fmla="*/ 303390 h 3125612"/>
              <a:gd name="connsiteX2" fmla="*/ 11096978 w 11226913"/>
              <a:gd name="connsiteY2" fmla="*/ 213079 h 3125612"/>
              <a:gd name="connsiteX3" fmla="*/ 11221156 w 11226913"/>
              <a:gd name="connsiteY3" fmla="*/ 3125612 h 3125612"/>
              <a:gd name="connsiteX4" fmla="*/ 8884356 w 11226913"/>
              <a:gd name="connsiteY4" fmla="*/ 2651479 h 3125612"/>
              <a:gd name="connsiteX5" fmla="*/ 6310489 w 11226913"/>
              <a:gd name="connsiteY5" fmla="*/ 2549879 h 3125612"/>
              <a:gd name="connsiteX6" fmla="*/ 3172178 w 11226913"/>
              <a:gd name="connsiteY6" fmla="*/ 371123 h 3125612"/>
              <a:gd name="connsiteX7" fmla="*/ 959556 w 11226913"/>
              <a:gd name="connsiteY7" fmla="*/ 1172634 h 3125612"/>
              <a:gd name="connsiteX8" fmla="*/ 0 w 11226913"/>
              <a:gd name="connsiteY8" fmla="*/ 912990 h 3125612"/>
              <a:gd name="connsiteX0" fmla="*/ 0 w 11226913"/>
              <a:gd name="connsiteY0" fmla="*/ 912990 h 3125612"/>
              <a:gd name="connsiteX1" fmla="*/ 112889 w 11226913"/>
              <a:gd name="connsiteY1" fmla="*/ 303390 h 3125612"/>
              <a:gd name="connsiteX2" fmla="*/ 11096978 w 11226913"/>
              <a:gd name="connsiteY2" fmla="*/ 213079 h 3125612"/>
              <a:gd name="connsiteX3" fmla="*/ 11221156 w 11226913"/>
              <a:gd name="connsiteY3" fmla="*/ 3125612 h 3125612"/>
              <a:gd name="connsiteX4" fmla="*/ 8884356 w 11226913"/>
              <a:gd name="connsiteY4" fmla="*/ 2651479 h 3125612"/>
              <a:gd name="connsiteX5" fmla="*/ 6310489 w 11226913"/>
              <a:gd name="connsiteY5" fmla="*/ 2549879 h 3125612"/>
              <a:gd name="connsiteX6" fmla="*/ 3172178 w 11226913"/>
              <a:gd name="connsiteY6" fmla="*/ 371123 h 3125612"/>
              <a:gd name="connsiteX7" fmla="*/ 959556 w 11226913"/>
              <a:gd name="connsiteY7" fmla="*/ 1172634 h 3125612"/>
              <a:gd name="connsiteX8" fmla="*/ 0 w 11226913"/>
              <a:gd name="connsiteY8" fmla="*/ 912990 h 3125612"/>
              <a:gd name="connsiteX0" fmla="*/ 0 w 11226913"/>
              <a:gd name="connsiteY0" fmla="*/ 912990 h 3125612"/>
              <a:gd name="connsiteX1" fmla="*/ 112889 w 11226913"/>
              <a:gd name="connsiteY1" fmla="*/ 303390 h 3125612"/>
              <a:gd name="connsiteX2" fmla="*/ 11096978 w 11226913"/>
              <a:gd name="connsiteY2" fmla="*/ 213079 h 3125612"/>
              <a:gd name="connsiteX3" fmla="*/ 11221156 w 11226913"/>
              <a:gd name="connsiteY3" fmla="*/ 3125612 h 3125612"/>
              <a:gd name="connsiteX4" fmla="*/ 8884356 w 11226913"/>
              <a:gd name="connsiteY4" fmla="*/ 2651479 h 3125612"/>
              <a:gd name="connsiteX5" fmla="*/ 6310489 w 11226913"/>
              <a:gd name="connsiteY5" fmla="*/ 2549879 h 3125612"/>
              <a:gd name="connsiteX6" fmla="*/ 3172178 w 11226913"/>
              <a:gd name="connsiteY6" fmla="*/ 371123 h 3125612"/>
              <a:gd name="connsiteX7" fmla="*/ 959556 w 11226913"/>
              <a:gd name="connsiteY7" fmla="*/ 1172634 h 3125612"/>
              <a:gd name="connsiteX8" fmla="*/ 0 w 11226913"/>
              <a:gd name="connsiteY8" fmla="*/ 912990 h 3125612"/>
              <a:gd name="connsiteX0" fmla="*/ 0 w 11226913"/>
              <a:gd name="connsiteY0" fmla="*/ 912990 h 3125612"/>
              <a:gd name="connsiteX1" fmla="*/ 112889 w 11226913"/>
              <a:gd name="connsiteY1" fmla="*/ 303390 h 3125612"/>
              <a:gd name="connsiteX2" fmla="*/ 11096978 w 11226913"/>
              <a:gd name="connsiteY2" fmla="*/ 213079 h 3125612"/>
              <a:gd name="connsiteX3" fmla="*/ 11221156 w 11226913"/>
              <a:gd name="connsiteY3" fmla="*/ 3125612 h 3125612"/>
              <a:gd name="connsiteX4" fmla="*/ 8884356 w 11226913"/>
              <a:gd name="connsiteY4" fmla="*/ 2651479 h 3125612"/>
              <a:gd name="connsiteX5" fmla="*/ 6310489 w 11226913"/>
              <a:gd name="connsiteY5" fmla="*/ 2549879 h 3125612"/>
              <a:gd name="connsiteX6" fmla="*/ 3206044 w 11226913"/>
              <a:gd name="connsiteY6" fmla="*/ 213079 h 3125612"/>
              <a:gd name="connsiteX7" fmla="*/ 959556 w 11226913"/>
              <a:gd name="connsiteY7" fmla="*/ 1172634 h 3125612"/>
              <a:gd name="connsiteX8" fmla="*/ 0 w 11226913"/>
              <a:gd name="connsiteY8" fmla="*/ 912990 h 3125612"/>
              <a:gd name="connsiteX0" fmla="*/ 0 w 11226913"/>
              <a:gd name="connsiteY0" fmla="*/ 912990 h 3125612"/>
              <a:gd name="connsiteX1" fmla="*/ 112889 w 11226913"/>
              <a:gd name="connsiteY1" fmla="*/ 303390 h 3125612"/>
              <a:gd name="connsiteX2" fmla="*/ 11096978 w 11226913"/>
              <a:gd name="connsiteY2" fmla="*/ 213079 h 3125612"/>
              <a:gd name="connsiteX3" fmla="*/ 11221156 w 11226913"/>
              <a:gd name="connsiteY3" fmla="*/ 3125612 h 3125612"/>
              <a:gd name="connsiteX4" fmla="*/ 8884356 w 11226913"/>
              <a:gd name="connsiteY4" fmla="*/ 2651479 h 3125612"/>
              <a:gd name="connsiteX5" fmla="*/ 6310489 w 11226913"/>
              <a:gd name="connsiteY5" fmla="*/ 2549879 h 3125612"/>
              <a:gd name="connsiteX6" fmla="*/ 3206044 w 11226913"/>
              <a:gd name="connsiteY6" fmla="*/ 213079 h 3125612"/>
              <a:gd name="connsiteX7" fmla="*/ 959556 w 11226913"/>
              <a:gd name="connsiteY7" fmla="*/ 1172634 h 3125612"/>
              <a:gd name="connsiteX8" fmla="*/ 0 w 11226913"/>
              <a:gd name="connsiteY8" fmla="*/ 912990 h 3125612"/>
              <a:gd name="connsiteX0" fmla="*/ 0 w 11226913"/>
              <a:gd name="connsiteY0" fmla="*/ 912990 h 3125612"/>
              <a:gd name="connsiteX1" fmla="*/ 112889 w 11226913"/>
              <a:gd name="connsiteY1" fmla="*/ 303390 h 3125612"/>
              <a:gd name="connsiteX2" fmla="*/ 11096978 w 11226913"/>
              <a:gd name="connsiteY2" fmla="*/ 213079 h 3125612"/>
              <a:gd name="connsiteX3" fmla="*/ 11221156 w 11226913"/>
              <a:gd name="connsiteY3" fmla="*/ 3125612 h 3125612"/>
              <a:gd name="connsiteX4" fmla="*/ 8884356 w 11226913"/>
              <a:gd name="connsiteY4" fmla="*/ 2651479 h 3125612"/>
              <a:gd name="connsiteX5" fmla="*/ 6310489 w 11226913"/>
              <a:gd name="connsiteY5" fmla="*/ 2549879 h 3125612"/>
              <a:gd name="connsiteX6" fmla="*/ 3206044 w 11226913"/>
              <a:gd name="connsiteY6" fmla="*/ 213079 h 3125612"/>
              <a:gd name="connsiteX7" fmla="*/ 959556 w 11226913"/>
              <a:gd name="connsiteY7" fmla="*/ 1172634 h 3125612"/>
              <a:gd name="connsiteX8" fmla="*/ 0 w 11226913"/>
              <a:gd name="connsiteY8" fmla="*/ 912990 h 3125612"/>
              <a:gd name="connsiteX0" fmla="*/ 0 w 11226913"/>
              <a:gd name="connsiteY0" fmla="*/ 912990 h 3125612"/>
              <a:gd name="connsiteX1" fmla="*/ 112889 w 11226913"/>
              <a:gd name="connsiteY1" fmla="*/ 303390 h 3125612"/>
              <a:gd name="connsiteX2" fmla="*/ 11096978 w 11226913"/>
              <a:gd name="connsiteY2" fmla="*/ 213079 h 3125612"/>
              <a:gd name="connsiteX3" fmla="*/ 11221156 w 11226913"/>
              <a:gd name="connsiteY3" fmla="*/ 3125612 h 3125612"/>
              <a:gd name="connsiteX4" fmla="*/ 8884356 w 11226913"/>
              <a:gd name="connsiteY4" fmla="*/ 2651479 h 3125612"/>
              <a:gd name="connsiteX5" fmla="*/ 6310489 w 11226913"/>
              <a:gd name="connsiteY5" fmla="*/ 2549879 h 3125612"/>
              <a:gd name="connsiteX6" fmla="*/ 3206044 w 11226913"/>
              <a:gd name="connsiteY6" fmla="*/ 213079 h 3125612"/>
              <a:gd name="connsiteX7" fmla="*/ 959556 w 11226913"/>
              <a:gd name="connsiteY7" fmla="*/ 1172634 h 3125612"/>
              <a:gd name="connsiteX8" fmla="*/ 0 w 11226913"/>
              <a:gd name="connsiteY8" fmla="*/ 912990 h 3125612"/>
              <a:gd name="connsiteX0" fmla="*/ 0 w 11226913"/>
              <a:gd name="connsiteY0" fmla="*/ 912990 h 3125612"/>
              <a:gd name="connsiteX1" fmla="*/ 112889 w 11226913"/>
              <a:gd name="connsiteY1" fmla="*/ 303390 h 3125612"/>
              <a:gd name="connsiteX2" fmla="*/ 11096978 w 11226913"/>
              <a:gd name="connsiteY2" fmla="*/ 213079 h 3125612"/>
              <a:gd name="connsiteX3" fmla="*/ 11221156 w 11226913"/>
              <a:gd name="connsiteY3" fmla="*/ 3125612 h 3125612"/>
              <a:gd name="connsiteX4" fmla="*/ 8884356 w 11226913"/>
              <a:gd name="connsiteY4" fmla="*/ 2651479 h 3125612"/>
              <a:gd name="connsiteX5" fmla="*/ 6310489 w 11226913"/>
              <a:gd name="connsiteY5" fmla="*/ 2549879 h 3125612"/>
              <a:gd name="connsiteX6" fmla="*/ 3206044 w 11226913"/>
              <a:gd name="connsiteY6" fmla="*/ 213079 h 3125612"/>
              <a:gd name="connsiteX7" fmla="*/ 959556 w 11226913"/>
              <a:gd name="connsiteY7" fmla="*/ 1172634 h 3125612"/>
              <a:gd name="connsiteX8" fmla="*/ 0 w 11226913"/>
              <a:gd name="connsiteY8" fmla="*/ 912990 h 3125612"/>
              <a:gd name="connsiteX0" fmla="*/ 0 w 11226913"/>
              <a:gd name="connsiteY0" fmla="*/ 912990 h 3125612"/>
              <a:gd name="connsiteX1" fmla="*/ 112889 w 11226913"/>
              <a:gd name="connsiteY1" fmla="*/ 303390 h 3125612"/>
              <a:gd name="connsiteX2" fmla="*/ 11096978 w 11226913"/>
              <a:gd name="connsiteY2" fmla="*/ 213079 h 3125612"/>
              <a:gd name="connsiteX3" fmla="*/ 11221156 w 11226913"/>
              <a:gd name="connsiteY3" fmla="*/ 3125612 h 3125612"/>
              <a:gd name="connsiteX4" fmla="*/ 8884356 w 11226913"/>
              <a:gd name="connsiteY4" fmla="*/ 2651479 h 3125612"/>
              <a:gd name="connsiteX5" fmla="*/ 6310489 w 11226913"/>
              <a:gd name="connsiteY5" fmla="*/ 2549879 h 3125612"/>
              <a:gd name="connsiteX6" fmla="*/ 3206044 w 11226913"/>
              <a:gd name="connsiteY6" fmla="*/ 213079 h 3125612"/>
              <a:gd name="connsiteX7" fmla="*/ 959556 w 11226913"/>
              <a:gd name="connsiteY7" fmla="*/ 1172634 h 3125612"/>
              <a:gd name="connsiteX8" fmla="*/ 0 w 11226913"/>
              <a:gd name="connsiteY8" fmla="*/ 912990 h 3125612"/>
              <a:gd name="connsiteX0" fmla="*/ 0 w 11226913"/>
              <a:gd name="connsiteY0" fmla="*/ 912990 h 3125612"/>
              <a:gd name="connsiteX1" fmla="*/ 112889 w 11226913"/>
              <a:gd name="connsiteY1" fmla="*/ 303390 h 3125612"/>
              <a:gd name="connsiteX2" fmla="*/ 11096978 w 11226913"/>
              <a:gd name="connsiteY2" fmla="*/ 213079 h 3125612"/>
              <a:gd name="connsiteX3" fmla="*/ 11221156 w 11226913"/>
              <a:gd name="connsiteY3" fmla="*/ 3125612 h 3125612"/>
              <a:gd name="connsiteX4" fmla="*/ 8884356 w 11226913"/>
              <a:gd name="connsiteY4" fmla="*/ 2651479 h 3125612"/>
              <a:gd name="connsiteX5" fmla="*/ 6310489 w 11226913"/>
              <a:gd name="connsiteY5" fmla="*/ 2549879 h 3125612"/>
              <a:gd name="connsiteX6" fmla="*/ 3206044 w 11226913"/>
              <a:gd name="connsiteY6" fmla="*/ 213079 h 3125612"/>
              <a:gd name="connsiteX7" fmla="*/ 959556 w 11226913"/>
              <a:gd name="connsiteY7" fmla="*/ 1172634 h 3125612"/>
              <a:gd name="connsiteX8" fmla="*/ 0 w 11226913"/>
              <a:gd name="connsiteY8" fmla="*/ 912990 h 3125612"/>
              <a:gd name="connsiteX0" fmla="*/ 2460 w 11229373"/>
              <a:gd name="connsiteY0" fmla="*/ 912990 h 3125612"/>
              <a:gd name="connsiteX1" fmla="*/ 115349 w 11229373"/>
              <a:gd name="connsiteY1" fmla="*/ 303390 h 3125612"/>
              <a:gd name="connsiteX2" fmla="*/ 11099438 w 11229373"/>
              <a:gd name="connsiteY2" fmla="*/ 213079 h 3125612"/>
              <a:gd name="connsiteX3" fmla="*/ 11223616 w 11229373"/>
              <a:gd name="connsiteY3" fmla="*/ 3125612 h 3125612"/>
              <a:gd name="connsiteX4" fmla="*/ 8886816 w 11229373"/>
              <a:gd name="connsiteY4" fmla="*/ 2651479 h 3125612"/>
              <a:gd name="connsiteX5" fmla="*/ 6312949 w 11229373"/>
              <a:gd name="connsiteY5" fmla="*/ 2549879 h 3125612"/>
              <a:gd name="connsiteX6" fmla="*/ 3208504 w 11229373"/>
              <a:gd name="connsiteY6" fmla="*/ 213079 h 3125612"/>
              <a:gd name="connsiteX7" fmla="*/ 962016 w 11229373"/>
              <a:gd name="connsiteY7" fmla="*/ 1172634 h 3125612"/>
              <a:gd name="connsiteX8" fmla="*/ 2460 w 11229373"/>
              <a:gd name="connsiteY8" fmla="*/ 912990 h 3125612"/>
              <a:gd name="connsiteX0" fmla="*/ 6785 w 11233698"/>
              <a:gd name="connsiteY0" fmla="*/ 912990 h 3125612"/>
              <a:gd name="connsiteX1" fmla="*/ 119674 w 11233698"/>
              <a:gd name="connsiteY1" fmla="*/ 303390 h 3125612"/>
              <a:gd name="connsiteX2" fmla="*/ 11103763 w 11233698"/>
              <a:gd name="connsiteY2" fmla="*/ 213079 h 3125612"/>
              <a:gd name="connsiteX3" fmla="*/ 11227941 w 11233698"/>
              <a:gd name="connsiteY3" fmla="*/ 3125612 h 3125612"/>
              <a:gd name="connsiteX4" fmla="*/ 8891141 w 11233698"/>
              <a:gd name="connsiteY4" fmla="*/ 2651479 h 3125612"/>
              <a:gd name="connsiteX5" fmla="*/ 6317274 w 11233698"/>
              <a:gd name="connsiteY5" fmla="*/ 2549879 h 3125612"/>
              <a:gd name="connsiteX6" fmla="*/ 3212829 w 11233698"/>
              <a:gd name="connsiteY6" fmla="*/ 213079 h 3125612"/>
              <a:gd name="connsiteX7" fmla="*/ 966341 w 11233698"/>
              <a:gd name="connsiteY7" fmla="*/ 1172634 h 3125612"/>
              <a:gd name="connsiteX8" fmla="*/ 6785 w 11233698"/>
              <a:gd name="connsiteY8" fmla="*/ 912990 h 3125612"/>
              <a:gd name="connsiteX0" fmla="*/ 6785 w 11233698"/>
              <a:gd name="connsiteY0" fmla="*/ 947903 h 3160525"/>
              <a:gd name="connsiteX1" fmla="*/ 119674 w 11233698"/>
              <a:gd name="connsiteY1" fmla="*/ 338303 h 3160525"/>
              <a:gd name="connsiteX2" fmla="*/ 11103763 w 11233698"/>
              <a:gd name="connsiteY2" fmla="*/ 247992 h 3160525"/>
              <a:gd name="connsiteX3" fmla="*/ 11227941 w 11233698"/>
              <a:gd name="connsiteY3" fmla="*/ 3160525 h 3160525"/>
              <a:gd name="connsiteX4" fmla="*/ 8891141 w 11233698"/>
              <a:gd name="connsiteY4" fmla="*/ 2686392 h 3160525"/>
              <a:gd name="connsiteX5" fmla="*/ 6317274 w 11233698"/>
              <a:gd name="connsiteY5" fmla="*/ 2584792 h 3160525"/>
              <a:gd name="connsiteX6" fmla="*/ 3212829 w 11233698"/>
              <a:gd name="connsiteY6" fmla="*/ 247992 h 3160525"/>
              <a:gd name="connsiteX7" fmla="*/ 966341 w 11233698"/>
              <a:gd name="connsiteY7" fmla="*/ 1207547 h 3160525"/>
              <a:gd name="connsiteX8" fmla="*/ 6785 w 11233698"/>
              <a:gd name="connsiteY8" fmla="*/ 947903 h 3160525"/>
              <a:gd name="connsiteX0" fmla="*/ 6785 w 11233698"/>
              <a:gd name="connsiteY0" fmla="*/ 947903 h 3160525"/>
              <a:gd name="connsiteX1" fmla="*/ 119674 w 11233698"/>
              <a:gd name="connsiteY1" fmla="*/ 338303 h 3160525"/>
              <a:gd name="connsiteX2" fmla="*/ 11103763 w 11233698"/>
              <a:gd name="connsiteY2" fmla="*/ 247992 h 3160525"/>
              <a:gd name="connsiteX3" fmla="*/ 11227941 w 11233698"/>
              <a:gd name="connsiteY3" fmla="*/ 3160525 h 3160525"/>
              <a:gd name="connsiteX4" fmla="*/ 8891141 w 11233698"/>
              <a:gd name="connsiteY4" fmla="*/ 2686392 h 3160525"/>
              <a:gd name="connsiteX5" fmla="*/ 6317274 w 11233698"/>
              <a:gd name="connsiteY5" fmla="*/ 2584792 h 3160525"/>
              <a:gd name="connsiteX6" fmla="*/ 966341 w 11233698"/>
              <a:gd name="connsiteY6" fmla="*/ 1207547 h 3160525"/>
              <a:gd name="connsiteX7" fmla="*/ 6785 w 11233698"/>
              <a:gd name="connsiteY7" fmla="*/ 947903 h 3160525"/>
              <a:gd name="connsiteX0" fmla="*/ 6785 w 11233698"/>
              <a:gd name="connsiteY0" fmla="*/ 947903 h 3160525"/>
              <a:gd name="connsiteX1" fmla="*/ 119674 w 11233698"/>
              <a:gd name="connsiteY1" fmla="*/ 338303 h 3160525"/>
              <a:gd name="connsiteX2" fmla="*/ 11103763 w 11233698"/>
              <a:gd name="connsiteY2" fmla="*/ 247992 h 3160525"/>
              <a:gd name="connsiteX3" fmla="*/ 11227941 w 11233698"/>
              <a:gd name="connsiteY3" fmla="*/ 3160525 h 3160525"/>
              <a:gd name="connsiteX4" fmla="*/ 8891141 w 11233698"/>
              <a:gd name="connsiteY4" fmla="*/ 2686392 h 3160525"/>
              <a:gd name="connsiteX5" fmla="*/ 6317274 w 11233698"/>
              <a:gd name="connsiteY5" fmla="*/ 2584792 h 3160525"/>
              <a:gd name="connsiteX6" fmla="*/ 966341 w 11233698"/>
              <a:gd name="connsiteY6" fmla="*/ 1207547 h 3160525"/>
              <a:gd name="connsiteX7" fmla="*/ 6785 w 11233698"/>
              <a:gd name="connsiteY7" fmla="*/ 947903 h 3160525"/>
              <a:gd name="connsiteX0" fmla="*/ 6785 w 11233698"/>
              <a:gd name="connsiteY0" fmla="*/ 947903 h 3160525"/>
              <a:gd name="connsiteX1" fmla="*/ 119674 w 11233698"/>
              <a:gd name="connsiteY1" fmla="*/ 338303 h 3160525"/>
              <a:gd name="connsiteX2" fmla="*/ 11103763 w 11233698"/>
              <a:gd name="connsiteY2" fmla="*/ 247992 h 3160525"/>
              <a:gd name="connsiteX3" fmla="*/ 11227941 w 11233698"/>
              <a:gd name="connsiteY3" fmla="*/ 3160525 h 3160525"/>
              <a:gd name="connsiteX4" fmla="*/ 8891141 w 11233698"/>
              <a:gd name="connsiteY4" fmla="*/ 2686392 h 3160525"/>
              <a:gd name="connsiteX5" fmla="*/ 6317274 w 11233698"/>
              <a:gd name="connsiteY5" fmla="*/ 2584792 h 3160525"/>
              <a:gd name="connsiteX6" fmla="*/ 966341 w 11233698"/>
              <a:gd name="connsiteY6" fmla="*/ 1207547 h 3160525"/>
              <a:gd name="connsiteX7" fmla="*/ 6785 w 11233698"/>
              <a:gd name="connsiteY7" fmla="*/ 947903 h 3160525"/>
              <a:gd name="connsiteX0" fmla="*/ 6785 w 11233698"/>
              <a:gd name="connsiteY0" fmla="*/ 947903 h 3160525"/>
              <a:gd name="connsiteX1" fmla="*/ 119674 w 11233698"/>
              <a:gd name="connsiteY1" fmla="*/ 338303 h 3160525"/>
              <a:gd name="connsiteX2" fmla="*/ 11103763 w 11233698"/>
              <a:gd name="connsiteY2" fmla="*/ 247992 h 3160525"/>
              <a:gd name="connsiteX3" fmla="*/ 11227941 w 11233698"/>
              <a:gd name="connsiteY3" fmla="*/ 3160525 h 3160525"/>
              <a:gd name="connsiteX4" fmla="*/ 8891141 w 11233698"/>
              <a:gd name="connsiteY4" fmla="*/ 2686392 h 3160525"/>
              <a:gd name="connsiteX5" fmla="*/ 6317274 w 11233698"/>
              <a:gd name="connsiteY5" fmla="*/ 2584792 h 3160525"/>
              <a:gd name="connsiteX6" fmla="*/ 955052 w 11233698"/>
              <a:gd name="connsiteY6" fmla="*/ 1241414 h 3160525"/>
              <a:gd name="connsiteX7" fmla="*/ 6785 w 11233698"/>
              <a:gd name="connsiteY7" fmla="*/ 947903 h 3160525"/>
              <a:gd name="connsiteX0" fmla="*/ 6785 w 11233698"/>
              <a:gd name="connsiteY0" fmla="*/ 947903 h 3160525"/>
              <a:gd name="connsiteX1" fmla="*/ 119674 w 11233698"/>
              <a:gd name="connsiteY1" fmla="*/ 338303 h 3160525"/>
              <a:gd name="connsiteX2" fmla="*/ 11103763 w 11233698"/>
              <a:gd name="connsiteY2" fmla="*/ 247992 h 3160525"/>
              <a:gd name="connsiteX3" fmla="*/ 11227941 w 11233698"/>
              <a:gd name="connsiteY3" fmla="*/ 3160525 h 3160525"/>
              <a:gd name="connsiteX4" fmla="*/ 8891141 w 11233698"/>
              <a:gd name="connsiteY4" fmla="*/ 2686392 h 3160525"/>
              <a:gd name="connsiteX5" fmla="*/ 6317274 w 11233698"/>
              <a:gd name="connsiteY5" fmla="*/ 2584792 h 3160525"/>
              <a:gd name="connsiteX6" fmla="*/ 955052 w 11233698"/>
              <a:gd name="connsiteY6" fmla="*/ 1241414 h 3160525"/>
              <a:gd name="connsiteX7" fmla="*/ 6785 w 11233698"/>
              <a:gd name="connsiteY7" fmla="*/ 947903 h 3160525"/>
              <a:gd name="connsiteX0" fmla="*/ 6785 w 11233698"/>
              <a:gd name="connsiteY0" fmla="*/ 947903 h 3160525"/>
              <a:gd name="connsiteX1" fmla="*/ 119674 w 11233698"/>
              <a:gd name="connsiteY1" fmla="*/ 338303 h 3160525"/>
              <a:gd name="connsiteX2" fmla="*/ 11103763 w 11233698"/>
              <a:gd name="connsiteY2" fmla="*/ 247992 h 3160525"/>
              <a:gd name="connsiteX3" fmla="*/ 11227941 w 11233698"/>
              <a:gd name="connsiteY3" fmla="*/ 3160525 h 3160525"/>
              <a:gd name="connsiteX4" fmla="*/ 8891141 w 11233698"/>
              <a:gd name="connsiteY4" fmla="*/ 2686392 h 3160525"/>
              <a:gd name="connsiteX5" fmla="*/ 6317274 w 11233698"/>
              <a:gd name="connsiteY5" fmla="*/ 2584792 h 3160525"/>
              <a:gd name="connsiteX6" fmla="*/ 955052 w 11233698"/>
              <a:gd name="connsiteY6" fmla="*/ 1241414 h 3160525"/>
              <a:gd name="connsiteX7" fmla="*/ 6785 w 11233698"/>
              <a:gd name="connsiteY7" fmla="*/ 947903 h 3160525"/>
              <a:gd name="connsiteX0" fmla="*/ 6785 w 11233698"/>
              <a:gd name="connsiteY0" fmla="*/ 947903 h 3160525"/>
              <a:gd name="connsiteX1" fmla="*/ 119674 w 11233698"/>
              <a:gd name="connsiteY1" fmla="*/ 338303 h 3160525"/>
              <a:gd name="connsiteX2" fmla="*/ 11103763 w 11233698"/>
              <a:gd name="connsiteY2" fmla="*/ 247992 h 3160525"/>
              <a:gd name="connsiteX3" fmla="*/ 11227941 w 11233698"/>
              <a:gd name="connsiteY3" fmla="*/ 3160525 h 3160525"/>
              <a:gd name="connsiteX4" fmla="*/ 8891141 w 11233698"/>
              <a:gd name="connsiteY4" fmla="*/ 2686392 h 3160525"/>
              <a:gd name="connsiteX5" fmla="*/ 6317274 w 11233698"/>
              <a:gd name="connsiteY5" fmla="*/ 2584792 h 3160525"/>
              <a:gd name="connsiteX6" fmla="*/ 955052 w 11233698"/>
              <a:gd name="connsiteY6" fmla="*/ 1241414 h 3160525"/>
              <a:gd name="connsiteX7" fmla="*/ 6785 w 11233698"/>
              <a:gd name="connsiteY7" fmla="*/ 947903 h 3160525"/>
              <a:gd name="connsiteX0" fmla="*/ 6785 w 11233698"/>
              <a:gd name="connsiteY0" fmla="*/ 947903 h 3160525"/>
              <a:gd name="connsiteX1" fmla="*/ 119674 w 11233698"/>
              <a:gd name="connsiteY1" fmla="*/ 338303 h 3160525"/>
              <a:gd name="connsiteX2" fmla="*/ 11103763 w 11233698"/>
              <a:gd name="connsiteY2" fmla="*/ 247992 h 3160525"/>
              <a:gd name="connsiteX3" fmla="*/ 11227941 w 11233698"/>
              <a:gd name="connsiteY3" fmla="*/ 3160525 h 3160525"/>
              <a:gd name="connsiteX4" fmla="*/ 8891141 w 11233698"/>
              <a:gd name="connsiteY4" fmla="*/ 2686392 h 3160525"/>
              <a:gd name="connsiteX5" fmla="*/ 6317274 w 11233698"/>
              <a:gd name="connsiteY5" fmla="*/ 2584792 h 3160525"/>
              <a:gd name="connsiteX6" fmla="*/ 955052 w 11233698"/>
              <a:gd name="connsiteY6" fmla="*/ 1241414 h 3160525"/>
              <a:gd name="connsiteX7" fmla="*/ 6785 w 11233698"/>
              <a:gd name="connsiteY7" fmla="*/ 947903 h 3160525"/>
              <a:gd name="connsiteX0" fmla="*/ 6785 w 11233698"/>
              <a:gd name="connsiteY0" fmla="*/ 947903 h 3160525"/>
              <a:gd name="connsiteX1" fmla="*/ 119674 w 11233698"/>
              <a:gd name="connsiteY1" fmla="*/ 338303 h 3160525"/>
              <a:gd name="connsiteX2" fmla="*/ 11103763 w 11233698"/>
              <a:gd name="connsiteY2" fmla="*/ 247992 h 3160525"/>
              <a:gd name="connsiteX3" fmla="*/ 11227941 w 11233698"/>
              <a:gd name="connsiteY3" fmla="*/ 3160525 h 3160525"/>
              <a:gd name="connsiteX4" fmla="*/ 8891141 w 11233698"/>
              <a:gd name="connsiteY4" fmla="*/ 2833147 h 3160525"/>
              <a:gd name="connsiteX5" fmla="*/ 6317274 w 11233698"/>
              <a:gd name="connsiteY5" fmla="*/ 2584792 h 3160525"/>
              <a:gd name="connsiteX6" fmla="*/ 955052 w 11233698"/>
              <a:gd name="connsiteY6" fmla="*/ 1241414 h 3160525"/>
              <a:gd name="connsiteX7" fmla="*/ 6785 w 11233698"/>
              <a:gd name="connsiteY7" fmla="*/ 947903 h 3160525"/>
              <a:gd name="connsiteX0" fmla="*/ 6785 w 11233698"/>
              <a:gd name="connsiteY0" fmla="*/ 947903 h 3160525"/>
              <a:gd name="connsiteX1" fmla="*/ 119674 w 11233698"/>
              <a:gd name="connsiteY1" fmla="*/ 338303 h 3160525"/>
              <a:gd name="connsiteX2" fmla="*/ 11103763 w 11233698"/>
              <a:gd name="connsiteY2" fmla="*/ 247992 h 3160525"/>
              <a:gd name="connsiteX3" fmla="*/ 11227941 w 11233698"/>
              <a:gd name="connsiteY3" fmla="*/ 3160525 h 3160525"/>
              <a:gd name="connsiteX4" fmla="*/ 8891141 w 11233698"/>
              <a:gd name="connsiteY4" fmla="*/ 2833147 h 3160525"/>
              <a:gd name="connsiteX5" fmla="*/ 6317274 w 11233698"/>
              <a:gd name="connsiteY5" fmla="*/ 2584792 h 3160525"/>
              <a:gd name="connsiteX6" fmla="*/ 955052 w 11233698"/>
              <a:gd name="connsiteY6" fmla="*/ 1241414 h 3160525"/>
              <a:gd name="connsiteX7" fmla="*/ 6785 w 11233698"/>
              <a:gd name="connsiteY7" fmla="*/ 947903 h 3160525"/>
              <a:gd name="connsiteX0" fmla="*/ 6785 w 11233698"/>
              <a:gd name="connsiteY0" fmla="*/ 947903 h 3160525"/>
              <a:gd name="connsiteX1" fmla="*/ 119674 w 11233698"/>
              <a:gd name="connsiteY1" fmla="*/ 338303 h 3160525"/>
              <a:gd name="connsiteX2" fmla="*/ 11103763 w 11233698"/>
              <a:gd name="connsiteY2" fmla="*/ 247992 h 3160525"/>
              <a:gd name="connsiteX3" fmla="*/ 11227941 w 11233698"/>
              <a:gd name="connsiteY3" fmla="*/ 3160525 h 3160525"/>
              <a:gd name="connsiteX4" fmla="*/ 8891141 w 11233698"/>
              <a:gd name="connsiteY4" fmla="*/ 2833147 h 3160525"/>
              <a:gd name="connsiteX5" fmla="*/ 6317274 w 11233698"/>
              <a:gd name="connsiteY5" fmla="*/ 2584792 h 3160525"/>
              <a:gd name="connsiteX6" fmla="*/ 955052 w 11233698"/>
              <a:gd name="connsiteY6" fmla="*/ 1241414 h 3160525"/>
              <a:gd name="connsiteX7" fmla="*/ 6785 w 11233698"/>
              <a:gd name="connsiteY7" fmla="*/ 947903 h 3160525"/>
              <a:gd name="connsiteX0" fmla="*/ 6785 w 11233698"/>
              <a:gd name="connsiteY0" fmla="*/ 947903 h 3160525"/>
              <a:gd name="connsiteX1" fmla="*/ 119674 w 11233698"/>
              <a:gd name="connsiteY1" fmla="*/ 338303 h 3160525"/>
              <a:gd name="connsiteX2" fmla="*/ 11103763 w 11233698"/>
              <a:gd name="connsiteY2" fmla="*/ 247992 h 3160525"/>
              <a:gd name="connsiteX3" fmla="*/ 11227941 w 11233698"/>
              <a:gd name="connsiteY3" fmla="*/ 3160525 h 3160525"/>
              <a:gd name="connsiteX4" fmla="*/ 8891141 w 11233698"/>
              <a:gd name="connsiteY4" fmla="*/ 2833147 h 3160525"/>
              <a:gd name="connsiteX5" fmla="*/ 6249540 w 11233698"/>
              <a:gd name="connsiteY5" fmla="*/ 2776703 h 3160525"/>
              <a:gd name="connsiteX6" fmla="*/ 955052 w 11233698"/>
              <a:gd name="connsiteY6" fmla="*/ 1241414 h 3160525"/>
              <a:gd name="connsiteX7" fmla="*/ 6785 w 11233698"/>
              <a:gd name="connsiteY7" fmla="*/ 947903 h 3160525"/>
              <a:gd name="connsiteX0" fmla="*/ 6785 w 11233698"/>
              <a:gd name="connsiteY0" fmla="*/ 947903 h 3160525"/>
              <a:gd name="connsiteX1" fmla="*/ 119674 w 11233698"/>
              <a:gd name="connsiteY1" fmla="*/ 338303 h 3160525"/>
              <a:gd name="connsiteX2" fmla="*/ 11103763 w 11233698"/>
              <a:gd name="connsiteY2" fmla="*/ 247992 h 3160525"/>
              <a:gd name="connsiteX3" fmla="*/ 11227941 w 11233698"/>
              <a:gd name="connsiteY3" fmla="*/ 3160525 h 3160525"/>
              <a:gd name="connsiteX4" fmla="*/ 8891141 w 11233698"/>
              <a:gd name="connsiteY4" fmla="*/ 2833147 h 3160525"/>
              <a:gd name="connsiteX5" fmla="*/ 6249540 w 11233698"/>
              <a:gd name="connsiteY5" fmla="*/ 2776703 h 3160525"/>
              <a:gd name="connsiteX6" fmla="*/ 955052 w 11233698"/>
              <a:gd name="connsiteY6" fmla="*/ 1241414 h 3160525"/>
              <a:gd name="connsiteX7" fmla="*/ 6785 w 11233698"/>
              <a:gd name="connsiteY7" fmla="*/ 947903 h 3160525"/>
              <a:gd name="connsiteX0" fmla="*/ 6785 w 11233698"/>
              <a:gd name="connsiteY0" fmla="*/ 947903 h 3160525"/>
              <a:gd name="connsiteX1" fmla="*/ 119674 w 11233698"/>
              <a:gd name="connsiteY1" fmla="*/ 338303 h 3160525"/>
              <a:gd name="connsiteX2" fmla="*/ 11103763 w 11233698"/>
              <a:gd name="connsiteY2" fmla="*/ 247992 h 3160525"/>
              <a:gd name="connsiteX3" fmla="*/ 11227941 w 11233698"/>
              <a:gd name="connsiteY3" fmla="*/ 3160525 h 3160525"/>
              <a:gd name="connsiteX4" fmla="*/ 8891141 w 11233698"/>
              <a:gd name="connsiteY4" fmla="*/ 2833147 h 3160525"/>
              <a:gd name="connsiteX5" fmla="*/ 6249540 w 11233698"/>
              <a:gd name="connsiteY5" fmla="*/ 2776703 h 3160525"/>
              <a:gd name="connsiteX6" fmla="*/ 955052 w 11233698"/>
              <a:gd name="connsiteY6" fmla="*/ 1241414 h 3160525"/>
              <a:gd name="connsiteX7" fmla="*/ 6785 w 11233698"/>
              <a:gd name="connsiteY7" fmla="*/ 947903 h 3160525"/>
              <a:gd name="connsiteX0" fmla="*/ 6785 w 11233698"/>
              <a:gd name="connsiteY0" fmla="*/ 947903 h 3160525"/>
              <a:gd name="connsiteX1" fmla="*/ 119674 w 11233698"/>
              <a:gd name="connsiteY1" fmla="*/ 338303 h 3160525"/>
              <a:gd name="connsiteX2" fmla="*/ 11103763 w 11233698"/>
              <a:gd name="connsiteY2" fmla="*/ 247992 h 3160525"/>
              <a:gd name="connsiteX3" fmla="*/ 11227941 w 11233698"/>
              <a:gd name="connsiteY3" fmla="*/ 3160525 h 3160525"/>
              <a:gd name="connsiteX4" fmla="*/ 8891141 w 11233698"/>
              <a:gd name="connsiteY4" fmla="*/ 2833147 h 3160525"/>
              <a:gd name="connsiteX5" fmla="*/ 6249540 w 11233698"/>
              <a:gd name="connsiteY5" fmla="*/ 2776703 h 3160525"/>
              <a:gd name="connsiteX6" fmla="*/ 955052 w 11233698"/>
              <a:gd name="connsiteY6" fmla="*/ 1241414 h 3160525"/>
              <a:gd name="connsiteX7" fmla="*/ 6785 w 11233698"/>
              <a:gd name="connsiteY7" fmla="*/ 947903 h 3160525"/>
              <a:gd name="connsiteX0" fmla="*/ 6785 w 11233698"/>
              <a:gd name="connsiteY0" fmla="*/ 947903 h 3160525"/>
              <a:gd name="connsiteX1" fmla="*/ 119674 w 11233698"/>
              <a:gd name="connsiteY1" fmla="*/ 338303 h 3160525"/>
              <a:gd name="connsiteX2" fmla="*/ 11103763 w 11233698"/>
              <a:gd name="connsiteY2" fmla="*/ 247992 h 3160525"/>
              <a:gd name="connsiteX3" fmla="*/ 11227941 w 11233698"/>
              <a:gd name="connsiteY3" fmla="*/ 3160525 h 3160525"/>
              <a:gd name="connsiteX4" fmla="*/ 8891141 w 11233698"/>
              <a:gd name="connsiteY4" fmla="*/ 2833147 h 3160525"/>
              <a:gd name="connsiteX5" fmla="*/ 6249540 w 11233698"/>
              <a:gd name="connsiteY5" fmla="*/ 2776703 h 3160525"/>
              <a:gd name="connsiteX6" fmla="*/ 955052 w 11233698"/>
              <a:gd name="connsiteY6" fmla="*/ 1241414 h 3160525"/>
              <a:gd name="connsiteX7" fmla="*/ 6785 w 11233698"/>
              <a:gd name="connsiteY7" fmla="*/ 947903 h 3160525"/>
              <a:gd name="connsiteX0" fmla="*/ 6785 w 11233698"/>
              <a:gd name="connsiteY0" fmla="*/ 947903 h 3160525"/>
              <a:gd name="connsiteX1" fmla="*/ 119674 w 11233698"/>
              <a:gd name="connsiteY1" fmla="*/ 338303 h 3160525"/>
              <a:gd name="connsiteX2" fmla="*/ 11103763 w 11233698"/>
              <a:gd name="connsiteY2" fmla="*/ 247992 h 3160525"/>
              <a:gd name="connsiteX3" fmla="*/ 11227941 w 11233698"/>
              <a:gd name="connsiteY3" fmla="*/ 3160525 h 3160525"/>
              <a:gd name="connsiteX4" fmla="*/ 8891141 w 11233698"/>
              <a:gd name="connsiteY4" fmla="*/ 2833147 h 3160525"/>
              <a:gd name="connsiteX5" fmla="*/ 6249540 w 11233698"/>
              <a:gd name="connsiteY5" fmla="*/ 2776703 h 3160525"/>
              <a:gd name="connsiteX6" fmla="*/ 955052 w 11233698"/>
              <a:gd name="connsiteY6" fmla="*/ 1241414 h 3160525"/>
              <a:gd name="connsiteX7" fmla="*/ 6785 w 11233698"/>
              <a:gd name="connsiteY7" fmla="*/ 947903 h 3160525"/>
              <a:gd name="connsiteX0" fmla="*/ 6785 w 11233698"/>
              <a:gd name="connsiteY0" fmla="*/ 947903 h 3160525"/>
              <a:gd name="connsiteX1" fmla="*/ 119674 w 11233698"/>
              <a:gd name="connsiteY1" fmla="*/ 338303 h 3160525"/>
              <a:gd name="connsiteX2" fmla="*/ 11103763 w 11233698"/>
              <a:gd name="connsiteY2" fmla="*/ 247992 h 3160525"/>
              <a:gd name="connsiteX3" fmla="*/ 11227941 w 11233698"/>
              <a:gd name="connsiteY3" fmla="*/ 3160525 h 3160525"/>
              <a:gd name="connsiteX4" fmla="*/ 8891141 w 11233698"/>
              <a:gd name="connsiteY4" fmla="*/ 2833147 h 3160525"/>
              <a:gd name="connsiteX5" fmla="*/ 6249540 w 11233698"/>
              <a:gd name="connsiteY5" fmla="*/ 2776703 h 3160525"/>
              <a:gd name="connsiteX6" fmla="*/ 955052 w 11233698"/>
              <a:gd name="connsiteY6" fmla="*/ 1241414 h 3160525"/>
              <a:gd name="connsiteX7" fmla="*/ 6785 w 11233698"/>
              <a:gd name="connsiteY7" fmla="*/ 947903 h 3160525"/>
              <a:gd name="connsiteX0" fmla="*/ 6785 w 11233698"/>
              <a:gd name="connsiteY0" fmla="*/ 947903 h 3160525"/>
              <a:gd name="connsiteX1" fmla="*/ 119674 w 11233698"/>
              <a:gd name="connsiteY1" fmla="*/ 338303 h 3160525"/>
              <a:gd name="connsiteX2" fmla="*/ 11103763 w 11233698"/>
              <a:gd name="connsiteY2" fmla="*/ 247992 h 3160525"/>
              <a:gd name="connsiteX3" fmla="*/ 11227941 w 11233698"/>
              <a:gd name="connsiteY3" fmla="*/ 3160525 h 3160525"/>
              <a:gd name="connsiteX4" fmla="*/ 8891141 w 11233698"/>
              <a:gd name="connsiteY4" fmla="*/ 2833147 h 3160525"/>
              <a:gd name="connsiteX5" fmla="*/ 6249540 w 11233698"/>
              <a:gd name="connsiteY5" fmla="*/ 2776703 h 3160525"/>
              <a:gd name="connsiteX6" fmla="*/ 955052 w 11233698"/>
              <a:gd name="connsiteY6" fmla="*/ 1241414 h 3160525"/>
              <a:gd name="connsiteX7" fmla="*/ 6785 w 11233698"/>
              <a:gd name="connsiteY7" fmla="*/ 947903 h 3160525"/>
              <a:gd name="connsiteX0" fmla="*/ 6785 w 11233698"/>
              <a:gd name="connsiteY0" fmla="*/ 997831 h 3210453"/>
              <a:gd name="connsiteX1" fmla="*/ 119674 w 11233698"/>
              <a:gd name="connsiteY1" fmla="*/ 388231 h 3210453"/>
              <a:gd name="connsiteX2" fmla="*/ 11103763 w 11233698"/>
              <a:gd name="connsiteY2" fmla="*/ 297920 h 3210453"/>
              <a:gd name="connsiteX3" fmla="*/ 11227941 w 11233698"/>
              <a:gd name="connsiteY3" fmla="*/ 3210453 h 3210453"/>
              <a:gd name="connsiteX4" fmla="*/ 8891141 w 11233698"/>
              <a:gd name="connsiteY4" fmla="*/ 2883075 h 3210453"/>
              <a:gd name="connsiteX5" fmla="*/ 6249540 w 11233698"/>
              <a:gd name="connsiteY5" fmla="*/ 2826631 h 3210453"/>
              <a:gd name="connsiteX6" fmla="*/ 955052 w 11233698"/>
              <a:gd name="connsiteY6" fmla="*/ 1291342 h 3210453"/>
              <a:gd name="connsiteX7" fmla="*/ 6785 w 11233698"/>
              <a:gd name="connsiteY7" fmla="*/ 997831 h 3210453"/>
              <a:gd name="connsiteX0" fmla="*/ 6785 w 11233698"/>
              <a:gd name="connsiteY0" fmla="*/ 1031643 h 3244265"/>
              <a:gd name="connsiteX1" fmla="*/ 119674 w 11233698"/>
              <a:gd name="connsiteY1" fmla="*/ 422043 h 3244265"/>
              <a:gd name="connsiteX2" fmla="*/ 11103763 w 11233698"/>
              <a:gd name="connsiteY2" fmla="*/ 331732 h 3244265"/>
              <a:gd name="connsiteX3" fmla="*/ 11227941 w 11233698"/>
              <a:gd name="connsiteY3" fmla="*/ 3244265 h 3244265"/>
              <a:gd name="connsiteX4" fmla="*/ 8891141 w 11233698"/>
              <a:gd name="connsiteY4" fmla="*/ 2916887 h 3244265"/>
              <a:gd name="connsiteX5" fmla="*/ 6249540 w 11233698"/>
              <a:gd name="connsiteY5" fmla="*/ 2860443 h 3244265"/>
              <a:gd name="connsiteX6" fmla="*/ 955052 w 11233698"/>
              <a:gd name="connsiteY6" fmla="*/ 1325154 h 3244265"/>
              <a:gd name="connsiteX7" fmla="*/ 6785 w 11233698"/>
              <a:gd name="connsiteY7" fmla="*/ 1031643 h 3244265"/>
              <a:gd name="connsiteX0" fmla="*/ 6785 w 11290020"/>
              <a:gd name="connsiteY0" fmla="*/ 979318 h 3191940"/>
              <a:gd name="connsiteX1" fmla="*/ 119674 w 11290020"/>
              <a:gd name="connsiteY1" fmla="*/ 369718 h 3191940"/>
              <a:gd name="connsiteX2" fmla="*/ 11103763 w 11290020"/>
              <a:gd name="connsiteY2" fmla="*/ 279407 h 3191940"/>
              <a:gd name="connsiteX3" fmla="*/ 11227941 w 11290020"/>
              <a:gd name="connsiteY3" fmla="*/ 3191940 h 3191940"/>
              <a:gd name="connsiteX4" fmla="*/ 8891141 w 11290020"/>
              <a:gd name="connsiteY4" fmla="*/ 2864562 h 3191940"/>
              <a:gd name="connsiteX5" fmla="*/ 6249540 w 11290020"/>
              <a:gd name="connsiteY5" fmla="*/ 2808118 h 3191940"/>
              <a:gd name="connsiteX6" fmla="*/ 955052 w 11290020"/>
              <a:gd name="connsiteY6" fmla="*/ 1272829 h 3191940"/>
              <a:gd name="connsiteX7" fmla="*/ 6785 w 11290020"/>
              <a:gd name="connsiteY7" fmla="*/ 979318 h 3191940"/>
              <a:gd name="connsiteX0" fmla="*/ 6785 w 11280355"/>
              <a:gd name="connsiteY0" fmla="*/ 1018269 h 3230891"/>
              <a:gd name="connsiteX1" fmla="*/ 119674 w 11280355"/>
              <a:gd name="connsiteY1" fmla="*/ 408669 h 3230891"/>
              <a:gd name="connsiteX2" fmla="*/ 11103763 w 11280355"/>
              <a:gd name="connsiteY2" fmla="*/ 318358 h 3230891"/>
              <a:gd name="connsiteX3" fmla="*/ 11227941 w 11280355"/>
              <a:gd name="connsiteY3" fmla="*/ 3230891 h 3230891"/>
              <a:gd name="connsiteX4" fmla="*/ 8891141 w 11280355"/>
              <a:gd name="connsiteY4" fmla="*/ 2903513 h 3230891"/>
              <a:gd name="connsiteX5" fmla="*/ 6249540 w 11280355"/>
              <a:gd name="connsiteY5" fmla="*/ 2847069 h 3230891"/>
              <a:gd name="connsiteX6" fmla="*/ 955052 w 11280355"/>
              <a:gd name="connsiteY6" fmla="*/ 1311780 h 3230891"/>
              <a:gd name="connsiteX7" fmla="*/ 6785 w 11280355"/>
              <a:gd name="connsiteY7" fmla="*/ 1018269 h 3230891"/>
              <a:gd name="connsiteX0" fmla="*/ 6785 w 11950311"/>
              <a:gd name="connsiteY0" fmla="*/ 1001852 h 3214474"/>
              <a:gd name="connsiteX1" fmla="*/ 119674 w 11950311"/>
              <a:gd name="connsiteY1" fmla="*/ 448696 h 3214474"/>
              <a:gd name="connsiteX2" fmla="*/ 11103763 w 11950311"/>
              <a:gd name="connsiteY2" fmla="*/ 301941 h 3214474"/>
              <a:gd name="connsiteX3" fmla="*/ 11227941 w 11950311"/>
              <a:gd name="connsiteY3" fmla="*/ 3214474 h 3214474"/>
              <a:gd name="connsiteX4" fmla="*/ 8891141 w 11950311"/>
              <a:gd name="connsiteY4" fmla="*/ 2887096 h 3214474"/>
              <a:gd name="connsiteX5" fmla="*/ 6249540 w 11950311"/>
              <a:gd name="connsiteY5" fmla="*/ 2830652 h 3214474"/>
              <a:gd name="connsiteX6" fmla="*/ 955052 w 11950311"/>
              <a:gd name="connsiteY6" fmla="*/ 1295363 h 3214474"/>
              <a:gd name="connsiteX7" fmla="*/ 6785 w 11950311"/>
              <a:gd name="connsiteY7" fmla="*/ 1001852 h 3214474"/>
              <a:gd name="connsiteX0" fmla="*/ 6785 w 11950311"/>
              <a:gd name="connsiteY0" fmla="*/ 1001852 h 3214474"/>
              <a:gd name="connsiteX1" fmla="*/ 119674 w 11950311"/>
              <a:gd name="connsiteY1" fmla="*/ 448696 h 3214474"/>
              <a:gd name="connsiteX2" fmla="*/ 11103763 w 11950311"/>
              <a:gd name="connsiteY2" fmla="*/ 301941 h 3214474"/>
              <a:gd name="connsiteX3" fmla="*/ 11227941 w 11950311"/>
              <a:gd name="connsiteY3" fmla="*/ 3214474 h 3214474"/>
              <a:gd name="connsiteX4" fmla="*/ 8891141 w 11950311"/>
              <a:gd name="connsiteY4" fmla="*/ 2887096 h 3214474"/>
              <a:gd name="connsiteX5" fmla="*/ 6249540 w 11950311"/>
              <a:gd name="connsiteY5" fmla="*/ 2830652 h 3214474"/>
              <a:gd name="connsiteX6" fmla="*/ 955052 w 11950311"/>
              <a:gd name="connsiteY6" fmla="*/ 1295363 h 3214474"/>
              <a:gd name="connsiteX7" fmla="*/ 6785 w 11950311"/>
              <a:gd name="connsiteY7" fmla="*/ 1001852 h 3214474"/>
              <a:gd name="connsiteX0" fmla="*/ 6785 w 11267577"/>
              <a:gd name="connsiteY0" fmla="*/ 1001852 h 3214474"/>
              <a:gd name="connsiteX1" fmla="*/ 119674 w 11267577"/>
              <a:gd name="connsiteY1" fmla="*/ 448696 h 3214474"/>
              <a:gd name="connsiteX2" fmla="*/ 11103763 w 11267577"/>
              <a:gd name="connsiteY2" fmla="*/ 301941 h 3214474"/>
              <a:gd name="connsiteX3" fmla="*/ 11227941 w 11267577"/>
              <a:gd name="connsiteY3" fmla="*/ 3214474 h 3214474"/>
              <a:gd name="connsiteX4" fmla="*/ 8891141 w 11267577"/>
              <a:gd name="connsiteY4" fmla="*/ 2887096 h 3214474"/>
              <a:gd name="connsiteX5" fmla="*/ 6249540 w 11267577"/>
              <a:gd name="connsiteY5" fmla="*/ 2830652 h 3214474"/>
              <a:gd name="connsiteX6" fmla="*/ 955052 w 11267577"/>
              <a:gd name="connsiteY6" fmla="*/ 1295363 h 3214474"/>
              <a:gd name="connsiteX7" fmla="*/ 6785 w 11267577"/>
              <a:gd name="connsiteY7" fmla="*/ 1001852 h 3214474"/>
              <a:gd name="connsiteX0" fmla="*/ 6785 w 11298511"/>
              <a:gd name="connsiteY0" fmla="*/ 1001852 h 3214474"/>
              <a:gd name="connsiteX1" fmla="*/ 119674 w 11298511"/>
              <a:gd name="connsiteY1" fmla="*/ 448696 h 3214474"/>
              <a:gd name="connsiteX2" fmla="*/ 11103763 w 11298511"/>
              <a:gd name="connsiteY2" fmla="*/ 301941 h 3214474"/>
              <a:gd name="connsiteX3" fmla="*/ 11227941 w 11298511"/>
              <a:gd name="connsiteY3" fmla="*/ 3214474 h 3214474"/>
              <a:gd name="connsiteX4" fmla="*/ 8891141 w 11298511"/>
              <a:gd name="connsiteY4" fmla="*/ 2887096 h 3214474"/>
              <a:gd name="connsiteX5" fmla="*/ 6249540 w 11298511"/>
              <a:gd name="connsiteY5" fmla="*/ 2830652 h 3214474"/>
              <a:gd name="connsiteX6" fmla="*/ 955052 w 11298511"/>
              <a:gd name="connsiteY6" fmla="*/ 1295363 h 3214474"/>
              <a:gd name="connsiteX7" fmla="*/ 6785 w 11298511"/>
              <a:gd name="connsiteY7" fmla="*/ 1001852 h 3214474"/>
              <a:gd name="connsiteX0" fmla="*/ 339747 w 11631473"/>
              <a:gd name="connsiteY0" fmla="*/ 981940 h 3194562"/>
              <a:gd name="connsiteX1" fmla="*/ 20557 w 11631473"/>
              <a:gd name="connsiteY1" fmla="*/ 479026 h 3194562"/>
              <a:gd name="connsiteX2" fmla="*/ 11436725 w 11631473"/>
              <a:gd name="connsiteY2" fmla="*/ 282029 h 3194562"/>
              <a:gd name="connsiteX3" fmla="*/ 11560903 w 11631473"/>
              <a:gd name="connsiteY3" fmla="*/ 3194562 h 3194562"/>
              <a:gd name="connsiteX4" fmla="*/ 9224103 w 11631473"/>
              <a:gd name="connsiteY4" fmla="*/ 2867184 h 3194562"/>
              <a:gd name="connsiteX5" fmla="*/ 6582502 w 11631473"/>
              <a:gd name="connsiteY5" fmla="*/ 2810740 h 3194562"/>
              <a:gd name="connsiteX6" fmla="*/ 1288014 w 11631473"/>
              <a:gd name="connsiteY6" fmla="*/ 1275451 h 3194562"/>
              <a:gd name="connsiteX7" fmla="*/ 339747 w 11631473"/>
              <a:gd name="connsiteY7" fmla="*/ 981940 h 3194562"/>
              <a:gd name="connsiteX0" fmla="*/ 16135 w 11699747"/>
              <a:gd name="connsiteY0" fmla="*/ 1072375 h 3194562"/>
              <a:gd name="connsiteX1" fmla="*/ 88831 w 11699747"/>
              <a:gd name="connsiteY1" fmla="*/ 479026 h 3194562"/>
              <a:gd name="connsiteX2" fmla="*/ 11504999 w 11699747"/>
              <a:gd name="connsiteY2" fmla="*/ 282029 h 3194562"/>
              <a:gd name="connsiteX3" fmla="*/ 11629177 w 11699747"/>
              <a:gd name="connsiteY3" fmla="*/ 3194562 h 3194562"/>
              <a:gd name="connsiteX4" fmla="*/ 9292377 w 11699747"/>
              <a:gd name="connsiteY4" fmla="*/ 2867184 h 3194562"/>
              <a:gd name="connsiteX5" fmla="*/ 6650776 w 11699747"/>
              <a:gd name="connsiteY5" fmla="*/ 2810740 h 3194562"/>
              <a:gd name="connsiteX6" fmla="*/ 1356288 w 11699747"/>
              <a:gd name="connsiteY6" fmla="*/ 1275451 h 3194562"/>
              <a:gd name="connsiteX7" fmla="*/ 16135 w 11699747"/>
              <a:gd name="connsiteY7" fmla="*/ 1072375 h 3194562"/>
              <a:gd name="connsiteX0" fmla="*/ 16135 w 11699747"/>
              <a:gd name="connsiteY0" fmla="*/ 1072375 h 3194562"/>
              <a:gd name="connsiteX1" fmla="*/ 88831 w 11699747"/>
              <a:gd name="connsiteY1" fmla="*/ 479026 h 3194562"/>
              <a:gd name="connsiteX2" fmla="*/ 11504999 w 11699747"/>
              <a:gd name="connsiteY2" fmla="*/ 282029 h 3194562"/>
              <a:gd name="connsiteX3" fmla="*/ 11629177 w 11699747"/>
              <a:gd name="connsiteY3" fmla="*/ 3194562 h 3194562"/>
              <a:gd name="connsiteX4" fmla="*/ 9292377 w 11699747"/>
              <a:gd name="connsiteY4" fmla="*/ 2867184 h 3194562"/>
              <a:gd name="connsiteX5" fmla="*/ 6650776 w 11699747"/>
              <a:gd name="connsiteY5" fmla="*/ 2810740 h 3194562"/>
              <a:gd name="connsiteX6" fmla="*/ 853870 w 11699747"/>
              <a:gd name="connsiteY6" fmla="*/ 1446273 h 3194562"/>
              <a:gd name="connsiteX7" fmla="*/ 16135 w 11699747"/>
              <a:gd name="connsiteY7" fmla="*/ 1072375 h 3194562"/>
              <a:gd name="connsiteX0" fmla="*/ 16135 w 11699747"/>
              <a:gd name="connsiteY0" fmla="*/ 1072375 h 3194562"/>
              <a:gd name="connsiteX1" fmla="*/ 88831 w 11699747"/>
              <a:gd name="connsiteY1" fmla="*/ 479026 h 3194562"/>
              <a:gd name="connsiteX2" fmla="*/ 11504999 w 11699747"/>
              <a:gd name="connsiteY2" fmla="*/ 282029 h 3194562"/>
              <a:gd name="connsiteX3" fmla="*/ 11629177 w 11699747"/>
              <a:gd name="connsiteY3" fmla="*/ 3194562 h 3194562"/>
              <a:gd name="connsiteX4" fmla="*/ 9292377 w 11699747"/>
              <a:gd name="connsiteY4" fmla="*/ 2867184 h 3194562"/>
              <a:gd name="connsiteX5" fmla="*/ 6650776 w 11699747"/>
              <a:gd name="connsiteY5" fmla="*/ 2810740 h 3194562"/>
              <a:gd name="connsiteX6" fmla="*/ 853870 w 11699747"/>
              <a:gd name="connsiteY6" fmla="*/ 1446273 h 3194562"/>
              <a:gd name="connsiteX7" fmla="*/ 16135 w 11699747"/>
              <a:gd name="connsiteY7" fmla="*/ 1072375 h 3194562"/>
              <a:gd name="connsiteX0" fmla="*/ 12904 w 11696516"/>
              <a:gd name="connsiteY0" fmla="*/ 1092286 h 3214473"/>
              <a:gd name="connsiteX1" fmla="*/ 95648 w 11696516"/>
              <a:gd name="connsiteY1" fmla="*/ 448695 h 3214473"/>
              <a:gd name="connsiteX2" fmla="*/ 11501768 w 11696516"/>
              <a:gd name="connsiteY2" fmla="*/ 301940 h 3214473"/>
              <a:gd name="connsiteX3" fmla="*/ 11625946 w 11696516"/>
              <a:gd name="connsiteY3" fmla="*/ 3214473 h 3214473"/>
              <a:gd name="connsiteX4" fmla="*/ 9289146 w 11696516"/>
              <a:gd name="connsiteY4" fmla="*/ 2887095 h 3214473"/>
              <a:gd name="connsiteX5" fmla="*/ 6647545 w 11696516"/>
              <a:gd name="connsiteY5" fmla="*/ 2830651 h 3214473"/>
              <a:gd name="connsiteX6" fmla="*/ 850639 w 11696516"/>
              <a:gd name="connsiteY6" fmla="*/ 1466184 h 3214473"/>
              <a:gd name="connsiteX7" fmla="*/ 12904 w 11696516"/>
              <a:gd name="connsiteY7" fmla="*/ 1092286 h 3214473"/>
              <a:gd name="connsiteX0" fmla="*/ 12904 w 11696516"/>
              <a:gd name="connsiteY0" fmla="*/ 1230165 h 3352352"/>
              <a:gd name="connsiteX1" fmla="*/ 95648 w 11696516"/>
              <a:gd name="connsiteY1" fmla="*/ 586574 h 3352352"/>
              <a:gd name="connsiteX2" fmla="*/ 11501768 w 11696516"/>
              <a:gd name="connsiteY2" fmla="*/ 439819 h 3352352"/>
              <a:gd name="connsiteX3" fmla="*/ 11625946 w 11696516"/>
              <a:gd name="connsiteY3" fmla="*/ 3352352 h 3352352"/>
              <a:gd name="connsiteX4" fmla="*/ 9289146 w 11696516"/>
              <a:gd name="connsiteY4" fmla="*/ 3024974 h 3352352"/>
              <a:gd name="connsiteX5" fmla="*/ 6637496 w 11696516"/>
              <a:gd name="connsiteY5" fmla="*/ 1752679 h 3352352"/>
              <a:gd name="connsiteX6" fmla="*/ 850639 w 11696516"/>
              <a:gd name="connsiteY6" fmla="*/ 1604063 h 3352352"/>
              <a:gd name="connsiteX7" fmla="*/ 12904 w 11696516"/>
              <a:gd name="connsiteY7" fmla="*/ 1230165 h 3352352"/>
              <a:gd name="connsiteX0" fmla="*/ 12904 w 11696516"/>
              <a:gd name="connsiteY0" fmla="*/ 1092287 h 3214474"/>
              <a:gd name="connsiteX1" fmla="*/ 95648 w 11696516"/>
              <a:gd name="connsiteY1" fmla="*/ 448696 h 3214474"/>
              <a:gd name="connsiteX2" fmla="*/ 11501768 w 11696516"/>
              <a:gd name="connsiteY2" fmla="*/ 301941 h 3214474"/>
              <a:gd name="connsiteX3" fmla="*/ 11625946 w 11696516"/>
              <a:gd name="connsiteY3" fmla="*/ 3214474 h 3214474"/>
              <a:gd name="connsiteX4" fmla="*/ 9289146 w 11696516"/>
              <a:gd name="connsiteY4" fmla="*/ 2887096 h 3214474"/>
              <a:gd name="connsiteX5" fmla="*/ 6637496 w 11696516"/>
              <a:gd name="connsiteY5" fmla="*/ 1614801 h 3214474"/>
              <a:gd name="connsiteX6" fmla="*/ 850639 w 11696516"/>
              <a:gd name="connsiteY6" fmla="*/ 1466185 h 3214474"/>
              <a:gd name="connsiteX7" fmla="*/ 12904 w 11696516"/>
              <a:gd name="connsiteY7" fmla="*/ 1092287 h 3214474"/>
              <a:gd name="connsiteX0" fmla="*/ 12904 w 11696516"/>
              <a:gd name="connsiteY0" fmla="*/ 1092287 h 3214474"/>
              <a:gd name="connsiteX1" fmla="*/ 95648 w 11696516"/>
              <a:gd name="connsiteY1" fmla="*/ 448696 h 3214474"/>
              <a:gd name="connsiteX2" fmla="*/ 11501768 w 11696516"/>
              <a:gd name="connsiteY2" fmla="*/ 301941 h 3214474"/>
              <a:gd name="connsiteX3" fmla="*/ 11625946 w 11696516"/>
              <a:gd name="connsiteY3" fmla="*/ 3214474 h 3214474"/>
              <a:gd name="connsiteX4" fmla="*/ 9289146 w 11696516"/>
              <a:gd name="connsiteY4" fmla="*/ 2887096 h 3214474"/>
              <a:gd name="connsiteX5" fmla="*/ 6637496 w 11696516"/>
              <a:gd name="connsiteY5" fmla="*/ 1614801 h 3214474"/>
              <a:gd name="connsiteX6" fmla="*/ 850639 w 11696516"/>
              <a:gd name="connsiteY6" fmla="*/ 1466185 h 3214474"/>
              <a:gd name="connsiteX7" fmla="*/ 12904 w 11696516"/>
              <a:gd name="connsiteY7" fmla="*/ 1092287 h 3214474"/>
              <a:gd name="connsiteX0" fmla="*/ 12904 w 11696516"/>
              <a:gd name="connsiteY0" fmla="*/ 1092287 h 3214474"/>
              <a:gd name="connsiteX1" fmla="*/ 95648 w 11696516"/>
              <a:gd name="connsiteY1" fmla="*/ 448696 h 3214474"/>
              <a:gd name="connsiteX2" fmla="*/ 11501768 w 11696516"/>
              <a:gd name="connsiteY2" fmla="*/ 301941 h 3214474"/>
              <a:gd name="connsiteX3" fmla="*/ 11625946 w 11696516"/>
              <a:gd name="connsiteY3" fmla="*/ 3214474 h 3214474"/>
              <a:gd name="connsiteX4" fmla="*/ 9389629 w 11696516"/>
              <a:gd name="connsiteY4" fmla="*/ 1932503 h 3214474"/>
              <a:gd name="connsiteX5" fmla="*/ 6637496 w 11696516"/>
              <a:gd name="connsiteY5" fmla="*/ 1614801 h 3214474"/>
              <a:gd name="connsiteX6" fmla="*/ 850639 w 11696516"/>
              <a:gd name="connsiteY6" fmla="*/ 1466185 h 3214474"/>
              <a:gd name="connsiteX7" fmla="*/ 12904 w 11696516"/>
              <a:gd name="connsiteY7" fmla="*/ 1092287 h 3214474"/>
              <a:gd name="connsiteX0" fmla="*/ 12904 w 11696516"/>
              <a:gd name="connsiteY0" fmla="*/ 1092287 h 3214474"/>
              <a:gd name="connsiteX1" fmla="*/ 95648 w 11696516"/>
              <a:gd name="connsiteY1" fmla="*/ 448696 h 3214474"/>
              <a:gd name="connsiteX2" fmla="*/ 11501768 w 11696516"/>
              <a:gd name="connsiteY2" fmla="*/ 301941 h 3214474"/>
              <a:gd name="connsiteX3" fmla="*/ 11625946 w 11696516"/>
              <a:gd name="connsiteY3" fmla="*/ 3214474 h 3214474"/>
              <a:gd name="connsiteX4" fmla="*/ 9389629 w 11696516"/>
              <a:gd name="connsiteY4" fmla="*/ 1932503 h 3214474"/>
              <a:gd name="connsiteX5" fmla="*/ 6637496 w 11696516"/>
              <a:gd name="connsiteY5" fmla="*/ 1614801 h 3214474"/>
              <a:gd name="connsiteX6" fmla="*/ 850639 w 11696516"/>
              <a:gd name="connsiteY6" fmla="*/ 1466185 h 3214474"/>
              <a:gd name="connsiteX7" fmla="*/ 12904 w 11696516"/>
              <a:gd name="connsiteY7" fmla="*/ 1092287 h 3214474"/>
              <a:gd name="connsiteX0" fmla="*/ 12904 w 11696516"/>
              <a:gd name="connsiteY0" fmla="*/ 1092287 h 3214474"/>
              <a:gd name="connsiteX1" fmla="*/ 95648 w 11696516"/>
              <a:gd name="connsiteY1" fmla="*/ 448696 h 3214474"/>
              <a:gd name="connsiteX2" fmla="*/ 11501768 w 11696516"/>
              <a:gd name="connsiteY2" fmla="*/ 301941 h 3214474"/>
              <a:gd name="connsiteX3" fmla="*/ 11625946 w 11696516"/>
              <a:gd name="connsiteY3" fmla="*/ 3214474 h 3214474"/>
              <a:gd name="connsiteX4" fmla="*/ 9389629 w 11696516"/>
              <a:gd name="connsiteY4" fmla="*/ 1932503 h 3214474"/>
              <a:gd name="connsiteX5" fmla="*/ 6677690 w 11696516"/>
              <a:gd name="connsiteY5" fmla="*/ 1665042 h 3214474"/>
              <a:gd name="connsiteX6" fmla="*/ 850639 w 11696516"/>
              <a:gd name="connsiteY6" fmla="*/ 1466185 h 3214474"/>
              <a:gd name="connsiteX7" fmla="*/ 12904 w 11696516"/>
              <a:gd name="connsiteY7" fmla="*/ 1092287 h 3214474"/>
              <a:gd name="connsiteX0" fmla="*/ 12904 w 11696516"/>
              <a:gd name="connsiteY0" fmla="*/ 1092287 h 3214474"/>
              <a:gd name="connsiteX1" fmla="*/ 95648 w 11696516"/>
              <a:gd name="connsiteY1" fmla="*/ 448696 h 3214474"/>
              <a:gd name="connsiteX2" fmla="*/ 11501768 w 11696516"/>
              <a:gd name="connsiteY2" fmla="*/ 301941 h 3214474"/>
              <a:gd name="connsiteX3" fmla="*/ 11625946 w 11696516"/>
              <a:gd name="connsiteY3" fmla="*/ 3214474 h 3214474"/>
              <a:gd name="connsiteX4" fmla="*/ 9389629 w 11696516"/>
              <a:gd name="connsiteY4" fmla="*/ 1932503 h 3214474"/>
              <a:gd name="connsiteX5" fmla="*/ 6677690 w 11696516"/>
              <a:gd name="connsiteY5" fmla="*/ 1665042 h 3214474"/>
              <a:gd name="connsiteX6" fmla="*/ 850639 w 11696516"/>
              <a:gd name="connsiteY6" fmla="*/ 1466185 h 3214474"/>
              <a:gd name="connsiteX7" fmla="*/ 12904 w 11696516"/>
              <a:gd name="connsiteY7" fmla="*/ 1092287 h 3214474"/>
              <a:gd name="connsiteX0" fmla="*/ 12904 w 11666557"/>
              <a:gd name="connsiteY0" fmla="*/ 1092287 h 2882878"/>
              <a:gd name="connsiteX1" fmla="*/ 95648 w 11666557"/>
              <a:gd name="connsiteY1" fmla="*/ 448696 h 2882878"/>
              <a:gd name="connsiteX2" fmla="*/ 11501768 w 11666557"/>
              <a:gd name="connsiteY2" fmla="*/ 301941 h 2882878"/>
              <a:gd name="connsiteX3" fmla="*/ 11555608 w 11666557"/>
              <a:gd name="connsiteY3" fmla="*/ 2882878 h 2882878"/>
              <a:gd name="connsiteX4" fmla="*/ 9389629 w 11666557"/>
              <a:gd name="connsiteY4" fmla="*/ 1932503 h 2882878"/>
              <a:gd name="connsiteX5" fmla="*/ 6677690 w 11666557"/>
              <a:gd name="connsiteY5" fmla="*/ 1665042 h 2882878"/>
              <a:gd name="connsiteX6" fmla="*/ 850639 w 11666557"/>
              <a:gd name="connsiteY6" fmla="*/ 1466185 h 2882878"/>
              <a:gd name="connsiteX7" fmla="*/ 12904 w 11666557"/>
              <a:gd name="connsiteY7" fmla="*/ 1092287 h 2882878"/>
              <a:gd name="connsiteX0" fmla="*/ 12904 w 12443778"/>
              <a:gd name="connsiteY0" fmla="*/ 1092287 h 3124011"/>
              <a:gd name="connsiteX1" fmla="*/ 95648 w 12443778"/>
              <a:gd name="connsiteY1" fmla="*/ 448696 h 3124011"/>
              <a:gd name="connsiteX2" fmla="*/ 11501768 w 12443778"/>
              <a:gd name="connsiteY2" fmla="*/ 301941 h 3124011"/>
              <a:gd name="connsiteX3" fmla="*/ 11815377 w 12443778"/>
              <a:gd name="connsiteY3" fmla="*/ 2947635 h 3124011"/>
              <a:gd name="connsiteX4" fmla="*/ 11555608 w 12443778"/>
              <a:gd name="connsiteY4" fmla="*/ 2882878 h 3124011"/>
              <a:gd name="connsiteX5" fmla="*/ 9389629 w 12443778"/>
              <a:gd name="connsiteY5" fmla="*/ 1932503 h 3124011"/>
              <a:gd name="connsiteX6" fmla="*/ 6677690 w 12443778"/>
              <a:gd name="connsiteY6" fmla="*/ 1665042 h 3124011"/>
              <a:gd name="connsiteX7" fmla="*/ 850639 w 12443778"/>
              <a:gd name="connsiteY7" fmla="*/ 1466185 h 3124011"/>
              <a:gd name="connsiteX8" fmla="*/ 12904 w 12443778"/>
              <a:gd name="connsiteY8" fmla="*/ 1092287 h 3124011"/>
              <a:gd name="connsiteX0" fmla="*/ 12904 w 12443778"/>
              <a:gd name="connsiteY0" fmla="*/ 1092287 h 2947635"/>
              <a:gd name="connsiteX1" fmla="*/ 95648 w 12443778"/>
              <a:gd name="connsiteY1" fmla="*/ 448696 h 2947635"/>
              <a:gd name="connsiteX2" fmla="*/ 11501768 w 12443778"/>
              <a:gd name="connsiteY2" fmla="*/ 301941 h 2947635"/>
              <a:gd name="connsiteX3" fmla="*/ 11815377 w 12443778"/>
              <a:gd name="connsiteY3" fmla="*/ 2947635 h 2947635"/>
              <a:gd name="connsiteX4" fmla="*/ 11555608 w 12443778"/>
              <a:gd name="connsiteY4" fmla="*/ 2882878 h 2947635"/>
              <a:gd name="connsiteX5" fmla="*/ 9389629 w 12443778"/>
              <a:gd name="connsiteY5" fmla="*/ 1932503 h 2947635"/>
              <a:gd name="connsiteX6" fmla="*/ 6677690 w 12443778"/>
              <a:gd name="connsiteY6" fmla="*/ 1665042 h 2947635"/>
              <a:gd name="connsiteX7" fmla="*/ 850639 w 12443778"/>
              <a:gd name="connsiteY7" fmla="*/ 1466185 h 2947635"/>
              <a:gd name="connsiteX8" fmla="*/ 12904 w 12443778"/>
              <a:gd name="connsiteY8" fmla="*/ 1092287 h 2947635"/>
              <a:gd name="connsiteX0" fmla="*/ 12904 w 12443778"/>
              <a:gd name="connsiteY0" fmla="*/ 1092287 h 2947635"/>
              <a:gd name="connsiteX1" fmla="*/ 95648 w 12443778"/>
              <a:gd name="connsiteY1" fmla="*/ 448696 h 2947635"/>
              <a:gd name="connsiteX2" fmla="*/ 11501768 w 12443778"/>
              <a:gd name="connsiteY2" fmla="*/ 301941 h 2947635"/>
              <a:gd name="connsiteX3" fmla="*/ 11815377 w 12443778"/>
              <a:gd name="connsiteY3" fmla="*/ 2947635 h 2947635"/>
              <a:gd name="connsiteX4" fmla="*/ 11555608 w 12443778"/>
              <a:gd name="connsiteY4" fmla="*/ 2882878 h 2947635"/>
              <a:gd name="connsiteX5" fmla="*/ 9389629 w 12443778"/>
              <a:gd name="connsiteY5" fmla="*/ 1932503 h 2947635"/>
              <a:gd name="connsiteX6" fmla="*/ 6677690 w 12443778"/>
              <a:gd name="connsiteY6" fmla="*/ 1665042 h 2947635"/>
              <a:gd name="connsiteX7" fmla="*/ 850639 w 12443778"/>
              <a:gd name="connsiteY7" fmla="*/ 1466185 h 2947635"/>
              <a:gd name="connsiteX8" fmla="*/ 12904 w 12443778"/>
              <a:gd name="connsiteY8" fmla="*/ 1092287 h 2947635"/>
              <a:gd name="connsiteX0" fmla="*/ 12904 w 12443778"/>
              <a:gd name="connsiteY0" fmla="*/ 1092287 h 2947635"/>
              <a:gd name="connsiteX1" fmla="*/ 95648 w 12443778"/>
              <a:gd name="connsiteY1" fmla="*/ 448696 h 2947635"/>
              <a:gd name="connsiteX2" fmla="*/ 11501768 w 12443778"/>
              <a:gd name="connsiteY2" fmla="*/ 301941 h 2947635"/>
              <a:gd name="connsiteX3" fmla="*/ 11815377 w 12443778"/>
              <a:gd name="connsiteY3" fmla="*/ 2947635 h 2947635"/>
              <a:gd name="connsiteX4" fmla="*/ 11555608 w 12443778"/>
              <a:gd name="connsiteY4" fmla="*/ 2882878 h 2947635"/>
              <a:gd name="connsiteX5" fmla="*/ 9389629 w 12443778"/>
              <a:gd name="connsiteY5" fmla="*/ 1932503 h 2947635"/>
              <a:gd name="connsiteX6" fmla="*/ 6677690 w 12443778"/>
              <a:gd name="connsiteY6" fmla="*/ 1665042 h 2947635"/>
              <a:gd name="connsiteX7" fmla="*/ 850639 w 12443778"/>
              <a:gd name="connsiteY7" fmla="*/ 1466185 h 2947635"/>
              <a:gd name="connsiteX8" fmla="*/ 12904 w 12443778"/>
              <a:gd name="connsiteY8" fmla="*/ 1092287 h 2947635"/>
              <a:gd name="connsiteX0" fmla="*/ 12904 w 12443778"/>
              <a:gd name="connsiteY0" fmla="*/ 1092287 h 2947635"/>
              <a:gd name="connsiteX1" fmla="*/ 95648 w 12443778"/>
              <a:gd name="connsiteY1" fmla="*/ 448696 h 2947635"/>
              <a:gd name="connsiteX2" fmla="*/ 11501768 w 12443778"/>
              <a:gd name="connsiteY2" fmla="*/ 301941 h 2947635"/>
              <a:gd name="connsiteX3" fmla="*/ 11815377 w 12443778"/>
              <a:gd name="connsiteY3" fmla="*/ 2947635 h 2947635"/>
              <a:gd name="connsiteX4" fmla="*/ 11555608 w 12443778"/>
              <a:gd name="connsiteY4" fmla="*/ 2882878 h 2947635"/>
              <a:gd name="connsiteX5" fmla="*/ 9389629 w 12443778"/>
              <a:gd name="connsiteY5" fmla="*/ 1932503 h 2947635"/>
              <a:gd name="connsiteX6" fmla="*/ 6677690 w 12443778"/>
              <a:gd name="connsiteY6" fmla="*/ 1665042 h 2947635"/>
              <a:gd name="connsiteX7" fmla="*/ 850639 w 12443778"/>
              <a:gd name="connsiteY7" fmla="*/ 1466185 h 2947635"/>
              <a:gd name="connsiteX8" fmla="*/ 12904 w 12443778"/>
              <a:gd name="connsiteY8" fmla="*/ 1092287 h 2947635"/>
              <a:gd name="connsiteX0" fmla="*/ 12904 w 12443778"/>
              <a:gd name="connsiteY0" fmla="*/ 1092287 h 2947635"/>
              <a:gd name="connsiteX1" fmla="*/ 95648 w 12443778"/>
              <a:gd name="connsiteY1" fmla="*/ 448696 h 2947635"/>
              <a:gd name="connsiteX2" fmla="*/ 11501768 w 12443778"/>
              <a:gd name="connsiteY2" fmla="*/ 301941 h 2947635"/>
              <a:gd name="connsiteX3" fmla="*/ 11815377 w 12443778"/>
              <a:gd name="connsiteY3" fmla="*/ 2947635 h 2947635"/>
              <a:gd name="connsiteX4" fmla="*/ 11555608 w 12443778"/>
              <a:gd name="connsiteY4" fmla="*/ 2882878 h 2947635"/>
              <a:gd name="connsiteX5" fmla="*/ 9389629 w 12443778"/>
              <a:gd name="connsiteY5" fmla="*/ 1932503 h 2947635"/>
              <a:gd name="connsiteX6" fmla="*/ 6677690 w 12443778"/>
              <a:gd name="connsiteY6" fmla="*/ 1665042 h 2947635"/>
              <a:gd name="connsiteX7" fmla="*/ 850639 w 12443778"/>
              <a:gd name="connsiteY7" fmla="*/ 1466185 h 2947635"/>
              <a:gd name="connsiteX8" fmla="*/ 12904 w 12443778"/>
              <a:gd name="connsiteY8" fmla="*/ 1092287 h 2947635"/>
              <a:gd name="connsiteX0" fmla="*/ 12904 w 11879067"/>
              <a:gd name="connsiteY0" fmla="*/ 1092287 h 2947635"/>
              <a:gd name="connsiteX1" fmla="*/ 95648 w 11879067"/>
              <a:gd name="connsiteY1" fmla="*/ 448696 h 2947635"/>
              <a:gd name="connsiteX2" fmla="*/ 11501768 w 11879067"/>
              <a:gd name="connsiteY2" fmla="*/ 301941 h 2947635"/>
              <a:gd name="connsiteX3" fmla="*/ 11815377 w 11879067"/>
              <a:gd name="connsiteY3" fmla="*/ 2947635 h 2947635"/>
              <a:gd name="connsiteX4" fmla="*/ 11555608 w 11879067"/>
              <a:gd name="connsiteY4" fmla="*/ 2882878 h 2947635"/>
              <a:gd name="connsiteX5" fmla="*/ 9389629 w 11879067"/>
              <a:gd name="connsiteY5" fmla="*/ 1932503 h 2947635"/>
              <a:gd name="connsiteX6" fmla="*/ 6677690 w 11879067"/>
              <a:gd name="connsiteY6" fmla="*/ 1665042 h 2947635"/>
              <a:gd name="connsiteX7" fmla="*/ 850639 w 11879067"/>
              <a:gd name="connsiteY7" fmla="*/ 1466185 h 2947635"/>
              <a:gd name="connsiteX8" fmla="*/ 12904 w 11879067"/>
              <a:gd name="connsiteY8" fmla="*/ 1092287 h 2947635"/>
              <a:gd name="connsiteX0" fmla="*/ 12904 w 11927912"/>
              <a:gd name="connsiteY0" fmla="*/ 1007832 h 2863180"/>
              <a:gd name="connsiteX1" fmla="*/ 95648 w 11927912"/>
              <a:gd name="connsiteY1" fmla="*/ 364241 h 2863180"/>
              <a:gd name="connsiteX2" fmla="*/ 11592203 w 11927912"/>
              <a:gd name="connsiteY2" fmla="*/ 378260 h 2863180"/>
              <a:gd name="connsiteX3" fmla="*/ 11815377 w 11927912"/>
              <a:gd name="connsiteY3" fmla="*/ 2863180 h 2863180"/>
              <a:gd name="connsiteX4" fmla="*/ 11555608 w 11927912"/>
              <a:gd name="connsiteY4" fmla="*/ 2798423 h 2863180"/>
              <a:gd name="connsiteX5" fmla="*/ 9389629 w 11927912"/>
              <a:gd name="connsiteY5" fmla="*/ 1848048 h 2863180"/>
              <a:gd name="connsiteX6" fmla="*/ 6677690 w 11927912"/>
              <a:gd name="connsiteY6" fmla="*/ 1580587 h 2863180"/>
              <a:gd name="connsiteX7" fmla="*/ 850639 w 11927912"/>
              <a:gd name="connsiteY7" fmla="*/ 1381730 h 2863180"/>
              <a:gd name="connsiteX8" fmla="*/ 12904 w 11927912"/>
              <a:gd name="connsiteY8" fmla="*/ 1007832 h 2863180"/>
              <a:gd name="connsiteX0" fmla="*/ 12904 w 11863920"/>
              <a:gd name="connsiteY0" fmla="*/ 1007832 h 2863180"/>
              <a:gd name="connsiteX1" fmla="*/ 95648 w 11863920"/>
              <a:gd name="connsiteY1" fmla="*/ 364241 h 2863180"/>
              <a:gd name="connsiteX2" fmla="*/ 11592203 w 11863920"/>
              <a:gd name="connsiteY2" fmla="*/ 378260 h 2863180"/>
              <a:gd name="connsiteX3" fmla="*/ 11815377 w 11863920"/>
              <a:gd name="connsiteY3" fmla="*/ 2863180 h 2863180"/>
              <a:gd name="connsiteX4" fmla="*/ 11555608 w 11863920"/>
              <a:gd name="connsiteY4" fmla="*/ 2798423 h 2863180"/>
              <a:gd name="connsiteX5" fmla="*/ 9389629 w 11863920"/>
              <a:gd name="connsiteY5" fmla="*/ 1848048 h 2863180"/>
              <a:gd name="connsiteX6" fmla="*/ 6677690 w 11863920"/>
              <a:gd name="connsiteY6" fmla="*/ 1580587 h 2863180"/>
              <a:gd name="connsiteX7" fmla="*/ 850639 w 11863920"/>
              <a:gd name="connsiteY7" fmla="*/ 1381730 h 2863180"/>
              <a:gd name="connsiteX8" fmla="*/ 12904 w 11863920"/>
              <a:gd name="connsiteY8" fmla="*/ 1007832 h 2863180"/>
              <a:gd name="connsiteX0" fmla="*/ 0 w 11851016"/>
              <a:gd name="connsiteY0" fmla="*/ 1007832 h 2863180"/>
              <a:gd name="connsiteX1" fmla="*/ 82744 w 11851016"/>
              <a:gd name="connsiteY1" fmla="*/ 364241 h 2863180"/>
              <a:gd name="connsiteX2" fmla="*/ 11579299 w 11851016"/>
              <a:gd name="connsiteY2" fmla="*/ 378260 h 2863180"/>
              <a:gd name="connsiteX3" fmla="*/ 11802473 w 11851016"/>
              <a:gd name="connsiteY3" fmla="*/ 2863180 h 2863180"/>
              <a:gd name="connsiteX4" fmla="*/ 11542704 w 11851016"/>
              <a:gd name="connsiteY4" fmla="*/ 2798423 h 2863180"/>
              <a:gd name="connsiteX5" fmla="*/ 9376725 w 11851016"/>
              <a:gd name="connsiteY5" fmla="*/ 1848048 h 2863180"/>
              <a:gd name="connsiteX6" fmla="*/ 6664786 w 11851016"/>
              <a:gd name="connsiteY6" fmla="*/ 1580587 h 2863180"/>
              <a:gd name="connsiteX7" fmla="*/ 837735 w 11851016"/>
              <a:gd name="connsiteY7" fmla="*/ 1381730 h 2863180"/>
              <a:gd name="connsiteX8" fmla="*/ 0 w 11851016"/>
              <a:gd name="connsiteY8" fmla="*/ 1007832 h 2863180"/>
              <a:gd name="connsiteX0" fmla="*/ 47884 w 11768272"/>
              <a:gd name="connsiteY0" fmla="*/ 987736 h 2863180"/>
              <a:gd name="connsiteX1" fmla="*/ 0 w 11768272"/>
              <a:gd name="connsiteY1" fmla="*/ 364241 h 2863180"/>
              <a:gd name="connsiteX2" fmla="*/ 11496555 w 11768272"/>
              <a:gd name="connsiteY2" fmla="*/ 378260 h 2863180"/>
              <a:gd name="connsiteX3" fmla="*/ 11719729 w 11768272"/>
              <a:gd name="connsiteY3" fmla="*/ 2863180 h 2863180"/>
              <a:gd name="connsiteX4" fmla="*/ 11459960 w 11768272"/>
              <a:gd name="connsiteY4" fmla="*/ 2798423 h 2863180"/>
              <a:gd name="connsiteX5" fmla="*/ 9293981 w 11768272"/>
              <a:gd name="connsiteY5" fmla="*/ 1848048 h 2863180"/>
              <a:gd name="connsiteX6" fmla="*/ 6582042 w 11768272"/>
              <a:gd name="connsiteY6" fmla="*/ 1580587 h 2863180"/>
              <a:gd name="connsiteX7" fmla="*/ 754991 w 11768272"/>
              <a:gd name="connsiteY7" fmla="*/ 1381730 h 2863180"/>
              <a:gd name="connsiteX8" fmla="*/ 47884 w 11768272"/>
              <a:gd name="connsiteY8" fmla="*/ 987736 h 2863180"/>
              <a:gd name="connsiteX0" fmla="*/ 47884 w 11768272"/>
              <a:gd name="connsiteY0" fmla="*/ 987736 h 2863180"/>
              <a:gd name="connsiteX1" fmla="*/ 0 w 11768272"/>
              <a:gd name="connsiteY1" fmla="*/ 364241 h 2863180"/>
              <a:gd name="connsiteX2" fmla="*/ 11496555 w 11768272"/>
              <a:gd name="connsiteY2" fmla="*/ 378260 h 2863180"/>
              <a:gd name="connsiteX3" fmla="*/ 11719729 w 11768272"/>
              <a:gd name="connsiteY3" fmla="*/ 2863180 h 2863180"/>
              <a:gd name="connsiteX4" fmla="*/ 11459960 w 11768272"/>
              <a:gd name="connsiteY4" fmla="*/ 2798423 h 2863180"/>
              <a:gd name="connsiteX5" fmla="*/ 9293981 w 11768272"/>
              <a:gd name="connsiteY5" fmla="*/ 1848048 h 2863180"/>
              <a:gd name="connsiteX6" fmla="*/ 6582042 w 11768272"/>
              <a:gd name="connsiteY6" fmla="*/ 1580587 h 2863180"/>
              <a:gd name="connsiteX7" fmla="*/ 754991 w 11768272"/>
              <a:gd name="connsiteY7" fmla="*/ 1381730 h 2863180"/>
              <a:gd name="connsiteX8" fmla="*/ 47884 w 11768272"/>
              <a:gd name="connsiteY8" fmla="*/ 987736 h 2863180"/>
              <a:gd name="connsiteX0" fmla="*/ 72884 w 11793272"/>
              <a:gd name="connsiteY0" fmla="*/ 987736 h 2863180"/>
              <a:gd name="connsiteX1" fmla="*/ 25000 w 11793272"/>
              <a:gd name="connsiteY1" fmla="*/ 364241 h 2863180"/>
              <a:gd name="connsiteX2" fmla="*/ 11521555 w 11793272"/>
              <a:gd name="connsiteY2" fmla="*/ 378260 h 2863180"/>
              <a:gd name="connsiteX3" fmla="*/ 11744729 w 11793272"/>
              <a:gd name="connsiteY3" fmla="*/ 2863180 h 2863180"/>
              <a:gd name="connsiteX4" fmla="*/ 11484960 w 11793272"/>
              <a:gd name="connsiteY4" fmla="*/ 2798423 h 2863180"/>
              <a:gd name="connsiteX5" fmla="*/ 9318981 w 11793272"/>
              <a:gd name="connsiteY5" fmla="*/ 1848048 h 2863180"/>
              <a:gd name="connsiteX6" fmla="*/ 6607042 w 11793272"/>
              <a:gd name="connsiteY6" fmla="*/ 1580587 h 2863180"/>
              <a:gd name="connsiteX7" fmla="*/ 779991 w 11793272"/>
              <a:gd name="connsiteY7" fmla="*/ 1381730 h 2863180"/>
              <a:gd name="connsiteX8" fmla="*/ 72884 w 11793272"/>
              <a:gd name="connsiteY8" fmla="*/ 987736 h 2863180"/>
              <a:gd name="connsiteX0" fmla="*/ 72884 w 11793272"/>
              <a:gd name="connsiteY0" fmla="*/ 949226 h 2824670"/>
              <a:gd name="connsiteX1" fmla="*/ 25000 w 11793272"/>
              <a:gd name="connsiteY1" fmla="*/ 325731 h 2824670"/>
              <a:gd name="connsiteX2" fmla="*/ 11521555 w 11793272"/>
              <a:gd name="connsiteY2" fmla="*/ 339750 h 2824670"/>
              <a:gd name="connsiteX3" fmla="*/ 11744729 w 11793272"/>
              <a:gd name="connsiteY3" fmla="*/ 2824670 h 2824670"/>
              <a:gd name="connsiteX4" fmla="*/ 11484960 w 11793272"/>
              <a:gd name="connsiteY4" fmla="*/ 2759913 h 2824670"/>
              <a:gd name="connsiteX5" fmla="*/ 9318981 w 11793272"/>
              <a:gd name="connsiteY5" fmla="*/ 1809538 h 2824670"/>
              <a:gd name="connsiteX6" fmla="*/ 6607042 w 11793272"/>
              <a:gd name="connsiteY6" fmla="*/ 1542077 h 2824670"/>
              <a:gd name="connsiteX7" fmla="*/ 779991 w 11793272"/>
              <a:gd name="connsiteY7" fmla="*/ 1343220 h 2824670"/>
              <a:gd name="connsiteX8" fmla="*/ 72884 w 11793272"/>
              <a:gd name="connsiteY8" fmla="*/ 949226 h 2824670"/>
              <a:gd name="connsiteX0" fmla="*/ 72884 w 11793272"/>
              <a:gd name="connsiteY0" fmla="*/ 905836 h 2781280"/>
              <a:gd name="connsiteX1" fmla="*/ 25000 w 11793272"/>
              <a:gd name="connsiteY1" fmla="*/ 282341 h 2781280"/>
              <a:gd name="connsiteX2" fmla="*/ 11521555 w 11793272"/>
              <a:gd name="connsiteY2" fmla="*/ 296360 h 2781280"/>
              <a:gd name="connsiteX3" fmla="*/ 11744729 w 11793272"/>
              <a:gd name="connsiteY3" fmla="*/ 2781280 h 2781280"/>
              <a:gd name="connsiteX4" fmla="*/ 11484960 w 11793272"/>
              <a:gd name="connsiteY4" fmla="*/ 2716523 h 2781280"/>
              <a:gd name="connsiteX5" fmla="*/ 9318981 w 11793272"/>
              <a:gd name="connsiteY5" fmla="*/ 1766148 h 2781280"/>
              <a:gd name="connsiteX6" fmla="*/ 6607042 w 11793272"/>
              <a:gd name="connsiteY6" fmla="*/ 1498687 h 2781280"/>
              <a:gd name="connsiteX7" fmla="*/ 779991 w 11793272"/>
              <a:gd name="connsiteY7" fmla="*/ 1299830 h 2781280"/>
              <a:gd name="connsiteX8" fmla="*/ 72884 w 11793272"/>
              <a:gd name="connsiteY8" fmla="*/ 905836 h 2781280"/>
              <a:gd name="connsiteX0" fmla="*/ 72884 w 11841545"/>
              <a:gd name="connsiteY0" fmla="*/ 1025041 h 2900485"/>
              <a:gd name="connsiteX1" fmla="*/ 25000 w 11841545"/>
              <a:gd name="connsiteY1" fmla="*/ 401546 h 2900485"/>
              <a:gd name="connsiteX2" fmla="*/ 11521555 w 11841545"/>
              <a:gd name="connsiteY2" fmla="*/ 415565 h 2900485"/>
              <a:gd name="connsiteX3" fmla="*/ 11744729 w 11841545"/>
              <a:gd name="connsiteY3" fmla="*/ 2900485 h 2900485"/>
              <a:gd name="connsiteX4" fmla="*/ 11484960 w 11841545"/>
              <a:gd name="connsiteY4" fmla="*/ 2835728 h 2900485"/>
              <a:gd name="connsiteX5" fmla="*/ 9318981 w 11841545"/>
              <a:gd name="connsiteY5" fmla="*/ 1885353 h 2900485"/>
              <a:gd name="connsiteX6" fmla="*/ 6607042 w 11841545"/>
              <a:gd name="connsiteY6" fmla="*/ 1617892 h 2900485"/>
              <a:gd name="connsiteX7" fmla="*/ 779991 w 11841545"/>
              <a:gd name="connsiteY7" fmla="*/ 1419035 h 2900485"/>
              <a:gd name="connsiteX8" fmla="*/ 72884 w 11841545"/>
              <a:gd name="connsiteY8" fmla="*/ 1025041 h 2900485"/>
              <a:gd name="connsiteX0" fmla="*/ 72884 w 11763398"/>
              <a:gd name="connsiteY0" fmla="*/ 975242 h 2850686"/>
              <a:gd name="connsiteX1" fmla="*/ 25000 w 11763398"/>
              <a:gd name="connsiteY1" fmla="*/ 351747 h 2850686"/>
              <a:gd name="connsiteX2" fmla="*/ 11521555 w 11763398"/>
              <a:gd name="connsiteY2" fmla="*/ 365766 h 2850686"/>
              <a:gd name="connsiteX3" fmla="*/ 11744729 w 11763398"/>
              <a:gd name="connsiteY3" fmla="*/ 2850686 h 2850686"/>
              <a:gd name="connsiteX4" fmla="*/ 11484960 w 11763398"/>
              <a:gd name="connsiteY4" fmla="*/ 2785929 h 2850686"/>
              <a:gd name="connsiteX5" fmla="*/ 9318981 w 11763398"/>
              <a:gd name="connsiteY5" fmla="*/ 1835554 h 2850686"/>
              <a:gd name="connsiteX6" fmla="*/ 6607042 w 11763398"/>
              <a:gd name="connsiteY6" fmla="*/ 1568093 h 2850686"/>
              <a:gd name="connsiteX7" fmla="*/ 779991 w 11763398"/>
              <a:gd name="connsiteY7" fmla="*/ 1369236 h 2850686"/>
              <a:gd name="connsiteX8" fmla="*/ 72884 w 11763398"/>
              <a:gd name="connsiteY8" fmla="*/ 975242 h 2850686"/>
              <a:gd name="connsiteX0" fmla="*/ 72884 w 11863767"/>
              <a:gd name="connsiteY0" fmla="*/ 911224 h 2786668"/>
              <a:gd name="connsiteX1" fmla="*/ 25000 w 11863767"/>
              <a:gd name="connsiteY1" fmla="*/ 287729 h 2786668"/>
              <a:gd name="connsiteX2" fmla="*/ 8070075 w 11863767"/>
              <a:gd name="connsiteY2" fmla="*/ 41280 h 2786668"/>
              <a:gd name="connsiteX3" fmla="*/ 11521555 w 11863767"/>
              <a:gd name="connsiteY3" fmla="*/ 301748 h 2786668"/>
              <a:gd name="connsiteX4" fmla="*/ 11744729 w 11863767"/>
              <a:gd name="connsiteY4" fmla="*/ 2786668 h 2786668"/>
              <a:gd name="connsiteX5" fmla="*/ 11484960 w 11863767"/>
              <a:gd name="connsiteY5" fmla="*/ 2721911 h 2786668"/>
              <a:gd name="connsiteX6" fmla="*/ 9318981 w 11863767"/>
              <a:gd name="connsiteY6" fmla="*/ 1771536 h 2786668"/>
              <a:gd name="connsiteX7" fmla="*/ 6607042 w 11863767"/>
              <a:gd name="connsiteY7" fmla="*/ 1504075 h 2786668"/>
              <a:gd name="connsiteX8" fmla="*/ 779991 w 11863767"/>
              <a:gd name="connsiteY8" fmla="*/ 1305218 h 2786668"/>
              <a:gd name="connsiteX9" fmla="*/ 72884 w 11863767"/>
              <a:gd name="connsiteY9" fmla="*/ 911224 h 2786668"/>
              <a:gd name="connsiteX0" fmla="*/ 72884 w 11863767"/>
              <a:gd name="connsiteY0" fmla="*/ 924379 h 2799823"/>
              <a:gd name="connsiteX1" fmla="*/ 25000 w 11863767"/>
              <a:gd name="connsiteY1" fmla="*/ 300884 h 2799823"/>
              <a:gd name="connsiteX2" fmla="*/ 8070075 w 11863767"/>
              <a:gd name="connsiteY2" fmla="*/ 54435 h 2799823"/>
              <a:gd name="connsiteX3" fmla="*/ 11521555 w 11863767"/>
              <a:gd name="connsiteY3" fmla="*/ 314903 h 2799823"/>
              <a:gd name="connsiteX4" fmla="*/ 11744729 w 11863767"/>
              <a:gd name="connsiteY4" fmla="*/ 2799823 h 2799823"/>
              <a:gd name="connsiteX5" fmla="*/ 11484960 w 11863767"/>
              <a:gd name="connsiteY5" fmla="*/ 2735066 h 2799823"/>
              <a:gd name="connsiteX6" fmla="*/ 9318981 w 11863767"/>
              <a:gd name="connsiteY6" fmla="*/ 1784691 h 2799823"/>
              <a:gd name="connsiteX7" fmla="*/ 6607042 w 11863767"/>
              <a:gd name="connsiteY7" fmla="*/ 1517230 h 2799823"/>
              <a:gd name="connsiteX8" fmla="*/ 779991 w 11863767"/>
              <a:gd name="connsiteY8" fmla="*/ 1318373 h 2799823"/>
              <a:gd name="connsiteX9" fmla="*/ 72884 w 11863767"/>
              <a:gd name="connsiteY9" fmla="*/ 924379 h 2799823"/>
              <a:gd name="connsiteX0" fmla="*/ 72884 w 11863767"/>
              <a:gd name="connsiteY0" fmla="*/ 911224 h 2786668"/>
              <a:gd name="connsiteX1" fmla="*/ 25000 w 11863767"/>
              <a:gd name="connsiteY1" fmla="*/ 287729 h 2786668"/>
              <a:gd name="connsiteX2" fmla="*/ 8070075 w 11863767"/>
              <a:gd name="connsiteY2" fmla="*/ 41280 h 2786668"/>
              <a:gd name="connsiteX3" fmla="*/ 11521555 w 11863767"/>
              <a:gd name="connsiteY3" fmla="*/ 301748 h 2786668"/>
              <a:gd name="connsiteX4" fmla="*/ 11744729 w 11863767"/>
              <a:gd name="connsiteY4" fmla="*/ 2786668 h 2786668"/>
              <a:gd name="connsiteX5" fmla="*/ 11484960 w 11863767"/>
              <a:gd name="connsiteY5" fmla="*/ 2721911 h 2786668"/>
              <a:gd name="connsiteX6" fmla="*/ 9318981 w 11863767"/>
              <a:gd name="connsiteY6" fmla="*/ 1771536 h 2786668"/>
              <a:gd name="connsiteX7" fmla="*/ 6607042 w 11863767"/>
              <a:gd name="connsiteY7" fmla="*/ 1504075 h 2786668"/>
              <a:gd name="connsiteX8" fmla="*/ 779991 w 11863767"/>
              <a:gd name="connsiteY8" fmla="*/ 1305218 h 2786668"/>
              <a:gd name="connsiteX9" fmla="*/ 72884 w 11863767"/>
              <a:gd name="connsiteY9" fmla="*/ 911224 h 2786668"/>
              <a:gd name="connsiteX0" fmla="*/ 72884 w 11863767"/>
              <a:gd name="connsiteY0" fmla="*/ 945233 h 2820677"/>
              <a:gd name="connsiteX1" fmla="*/ 25000 w 11863767"/>
              <a:gd name="connsiteY1" fmla="*/ 321738 h 2820677"/>
              <a:gd name="connsiteX2" fmla="*/ 8070075 w 11863767"/>
              <a:gd name="connsiteY2" fmla="*/ 75289 h 2820677"/>
              <a:gd name="connsiteX3" fmla="*/ 11521555 w 11863767"/>
              <a:gd name="connsiteY3" fmla="*/ 335757 h 2820677"/>
              <a:gd name="connsiteX4" fmla="*/ 11744729 w 11863767"/>
              <a:gd name="connsiteY4" fmla="*/ 2820677 h 2820677"/>
              <a:gd name="connsiteX5" fmla="*/ 11484960 w 11863767"/>
              <a:gd name="connsiteY5" fmla="*/ 2755920 h 2820677"/>
              <a:gd name="connsiteX6" fmla="*/ 9318981 w 11863767"/>
              <a:gd name="connsiteY6" fmla="*/ 1805545 h 2820677"/>
              <a:gd name="connsiteX7" fmla="*/ 6607042 w 11863767"/>
              <a:gd name="connsiteY7" fmla="*/ 1538084 h 2820677"/>
              <a:gd name="connsiteX8" fmla="*/ 779991 w 11863767"/>
              <a:gd name="connsiteY8" fmla="*/ 1339227 h 2820677"/>
              <a:gd name="connsiteX9" fmla="*/ 72884 w 11863767"/>
              <a:gd name="connsiteY9" fmla="*/ 945233 h 2820677"/>
              <a:gd name="connsiteX0" fmla="*/ 72884 w 11911050"/>
              <a:gd name="connsiteY0" fmla="*/ 955859 h 2831303"/>
              <a:gd name="connsiteX1" fmla="*/ 25000 w 11911050"/>
              <a:gd name="connsiteY1" fmla="*/ 332364 h 2831303"/>
              <a:gd name="connsiteX2" fmla="*/ 7396173 w 11911050"/>
              <a:gd name="connsiteY2" fmla="*/ 73397 h 2831303"/>
              <a:gd name="connsiteX3" fmla="*/ 11521555 w 11911050"/>
              <a:gd name="connsiteY3" fmla="*/ 346383 h 2831303"/>
              <a:gd name="connsiteX4" fmla="*/ 11744729 w 11911050"/>
              <a:gd name="connsiteY4" fmla="*/ 2831303 h 2831303"/>
              <a:gd name="connsiteX5" fmla="*/ 11484960 w 11911050"/>
              <a:gd name="connsiteY5" fmla="*/ 2766546 h 2831303"/>
              <a:gd name="connsiteX6" fmla="*/ 9318981 w 11911050"/>
              <a:gd name="connsiteY6" fmla="*/ 1816171 h 2831303"/>
              <a:gd name="connsiteX7" fmla="*/ 6607042 w 11911050"/>
              <a:gd name="connsiteY7" fmla="*/ 1548710 h 2831303"/>
              <a:gd name="connsiteX8" fmla="*/ 779991 w 11911050"/>
              <a:gd name="connsiteY8" fmla="*/ 1349853 h 2831303"/>
              <a:gd name="connsiteX9" fmla="*/ 72884 w 11911050"/>
              <a:gd name="connsiteY9" fmla="*/ 955859 h 2831303"/>
              <a:gd name="connsiteX0" fmla="*/ 72884 w 11911051"/>
              <a:gd name="connsiteY0" fmla="*/ 940332 h 2815776"/>
              <a:gd name="connsiteX1" fmla="*/ 25000 w 11911051"/>
              <a:gd name="connsiteY1" fmla="*/ 316837 h 2815776"/>
              <a:gd name="connsiteX2" fmla="*/ 7396173 w 11911051"/>
              <a:gd name="connsiteY2" fmla="*/ 57870 h 2815776"/>
              <a:gd name="connsiteX3" fmla="*/ 11521555 w 11911051"/>
              <a:gd name="connsiteY3" fmla="*/ 330856 h 2815776"/>
              <a:gd name="connsiteX4" fmla="*/ 11744729 w 11911051"/>
              <a:gd name="connsiteY4" fmla="*/ 2815776 h 2815776"/>
              <a:gd name="connsiteX5" fmla="*/ 11484960 w 11911051"/>
              <a:gd name="connsiteY5" fmla="*/ 2751019 h 2815776"/>
              <a:gd name="connsiteX6" fmla="*/ 9318981 w 11911051"/>
              <a:gd name="connsiteY6" fmla="*/ 1800644 h 2815776"/>
              <a:gd name="connsiteX7" fmla="*/ 6607042 w 11911051"/>
              <a:gd name="connsiteY7" fmla="*/ 1533183 h 2815776"/>
              <a:gd name="connsiteX8" fmla="*/ 779991 w 11911051"/>
              <a:gd name="connsiteY8" fmla="*/ 1334326 h 2815776"/>
              <a:gd name="connsiteX9" fmla="*/ 72884 w 11911051"/>
              <a:gd name="connsiteY9" fmla="*/ 940332 h 2815776"/>
              <a:gd name="connsiteX0" fmla="*/ 12623 w 11850790"/>
              <a:gd name="connsiteY0" fmla="*/ 915602 h 2791046"/>
              <a:gd name="connsiteX1" fmla="*/ 87266 w 11850790"/>
              <a:gd name="connsiteY1" fmla="*/ 242033 h 2791046"/>
              <a:gd name="connsiteX2" fmla="*/ 7335912 w 11850790"/>
              <a:gd name="connsiteY2" fmla="*/ 33140 h 2791046"/>
              <a:gd name="connsiteX3" fmla="*/ 11461294 w 11850790"/>
              <a:gd name="connsiteY3" fmla="*/ 306126 h 2791046"/>
              <a:gd name="connsiteX4" fmla="*/ 11684468 w 11850790"/>
              <a:gd name="connsiteY4" fmla="*/ 2791046 h 2791046"/>
              <a:gd name="connsiteX5" fmla="*/ 11424699 w 11850790"/>
              <a:gd name="connsiteY5" fmla="*/ 2726289 h 2791046"/>
              <a:gd name="connsiteX6" fmla="*/ 9258720 w 11850790"/>
              <a:gd name="connsiteY6" fmla="*/ 1775914 h 2791046"/>
              <a:gd name="connsiteX7" fmla="*/ 6546781 w 11850790"/>
              <a:gd name="connsiteY7" fmla="*/ 1508453 h 2791046"/>
              <a:gd name="connsiteX8" fmla="*/ 719730 w 11850790"/>
              <a:gd name="connsiteY8" fmla="*/ 1309596 h 2791046"/>
              <a:gd name="connsiteX9" fmla="*/ 12623 w 11850790"/>
              <a:gd name="connsiteY9" fmla="*/ 915602 h 2791046"/>
              <a:gd name="connsiteX0" fmla="*/ 12623 w 11850790"/>
              <a:gd name="connsiteY0" fmla="*/ 928308 h 2803752"/>
              <a:gd name="connsiteX1" fmla="*/ 87266 w 11850790"/>
              <a:gd name="connsiteY1" fmla="*/ 254739 h 2803752"/>
              <a:gd name="connsiteX2" fmla="*/ 7335912 w 11850790"/>
              <a:gd name="connsiteY2" fmla="*/ 45846 h 2803752"/>
              <a:gd name="connsiteX3" fmla="*/ 11461294 w 11850790"/>
              <a:gd name="connsiteY3" fmla="*/ 318832 h 2803752"/>
              <a:gd name="connsiteX4" fmla="*/ 11684468 w 11850790"/>
              <a:gd name="connsiteY4" fmla="*/ 2803752 h 2803752"/>
              <a:gd name="connsiteX5" fmla="*/ 11424699 w 11850790"/>
              <a:gd name="connsiteY5" fmla="*/ 2738995 h 2803752"/>
              <a:gd name="connsiteX6" fmla="*/ 9258720 w 11850790"/>
              <a:gd name="connsiteY6" fmla="*/ 1788620 h 2803752"/>
              <a:gd name="connsiteX7" fmla="*/ 6546781 w 11850790"/>
              <a:gd name="connsiteY7" fmla="*/ 1521159 h 2803752"/>
              <a:gd name="connsiteX8" fmla="*/ 719730 w 11850790"/>
              <a:gd name="connsiteY8" fmla="*/ 1322302 h 2803752"/>
              <a:gd name="connsiteX9" fmla="*/ 12623 w 11850790"/>
              <a:gd name="connsiteY9" fmla="*/ 928308 h 2803752"/>
              <a:gd name="connsiteX0" fmla="*/ 12623 w 11851659"/>
              <a:gd name="connsiteY0" fmla="*/ 874226 h 2749670"/>
              <a:gd name="connsiteX1" fmla="*/ 87266 w 11851659"/>
              <a:gd name="connsiteY1" fmla="*/ 200657 h 2749670"/>
              <a:gd name="connsiteX2" fmla="*/ 7323660 w 11851659"/>
              <a:gd name="connsiteY2" fmla="*/ 116948 h 2749670"/>
              <a:gd name="connsiteX3" fmla="*/ 11461294 w 11851659"/>
              <a:gd name="connsiteY3" fmla="*/ 264750 h 2749670"/>
              <a:gd name="connsiteX4" fmla="*/ 11684468 w 11851659"/>
              <a:gd name="connsiteY4" fmla="*/ 2749670 h 2749670"/>
              <a:gd name="connsiteX5" fmla="*/ 11424699 w 11851659"/>
              <a:gd name="connsiteY5" fmla="*/ 2684913 h 2749670"/>
              <a:gd name="connsiteX6" fmla="*/ 9258720 w 11851659"/>
              <a:gd name="connsiteY6" fmla="*/ 1734538 h 2749670"/>
              <a:gd name="connsiteX7" fmla="*/ 6546781 w 11851659"/>
              <a:gd name="connsiteY7" fmla="*/ 1467077 h 2749670"/>
              <a:gd name="connsiteX8" fmla="*/ 719730 w 11851659"/>
              <a:gd name="connsiteY8" fmla="*/ 1268220 h 2749670"/>
              <a:gd name="connsiteX9" fmla="*/ 12623 w 11851659"/>
              <a:gd name="connsiteY9" fmla="*/ 874226 h 2749670"/>
              <a:gd name="connsiteX0" fmla="*/ 12623 w 11851659"/>
              <a:gd name="connsiteY0" fmla="*/ 892940 h 2768384"/>
              <a:gd name="connsiteX1" fmla="*/ 87266 w 11851659"/>
              <a:gd name="connsiteY1" fmla="*/ 219371 h 2768384"/>
              <a:gd name="connsiteX2" fmla="*/ 7323660 w 11851659"/>
              <a:gd name="connsiteY2" fmla="*/ 135662 h 2768384"/>
              <a:gd name="connsiteX3" fmla="*/ 11461294 w 11851659"/>
              <a:gd name="connsiteY3" fmla="*/ 283464 h 2768384"/>
              <a:gd name="connsiteX4" fmla="*/ 11684468 w 11851659"/>
              <a:gd name="connsiteY4" fmla="*/ 2768384 h 2768384"/>
              <a:gd name="connsiteX5" fmla="*/ 11424699 w 11851659"/>
              <a:gd name="connsiteY5" fmla="*/ 2703627 h 2768384"/>
              <a:gd name="connsiteX6" fmla="*/ 9258720 w 11851659"/>
              <a:gd name="connsiteY6" fmla="*/ 1753252 h 2768384"/>
              <a:gd name="connsiteX7" fmla="*/ 6546781 w 11851659"/>
              <a:gd name="connsiteY7" fmla="*/ 1485791 h 2768384"/>
              <a:gd name="connsiteX8" fmla="*/ 719730 w 11851659"/>
              <a:gd name="connsiteY8" fmla="*/ 1286934 h 2768384"/>
              <a:gd name="connsiteX9" fmla="*/ 12623 w 11851659"/>
              <a:gd name="connsiteY9" fmla="*/ 892940 h 2768384"/>
              <a:gd name="connsiteX0" fmla="*/ 12623 w 11710017"/>
              <a:gd name="connsiteY0" fmla="*/ 892940 h 2768384"/>
              <a:gd name="connsiteX1" fmla="*/ 87266 w 11710017"/>
              <a:gd name="connsiteY1" fmla="*/ 219371 h 2768384"/>
              <a:gd name="connsiteX2" fmla="*/ 7323660 w 11710017"/>
              <a:gd name="connsiteY2" fmla="*/ 135662 h 2768384"/>
              <a:gd name="connsiteX3" fmla="*/ 11461294 w 11710017"/>
              <a:gd name="connsiteY3" fmla="*/ 283464 h 2768384"/>
              <a:gd name="connsiteX4" fmla="*/ 11684468 w 11710017"/>
              <a:gd name="connsiteY4" fmla="*/ 2768384 h 2768384"/>
              <a:gd name="connsiteX5" fmla="*/ 11424699 w 11710017"/>
              <a:gd name="connsiteY5" fmla="*/ 2703627 h 2768384"/>
              <a:gd name="connsiteX6" fmla="*/ 9258720 w 11710017"/>
              <a:gd name="connsiteY6" fmla="*/ 1753252 h 2768384"/>
              <a:gd name="connsiteX7" fmla="*/ 6546781 w 11710017"/>
              <a:gd name="connsiteY7" fmla="*/ 1485791 h 2768384"/>
              <a:gd name="connsiteX8" fmla="*/ 719730 w 11710017"/>
              <a:gd name="connsiteY8" fmla="*/ 1286934 h 2768384"/>
              <a:gd name="connsiteX9" fmla="*/ 12623 w 11710017"/>
              <a:gd name="connsiteY9" fmla="*/ 892940 h 2768384"/>
              <a:gd name="connsiteX0" fmla="*/ 12623 w 11700399"/>
              <a:gd name="connsiteY0" fmla="*/ 876008 h 2751452"/>
              <a:gd name="connsiteX1" fmla="*/ 87266 w 11700399"/>
              <a:gd name="connsiteY1" fmla="*/ 202439 h 2751452"/>
              <a:gd name="connsiteX2" fmla="*/ 7323660 w 11700399"/>
              <a:gd name="connsiteY2" fmla="*/ 118730 h 2751452"/>
              <a:gd name="connsiteX3" fmla="*/ 11436788 w 11700399"/>
              <a:gd name="connsiteY3" fmla="*/ 304087 h 2751452"/>
              <a:gd name="connsiteX4" fmla="*/ 11684468 w 11700399"/>
              <a:gd name="connsiteY4" fmla="*/ 2751452 h 2751452"/>
              <a:gd name="connsiteX5" fmla="*/ 11424699 w 11700399"/>
              <a:gd name="connsiteY5" fmla="*/ 2686695 h 2751452"/>
              <a:gd name="connsiteX6" fmla="*/ 9258720 w 11700399"/>
              <a:gd name="connsiteY6" fmla="*/ 1736320 h 2751452"/>
              <a:gd name="connsiteX7" fmla="*/ 6546781 w 11700399"/>
              <a:gd name="connsiteY7" fmla="*/ 1468859 h 2751452"/>
              <a:gd name="connsiteX8" fmla="*/ 719730 w 11700399"/>
              <a:gd name="connsiteY8" fmla="*/ 1270002 h 2751452"/>
              <a:gd name="connsiteX9" fmla="*/ 12623 w 11700399"/>
              <a:gd name="connsiteY9" fmla="*/ 876008 h 2751452"/>
              <a:gd name="connsiteX0" fmla="*/ 12623 w 11700399"/>
              <a:gd name="connsiteY0" fmla="*/ 876008 h 2751452"/>
              <a:gd name="connsiteX1" fmla="*/ 87266 w 11700399"/>
              <a:gd name="connsiteY1" fmla="*/ 202439 h 2751452"/>
              <a:gd name="connsiteX2" fmla="*/ 7323660 w 11700399"/>
              <a:gd name="connsiteY2" fmla="*/ 118730 h 2751452"/>
              <a:gd name="connsiteX3" fmla="*/ 11436788 w 11700399"/>
              <a:gd name="connsiteY3" fmla="*/ 304087 h 2751452"/>
              <a:gd name="connsiteX4" fmla="*/ 11684468 w 11700399"/>
              <a:gd name="connsiteY4" fmla="*/ 2751452 h 2751452"/>
              <a:gd name="connsiteX5" fmla="*/ 11265413 w 11700399"/>
              <a:gd name="connsiteY5" fmla="*/ 2511437 h 2751452"/>
              <a:gd name="connsiteX6" fmla="*/ 9258720 w 11700399"/>
              <a:gd name="connsiteY6" fmla="*/ 1736320 h 2751452"/>
              <a:gd name="connsiteX7" fmla="*/ 6546781 w 11700399"/>
              <a:gd name="connsiteY7" fmla="*/ 1468859 h 2751452"/>
              <a:gd name="connsiteX8" fmla="*/ 719730 w 11700399"/>
              <a:gd name="connsiteY8" fmla="*/ 1270002 h 2751452"/>
              <a:gd name="connsiteX9" fmla="*/ 12623 w 11700399"/>
              <a:gd name="connsiteY9" fmla="*/ 876008 h 2751452"/>
              <a:gd name="connsiteX0" fmla="*/ 12623 w 11809390"/>
              <a:gd name="connsiteY0" fmla="*/ 876008 h 2763970"/>
              <a:gd name="connsiteX1" fmla="*/ 87266 w 11809390"/>
              <a:gd name="connsiteY1" fmla="*/ 202439 h 2763970"/>
              <a:gd name="connsiteX2" fmla="*/ 7323660 w 11809390"/>
              <a:gd name="connsiteY2" fmla="*/ 118730 h 2763970"/>
              <a:gd name="connsiteX3" fmla="*/ 11436788 w 11809390"/>
              <a:gd name="connsiteY3" fmla="*/ 304087 h 2763970"/>
              <a:gd name="connsiteX4" fmla="*/ 11623204 w 11809390"/>
              <a:gd name="connsiteY4" fmla="*/ 2763970 h 2763970"/>
              <a:gd name="connsiteX5" fmla="*/ 11265413 w 11809390"/>
              <a:gd name="connsiteY5" fmla="*/ 2511437 h 2763970"/>
              <a:gd name="connsiteX6" fmla="*/ 9258720 w 11809390"/>
              <a:gd name="connsiteY6" fmla="*/ 1736320 h 2763970"/>
              <a:gd name="connsiteX7" fmla="*/ 6546781 w 11809390"/>
              <a:gd name="connsiteY7" fmla="*/ 1468859 h 2763970"/>
              <a:gd name="connsiteX8" fmla="*/ 719730 w 11809390"/>
              <a:gd name="connsiteY8" fmla="*/ 1270002 h 2763970"/>
              <a:gd name="connsiteX9" fmla="*/ 12623 w 11809390"/>
              <a:gd name="connsiteY9" fmla="*/ 876008 h 2763970"/>
              <a:gd name="connsiteX0" fmla="*/ 12623 w 11626669"/>
              <a:gd name="connsiteY0" fmla="*/ 876008 h 2763970"/>
              <a:gd name="connsiteX1" fmla="*/ 87266 w 11626669"/>
              <a:gd name="connsiteY1" fmla="*/ 202439 h 2763970"/>
              <a:gd name="connsiteX2" fmla="*/ 7323660 w 11626669"/>
              <a:gd name="connsiteY2" fmla="*/ 118730 h 2763970"/>
              <a:gd name="connsiteX3" fmla="*/ 11436788 w 11626669"/>
              <a:gd name="connsiteY3" fmla="*/ 304087 h 2763970"/>
              <a:gd name="connsiteX4" fmla="*/ 11623204 w 11626669"/>
              <a:gd name="connsiteY4" fmla="*/ 2763970 h 2763970"/>
              <a:gd name="connsiteX5" fmla="*/ 11265413 w 11626669"/>
              <a:gd name="connsiteY5" fmla="*/ 2511437 h 2763970"/>
              <a:gd name="connsiteX6" fmla="*/ 9258720 w 11626669"/>
              <a:gd name="connsiteY6" fmla="*/ 1736320 h 2763970"/>
              <a:gd name="connsiteX7" fmla="*/ 6546781 w 11626669"/>
              <a:gd name="connsiteY7" fmla="*/ 1468859 h 2763970"/>
              <a:gd name="connsiteX8" fmla="*/ 719730 w 11626669"/>
              <a:gd name="connsiteY8" fmla="*/ 1270002 h 2763970"/>
              <a:gd name="connsiteX9" fmla="*/ 12623 w 11626669"/>
              <a:gd name="connsiteY9" fmla="*/ 876008 h 2763970"/>
              <a:gd name="connsiteX0" fmla="*/ 12623 w 11626669"/>
              <a:gd name="connsiteY0" fmla="*/ 876008 h 2763970"/>
              <a:gd name="connsiteX1" fmla="*/ 87266 w 11626669"/>
              <a:gd name="connsiteY1" fmla="*/ 202439 h 2763970"/>
              <a:gd name="connsiteX2" fmla="*/ 7323660 w 11626669"/>
              <a:gd name="connsiteY2" fmla="*/ 118730 h 2763970"/>
              <a:gd name="connsiteX3" fmla="*/ 11436788 w 11626669"/>
              <a:gd name="connsiteY3" fmla="*/ 304087 h 2763970"/>
              <a:gd name="connsiteX4" fmla="*/ 11623204 w 11626669"/>
              <a:gd name="connsiteY4" fmla="*/ 2763970 h 2763970"/>
              <a:gd name="connsiteX5" fmla="*/ 11265413 w 11626669"/>
              <a:gd name="connsiteY5" fmla="*/ 2511437 h 2763970"/>
              <a:gd name="connsiteX6" fmla="*/ 9258720 w 11626669"/>
              <a:gd name="connsiteY6" fmla="*/ 1736320 h 2763970"/>
              <a:gd name="connsiteX7" fmla="*/ 6546781 w 11626669"/>
              <a:gd name="connsiteY7" fmla="*/ 1468859 h 2763970"/>
              <a:gd name="connsiteX8" fmla="*/ 719730 w 11626669"/>
              <a:gd name="connsiteY8" fmla="*/ 1270002 h 2763970"/>
              <a:gd name="connsiteX9" fmla="*/ 12623 w 11626669"/>
              <a:gd name="connsiteY9" fmla="*/ 876008 h 2763970"/>
              <a:gd name="connsiteX0" fmla="*/ 12623 w 11626669"/>
              <a:gd name="connsiteY0" fmla="*/ 876008 h 2763970"/>
              <a:gd name="connsiteX1" fmla="*/ 87266 w 11626669"/>
              <a:gd name="connsiteY1" fmla="*/ 202439 h 2763970"/>
              <a:gd name="connsiteX2" fmla="*/ 7323660 w 11626669"/>
              <a:gd name="connsiteY2" fmla="*/ 118730 h 2763970"/>
              <a:gd name="connsiteX3" fmla="*/ 11436788 w 11626669"/>
              <a:gd name="connsiteY3" fmla="*/ 304087 h 2763970"/>
              <a:gd name="connsiteX4" fmla="*/ 11623204 w 11626669"/>
              <a:gd name="connsiteY4" fmla="*/ 2763970 h 2763970"/>
              <a:gd name="connsiteX5" fmla="*/ 11265413 w 11626669"/>
              <a:gd name="connsiteY5" fmla="*/ 2511437 h 2763970"/>
              <a:gd name="connsiteX6" fmla="*/ 9258720 w 11626669"/>
              <a:gd name="connsiteY6" fmla="*/ 1510989 h 2763970"/>
              <a:gd name="connsiteX7" fmla="*/ 6546781 w 11626669"/>
              <a:gd name="connsiteY7" fmla="*/ 1468859 h 2763970"/>
              <a:gd name="connsiteX8" fmla="*/ 719730 w 11626669"/>
              <a:gd name="connsiteY8" fmla="*/ 1270002 h 2763970"/>
              <a:gd name="connsiteX9" fmla="*/ 12623 w 11626669"/>
              <a:gd name="connsiteY9" fmla="*/ 876008 h 2763970"/>
              <a:gd name="connsiteX0" fmla="*/ 12623 w 11626669"/>
              <a:gd name="connsiteY0" fmla="*/ 876008 h 2763970"/>
              <a:gd name="connsiteX1" fmla="*/ 87266 w 11626669"/>
              <a:gd name="connsiteY1" fmla="*/ 202439 h 2763970"/>
              <a:gd name="connsiteX2" fmla="*/ 7323660 w 11626669"/>
              <a:gd name="connsiteY2" fmla="*/ 118730 h 2763970"/>
              <a:gd name="connsiteX3" fmla="*/ 11436788 w 11626669"/>
              <a:gd name="connsiteY3" fmla="*/ 304087 h 2763970"/>
              <a:gd name="connsiteX4" fmla="*/ 11623204 w 11626669"/>
              <a:gd name="connsiteY4" fmla="*/ 2763970 h 2763970"/>
              <a:gd name="connsiteX5" fmla="*/ 11265413 w 11626669"/>
              <a:gd name="connsiteY5" fmla="*/ 2511437 h 2763970"/>
              <a:gd name="connsiteX6" fmla="*/ 9258720 w 11626669"/>
              <a:gd name="connsiteY6" fmla="*/ 1510989 h 2763970"/>
              <a:gd name="connsiteX7" fmla="*/ 6546781 w 11626669"/>
              <a:gd name="connsiteY7" fmla="*/ 1468859 h 2763970"/>
              <a:gd name="connsiteX8" fmla="*/ 719730 w 11626669"/>
              <a:gd name="connsiteY8" fmla="*/ 1270002 h 2763970"/>
              <a:gd name="connsiteX9" fmla="*/ 12623 w 11626669"/>
              <a:gd name="connsiteY9" fmla="*/ 876008 h 2763970"/>
              <a:gd name="connsiteX0" fmla="*/ 12623 w 11626669"/>
              <a:gd name="connsiteY0" fmla="*/ 876008 h 2763970"/>
              <a:gd name="connsiteX1" fmla="*/ 87266 w 11626669"/>
              <a:gd name="connsiteY1" fmla="*/ 202439 h 2763970"/>
              <a:gd name="connsiteX2" fmla="*/ 7323660 w 11626669"/>
              <a:gd name="connsiteY2" fmla="*/ 118730 h 2763970"/>
              <a:gd name="connsiteX3" fmla="*/ 11436788 w 11626669"/>
              <a:gd name="connsiteY3" fmla="*/ 304087 h 2763970"/>
              <a:gd name="connsiteX4" fmla="*/ 11623204 w 11626669"/>
              <a:gd name="connsiteY4" fmla="*/ 2763970 h 2763970"/>
              <a:gd name="connsiteX5" fmla="*/ 11265413 w 11626669"/>
              <a:gd name="connsiteY5" fmla="*/ 2511437 h 2763970"/>
              <a:gd name="connsiteX6" fmla="*/ 9258720 w 11626669"/>
              <a:gd name="connsiteY6" fmla="*/ 1510989 h 2763970"/>
              <a:gd name="connsiteX7" fmla="*/ 6546781 w 11626669"/>
              <a:gd name="connsiteY7" fmla="*/ 1468859 h 2763970"/>
              <a:gd name="connsiteX8" fmla="*/ 719730 w 11626669"/>
              <a:gd name="connsiteY8" fmla="*/ 1270002 h 2763970"/>
              <a:gd name="connsiteX9" fmla="*/ 12623 w 11626669"/>
              <a:gd name="connsiteY9" fmla="*/ 876008 h 2763970"/>
              <a:gd name="connsiteX0" fmla="*/ 12623 w 11626669"/>
              <a:gd name="connsiteY0" fmla="*/ 876008 h 2763970"/>
              <a:gd name="connsiteX1" fmla="*/ 87266 w 11626669"/>
              <a:gd name="connsiteY1" fmla="*/ 202439 h 2763970"/>
              <a:gd name="connsiteX2" fmla="*/ 7323660 w 11626669"/>
              <a:gd name="connsiteY2" fmla="*/ 118730 h 2763970"/>
              <a:gd name="connsiteX3" fmla="*/ 11436788 w 11626669"/>
              <a:gd name="connsiteY3" fmla="*/ 304087 h 2763970"/>
              <a:gd name="connsiteX4" fmla="*/ 11623204 w 11626669"/>
              <a:gd name="connsiteY4" fmla="*/ 2763970 h 2763970"/>
              <a:gd name="connsiteX5" fmla="*/ 11265413 w 11626669"/>
              <a:gd name="connsiteY5" fmla="*/ 2511437 h 2763970"/>
              <a:gd name="connsiteX6" fmla="*/ 9258720 w 11626669"/>
              <a:gd name="connsiteY6" fmla="*/ 1510989 h 2763970"/>
              <a:gd name="connsiteX7" fmla="*/ 6546781 w 11626669"/>
              <a:gd name="connsiteY7" fmla="*/ 1468859 h 2763970"/>
              <a:gd name="connsiteX8" fmla="*/ 719730 w 11626669"/>
              <a:gd name="connsiteY8" fmla="*/ 1270002 h 2763970"/>
              <a:gd name="connsiteX9" fmla="*/ 12623 w 11626669"/>
              <a:gd name="connsiteY9" fmla="*/ 876008 h 2763970"/>
              <a:gd name="connsiteX0" fmla="*/ 12623 w 11626669"/>
              <a:gd name="connsiteY0" fmla="*/ 876008 h 2763970"/>
              <a:gd name="connsiteX1" fmla="*/ 87266 w 11626669"/>
              <a:gd name="connsiteY1" fmla="*/ 202439 h 2763970"/>
              <a:gd name="connsiteX2" fmla="*/ 7323660 w 11626669"/>
              <a:gd name="connsiteY2" fmla="*/ 118730 h 2763970"/>
              <a:gd name="connsiteX3" fmla="*/ 11436788 w 11626669"/>
              <a:gd name="connsiteY3" fmla="*/ 304087 h 2763970"/>
              <a:gd name="connsiteX4" fmla="*/ 11623204 w 11626669"/>
              <a:gd name="connsiteY4" fmla="*/ 2763970 h 2763970"/>
              <a:gd name="connsiteX5" fmla="*/ 11265413 w 11626669"/>
              <a:gd name="connsiteY5" fmla="*/ 2511437 h 2763970"/>
              <a:gd name="connsiteX6" fmla="*/ 9258720 w 11626669"/>
              <a:gd name="connsiteY6" fmla="*/ 1510989 h 2763970"/>
              <a:gd name="connsiteX7" fmla="*/ 6546781 w 11626669"/>
              <a:gd name="connsiteY7" fmla="*/ 1468859 h 2763970"/>
              <a:gd name="connsiteX8" fmla="*/ 719730 w 11626669"/>
              <a:gd name="connsiteY8" fmla="*/ 1270002 h 2763970"/>
              <a:gd name="connsiteX9" fmla="*/ 12623 w 11626669"/>
              <a:gd name="connsiteY9" fmla="*/ 876008 h 2763970"/>
              <a:gd name="connsiteX0" fmla="*/ 12623 w 11626669"/>
              <a:gd name="connsiteY0" fmla="*/ 876008 h 2763970"/>
              <a:gd name="connsiteX1" fmla="*/ 87266 w 11626669"/>
              <a:gd name="connsiteY1" fmla="*/ 202439 h 2763970"/>
              <a:gd name="connsiteX2" fmla="*/ 7323660 w 11626669"/>
              <a:gd name="connsiteY2" fmla="*/ 118730 h 2763970"/>
              <a:gd name="connsiteX3" fmla="*/ 11436788 w 11626669"/>
              <a:gd name="connsiteY3" fmla="*/ 304087 h 2763970"/>
              <a:gd name="connsiteX4" fmla="*/ 11623204 w 11626669"/>
              <a:gd name="connsiteY4" fmla="*/ 2763970 h 2763970"/>
              <a:gd name="connsiteX5" fmla="*/ 11265413 w 11626669"/>
              <a:gd name="connsiteY5" fmla="*/ 2511437 h 2763970"/>
              <a:gd name="connsiteX6" fmla="*/ 9258720 w 11626669"/>
              <a:gd name="connsiteY6" fmla="*/ 1510989 h 2763970"/>
              <a:gd name="connsiteX7" fmla="*/ 6546781 w 11626669"/>
              <a:gd name="connsiteY7" fmla="*/ 1468859 h 2763970"/>
              <a:gd name="connsiteX8" fmla="*/ 719730 w 11626669"/>
              <a:gd name="connsiteY8" fmla="*/ 1270002 h 2763970"/>
              <a:gd name="connsiteX9" fmla="*/ 12623 w 11626669"/>
              <a:gd name="connsiteY9" fmla="*/ 876008 h 2763970"/>
              <a:gd name="connsiteX0" fmla="*/ 12623 w 11626669"/>
              <a:gd name="connsiteY0" fmla="*/ 876008 h 2763970"/>
              <a:gd name="connsiteX1" fmla="*/ 87266 w 11626669"/>
              <a:gd name="connsiteY1" fmla="*/ 202439 h 2763970"/>
              <a:gd name="connsiteX2" fmla="*/ 7323660 w 11626669"/>
              <a:gd name="connsiteY2" fmla="*/ 118730 h 2763970"/>
              <a:gd name="connsiteX3" fmla="*/ 11436788 w 11626669"/>
              <a:gd name="connsiteY3" fmla="*/ 304087 h 2763970"/>
              <a:gd name="connsiteX4" fmla="*/ 11623204 w 11626669"/>
              <a:gd name="connsiteY4" fmla="*/ 2763970 h 2763970"/>
              <a:gd name="connsiteX5" fmla="*/ 11265413 w 11626669"/>
              <a:gd name="connsiteY5" fmla="*/ 2511437 h 2763970"/>
              <a:gd name="connsiteX6" fmla="*/ 9258720 w 11626669"/>
              <a:gd name="connsiteY6" fmla="*/ 1510989 h 2763970"/>
              <a:gd name="connsiteX7" fmla="*/ 6546781 w 11626669"/>
              <a:gd name="connsiteY7" fmla="*/ 1468859 h 2763970"/>
              <a:gd name="connsiteX8" fmla="*/ 719730 w 11626669"/>
              <a:gd name="connsiteY8" fmla="*/ 1270002 h 2763970"/>
              <a:gd name="connsiteX9" fmla="*/ 12623 w 11626669"/>
              <a:gd name="connsiteY9" fmla="*/ 876008 h 2763970"/>
              <a:gd name="connsiteX0" fmla="*/ 12623 w 11626669"/>
              <a:gd name="connsiteY0" fmla="*/ 898418 h 2786380"/>
              <a:gd name="connsiteX1" fmla="*/ 87266 w 11626669"/>
              <a:gd name="connsiteY1" fmla="*/ 224849 h 2786380"/>
              <a:gd name="connsiteX2" fmla="*/ 7323660 w 11626669"/>
              <a:gd name="connsiteY2" fmla="*/ 83073 h 2786380"/>
              <a:gd name="connsiteX3" fmla="*/ 11436788 w 11626669"/>
              <a:gd name="connsiteY3" fmla="*/ 326497 h 2786380"/>
              <a:gd name="connsiteX4" fmla="*/ 11623204 w 11626669"/>
              <a:gd name="connsiteY4" fmla="*/ 2786380 h 2786380"/>
              <a:gd name="connsiteX5" fmla="*/ 11265413 w 11626669"/>
              <a:gd name="connsiteY5" fmla="*/ 2533847 h 2786380"/>
              <a:gd name="connsiteX6" fmla="*/ 9258720 w 11626669"/>
              <a:gd name="connsiteY6" fmla="*/ 1533399 h 2786380"/>
              <a:gd name="connsiteX7" fmla="*/ 6546781 w 11626669"/>
              <a:gd name="connsiteY7" fmla="*/ 1491269 h 2786380"/>
              <a:gd name="connsiteX8" fmla="*/ 719730 w 11626669"/>
              <a:gd name="connsiteY8" fmla="*/ 1292412 h 2786380"/>
              <a:gd name="connsiteX9" fmla="*/ 12623 w 11626669"/>
              <a:gd name="connsiteY9" fmla="*/ 898418 h 2786380"/>
              <a:gd name="connsiteX0" fmla="*/ 12623 w 11626669"/>
              <a:gd name="connsiteY0" fmla="*/ 883460 h 2771422"/>
              <a:gd name="connsiteX1" fmla="*/ 87266 w 11626669"/>
              <a:gd name="connsiteY1" fmla="*/ 209891 h 2771422"/>
              <a:gd name="connsiteX2" fmla="*/ 7323660 w 11626669"/>
              <a:gd name="connsiteY2" fmla="*/ 68115 h 2771422"/>
              <a:gd name="connsiteX3" fmla="*/ 11436788 w 11626669"/>
              <a:gd name="connsiteY3" fmla="*/ 311539 h 2771422"/>
              <a:gd name="connsiteX4" fmla="*/ 11623204 w 11626669"/>
              <a:gd name="connsiteY4" fmla="*/ 2771422 h 2771422"/>
              <a:gd name="connsiteX5" fmla="*/ 11265413 w 11626669"/>
              <a:gd name="connsiteY5" fmla="*/ 2518889 h 2771422"/>
              <a:gd name="connsiteX6" fmla="*/ 9258720 w 11626669"/>
              <a:gd name="connsiteY6" fmla="*/ 1518441 h 2771422"/>
              <a:gd name="connsiteX7" fmla="*/ 6546781 w 11626669"/>
              <a:gd name="connsiteY7" fmla="*/ 1476311 h 2771422"/>
              <a:gd name="connsiteX8" fmla="*/ 719730 w 11626669"/>
              <a:gd name="connsiteY8" fmla="*/ 1277454 h 2771422"/>
              <a:gd name="connsiteX9" fmla="*/ 12623 w 11626669"/>
              <a:gd name="connsiteY9" fmla="*/ 883460 h 2771422"/>
              <a:gd name="connsiteX0" fmla="*/ 12623 w 11626669"/>
              <a:gd name="connsiteY0" fmla="*/ 978325 h 2866287"/>
              <a:gd name="connsiteX1" fmla="*/ 87266 w 11626669"/>
              <a:gd name="connsiteY1" fmla="*/ 304756 h 2866287"/>
              <a:gd name="connsiteX2" fmla="*/ 7323660 w 11626669"/>
              <a:gd name="connsiteY2" fmla="*/ 162980 h 2866287"/>
              <a:gd name="connsiteX3" fmla="*/ 11436788 w 11626669"/>
              <a:gd name="connsiteY3" fmla="*/ 406404 h 2866287"/>
              <a:gd name="connsiteX4" fmla="*/ 11623204 w 11626669"/>
              <a:gd name="connsiteY4" fmla="*/ 2866287 h 2866287"/>
              <a:gd name="connsiteX5" fmla="*/ 11265413 w 11626669"/>
              <a:gd name="connsiteY5" fmla="*/ 2613754 h 2866287"/>
              <a:gd name="connsiteX6" fmla="*/ 9258720 w 11626669"/>
              <a:gd name="connsiteY6" fmla="*/ 1613306 h 2866287"/>
              <a:gd name="connsiteX7" fmla="*/ 6546781 w 11626669"/>
              <a:gd name="connsiteY7" fmla="*/ 1571176 h 2866287"/>
              <a:gd name="connsiteX8" fmla="*/ 766321 w 11626669"/>
              <a:gd name="connsiteY8" fmla="*/ 979610 h 2866287"/>
              <a:gd name="connsiteX9" fmla="*/ 12623 w 11626669"/>
              <a:gd name="connsiteY9" fmla="*/ 978325 h 2866287"/>
              <a:gd name="connsiteX0" fmla="*/ 12623 w 11626669"/>
              <a:gd name="connsiteY0" fmla="*/ 883460 h 2771422"/>
              <a:gd name="connsiteX1" fmla="*/ 87266 w 11626669"/>
              <a:gd name="connsiteY1" fmla="*/ 209891 h 2771422"/>
              <a:gd name="connsiteX2" fmla="*/ 7323660 w 11626669"/>
              <a:gd name="connsiteY2" fmla="*/ 68115 h 2771422"/>
              <a:gd name="connsiteX3" fmla="*/ 11436788 w 11626669"/>
              <a:gd name="connsiteY3" fmla="*/ 311539 h 2771422"/>
              <a:gd name="connsiteX4" fmla="*/ 11623204 w 11626669"/>
              <a:gd name="connsiteY4" fmla="*/ 2771422 h 2771422"/>
              <a:gd name="connsiteX5" fmla="*/ 11265413 w 11626669"/>
              <a:gd name="connsiteY5" fmla="*/ 2518889 h 2771422"/>
              <a:gd name="connsiteX6" fmla="*/ 9258720 w 11626669"/>
              <a:gd name="connsiteY6" fmla="*/ 1518441 h 2771422"/>
              <a:gd name="connsiteX7" fmla="*/ 6546781 w 11626669"/>
              <a:gd name="connsiteY7" fmla="*/ 1476311 h 2771422"/>
              <a:gd name="connsiteX8" fmla="*/ 766321 w 11626669"/>
              <a:gd name="connsiteY8" fmla="*/ 884745 h 2771422"/>
              <a:gd name="connsiteX9" fmla="*/ 12623 w 11626669"/>
              <a:gd name="connsiteY9" fmla="*/ 883460 h 2771422"/>
              <a:gd name="connsiteX0" fmla="*/ 12623 w 11626669"/>
              <a:gd name="connsiteY0" fmla="*/ 883460 h 2771422"/>
              <a:gd name="connsiteX1" fmla="*/ 87266 w 11626669"/>
              <a:gd name="connsiteY1" fmla="*/ 209891 h 2771422"/>
              <a:gd name="connsiteX2" fmla="*/ 7323660 w 11626669"/>
              <a:gd name="connsiteY2" fmla="*/ 68115 h 2771422"/>
              <a:gd name="connsiteX3" fmla="*/ 11436788 w 11626669"/>
              <a:gd name="connsiteY3" fmla="*/ 311539 h 2771422"/>
              <a:gd name="connsiteX4" fmla="*/ 11623204 w 11626669"/>
              <a:gd name="connsiteY4" fmla="*/ 2771422 h 2771422"/>
              <a:gd name="connsiteX5" fmla="*/ 11265413 w 11626669"/>
              <a:gd name="connsiteY5" fmla="*/ 2518889 h 2771422"/>
              <a:gd name="connsiteX6" fmla="*/ 9258720 w 11626669"/>
              <a:gd name="connsiteY6" fmla="*/ 1518441 h 2771422"/>
              <a:gd name="connsiteX7" fmla="*/ 6546781 w 11626669"/>
              <a:gd name="connsiteY7" fmla="*/ 1476311 h 2771422"/>
              <a:gd name="connsiteX8" fmla="*/ 766321 w 11626669"/>
              <a:gd name="connsiteY8" fmla="*/ 884745 h 2771422"/>
              <a:gd name="connsiteX9" fmla="*/ 12623 w 11626669"/>
              <a:gd name="connsiteY9" fmla="*/ 883460 h 2771422"/>
              <a:gd name="connsiteX0" fmla="*/ 12623 w 11626669"/>
              <a:gd name="connsiteY0" fmla="*/ 912682 h 2800644"/>
              <a:gd name="connsiteX1" fmla="*/ 87266 w 11626669"/>
              <a:gd name="connsiteY1" fmla="*/ 239113 h 2800644"/>
              <a:gd name="connsiteX2" fmla="*/ 7323660 w 11626669"/>
              <a:gd name="connsiteY2" fmla="*/ 97337 h 2800644"/>
              <a:gd name="connsiteX3" fmla="*/ 11436788 w 11626669"/>
              <a:gd name="connsiteY3" fmla="*/ 340761 h 2800644"/>
              <a:gd name="connsiteX4" fmla="*/ 11623204 w 11626669"/>
              <a:gd name="connsiteY4" fmla="*/ 2800644 h 2800644"/>
              <a:gd name="connsiteX5" fmla="*/ 11265413 w 11626669"/>
              <a:gd name="connsiteY5" fmla="*/ 2548111 h 2800644"/>
              <a:gd name="connsiteX6" fmla="*/ 9258720 w 11626669"/>
              <a:gd name="connsiteY6" fmla="*/ 1547663 h 2800644"/>
              <a:gd name="connsiteX7" fmla="*/ 6523486 w 11626669"/>
              <a:gd name="connsiteY7" fmla="*/ 1255628 h 2800644"/>
              <a:gd name="connsiteX8" fmla="*/ 766321 w 11626669"/>
              <a:gd name="connsiteY8" fmla="*/ 913967 h 2800644"/>
              <a:gd name="connsiteX9" fmla="*/ 12623 w 11626669"/>
              <a:gd name="connsiteY9" fmla="*/ 912682 h 2800644"/>
              <a:gd name="connsiteX0" fmla="*/ 12623 w 11626669"/>
              <a:gd name="connsiteY0" fmla="*/ 883460 h 2771422"/>
              <a:gd name="connsiteX1" fmla="*/ 87266 w 11626669"/>
              <a:gd name="connsiteY1" fmla="*/ 209891 h 2771422"/>
              <a:gd name="connsiteX2" fmla="*/ 7323660 w 11626669"/>
              <a:gd name="connsiteY2" fmla="*/ 68115 h 2771422"/>
              <a:gd name="connsiteX3" fmla="*/ 11436788 w 11626669"/>
              <a:gd name="connsiteY3" fmla="*/ 311539 h 2771422"/>
              <a:gd name="connsiteX4" fmla="*/ 11623204 w 11626669"/>
              <a:gd name="connsiteY4" fmla="*/ 2771422 h 2771422"/>
              <a:gd name="connsiteX5" fmla="*/ 11265413 w 11626669"/>
              <a:gd name="connsiteY5" fmla="*/ 2518889 h 2771422"/>
              <a:gd name="connsiteX6" fmla="*/ 9258720 w 11626669"/>
              <a:gd name="connsiteY6" fmla="*/ 1518441 h 2771422"/>
              <a:gd name="connsiteX7" fmla="*/ 6523486 w 11626669"/>
              <a:gd name="connsiteY7" fmla="*/ 1226406 h 2771422"/>
              <a:gd name="connsiteX8" fmla="*/ 766321 w 11626669"/>
              <a:gd name="connsiteY8" fmla="*/ 884745 h 2771422"/>
              <a:gd name="connsiteX9" fmla="*/ 12623 w 11626669"/>
              <a:gd name="connsiteY9" fmla="*/ 883460 h 2771422"/>
              <a:gd name="connsiteX0" fmla="*/ 12623 w 11626669"/>
              <a:gd name="connsiteY0" fmla="*/ 883460 h 2771422"/>
              <a:gd name="connsiteX1" fmla="*/ 87266 w 11626669"/>
              <a:gd name="connsiteY1" fmla="*/ 209891 h 2771422"/>
              <a:gd name="connsiteX2" fmla="*/ 7323660 w 11626669"/>
              <a:gd name="connsiteY2" fmla="*/ 68115 h 2771422"/>
              <a:gd name="connsiteX3" fmla="*/ 11436788 w 11626669"/>
              <a:gd name="connsiteY3" fmla="*/ 311539 h 2771422"/>
              <a:gd name="connsiteX4" fmla="*/ 11623204 w 11626669"/>
              <a:gd name="connsiteY4" fmla="*/ 2771422 h 2771422"/>
              <a:gd name="connsiteX5" fmla="*/ 11265413 w 11626669"/>
              <a:gd name="connsiteY5" fmla="*/ 2518889 h 2771422"/>
              <a:gd name="connsiteX6" fmla="*/ 9258720 w 11626669"/>
              <a:gd name="connsiteY6" fmla="*/ 1518441 h 2771422"/>
              <a:gd name="connsiteX7" fmla="*/ 6523486 w 11626669"/>
              <a:gd name="connsiteY7" fmla="*/ 1226406 h 2771422"/>
              <a:gd name="connsiteX8" fmla="*/ 766321 w 11626669"/>
              <a:gd name="connsiteY8" fmla="*/ 884745 h 2771422"/>
              <a:gd name="connsiteX9" fmla="*/ 12623 w 11626669"/>
              <a:gd name="connsiteY9" fmla="*/ 883460 h 2771422"/>
              <a:gd name="connsiteX0" fmla="*/ 12623 w 11626669"/>
              <a:gd name="connsiteY0" fmla="*/ 883460 h 2771422"/>
              <a:gd name="connsiteX1" fmla="*/ 87266 w 11626669"/>
              <a:gd name="connsiteY1" fmla="*/ 209891 h 2771422"/>
              <a:gd name="connsiteX2" fmla="*/ 7323660 w 11626669"/>
              <a:gd name="connsiteY2" fmla="*/ 68115 h 2771422"/>
              <a:gd name="connsiteX3" fmla="*/ 11436788 w 11626669"/>
              <a:gd name="connsiteY3" fmla="*/ 311539 h 2771422"/>
              <a:gd name="connsiteX4" fmla="*/ 11623204 w 11626669"/>
              <a:gd name="connsiteY4" fmla="*/ 2771422 h 2771422"/>
              <a:gd name="connsiteX5" fmla="*/ 11265413 w 11626669"/>
              <a:gd name="connsiteY5" fmla="*/ 2518889 h 2771422"/>
              <a:gd name="connsiteX6" fmla="*/ 9258720 w 11626669"/>
              <a:gd name="connsiteY6" fmla="*/ 1518441 h 2771422"/>
              <a:gd name="connsiteX7" fmla="*/ 6523486 w 11626669"/>
              <a:gd name="connsiteY7" fmla="*/ 1226406 h 2771422"/>
              <a:gd name="connsiteX8" fmla="*/ 894445 w 11626669"/>
              <a:gd name="connsiteY8" fmla="*/ 860945 h 2771422"/>
              <a:gd name="connsiteX9" fmla="*/ 12623 w 11626669"/>
              <a:gd name="connsiteY9" fmla="*/ 883460 h 2771422"/>
              <a:gd name="connsiteX0" fmla="*/ 42685 w 11575198"/>
              <a:gd name="connsiteY0" fmla="*/ 883460 h 2771422"/>
              <a:gd name="connsiteX1" fmla="*/ 35795 w 11575198"/>
              <a:gd name="connsiteY1" fmla="*/ 209891 h 2771422"/>
              <a:gd name="connsiteX2" fmla="*/ 7272189 w 11575198"/>
              <a:gd name="connsiteY2" fmla="*/ 68115 h 2771422"/>
              <a:gd name="connsiteX3" fmla="*/ 11385317 w 11575198"/>
              <a:gd name="connsiteY3" fmla="*/ 311539 h 2771422"/>
              <a:gd name="connsiteX4" fmla="*/ 11571733 w 11575198"/>
              <a:gd name="connsiteY4" fmla="*/ 2771422 h 2771422"/>
              <a:gd name="connsiteX5" fmla="*/ 11213942 w 11575198"/>
              <a:gd name="connsiteY5" fmla="*/ 2518889 h 2771422"/>
              <a:gd name="connsiteX6" fmla="*/ 9207249 w 11575198"/>
              <a:gd name="connsiteY6" fmla="*/ 1518441 h 2771422"/>
              <a:gd name="connsiteX7" fmla="*/ 6472015 w 11575198"/>
              <a:gd name="connsiteY7" fmla="*/ 1226406 h 2771422"/>
              <a:gd name="connsiteX8" fmla="*/ 842974 w 11575198"/>
              <a:gd name="connsiteY8" fmla="*/ 860945 h 2771422"/>
              <a:gd name="connsiteX9" fmla="*/ 42685 w 11575198"/>
              <a:gd name="connsiteY9" fmla="*/ 883460 h 2771422"/>
              <a:gd name="connsiteX0" fmla="*/ 42685 w 11575198"/>
              <a:gd name="connsiteY0" fmla="*/ 1042720 h 2930682"/>
              <a:gd name="connsiteX1" fmla="*/ 35795 w 11575198"/>
              <a:gd name="connsiteY1" fmla="*/ 369151 h 2930682"/>
              <a:gd name="connsiteX2" fmla="*/ 7272189 w 11575198"/>
              <a:gd name="connsiteY2" fmla="*/ 227375 h 2930682"/>
              <a:gd name="connsiteX3" fmla="*/ 11385317 w 11575198"/>
              <a:gd name="connsiteY3" fmla="*/ 470799 h 2930682"/>
              <a:gd name="connsiteX4" fmla="*/ 11571733 w 11575198"/>
              <a:gd name="connsiteY4" fmla="*/ 2930682 h 2930682"/>
              <a:gd name="connsiteX5" fmla="*/ 11213942 w 11575198"/>
              <a:gd name="connsiteY5" fmla="*/ 2678149 h 2930682"/>
              <a:gd name="connsiteX6" fmla="*/ 9207249 w 11575198"/>
              <a:gd name="connsiteY6" fmla="*/ 1677701 h 2930682"/>
              <a:gd name="connsiteX7" fmla="*/ 6472015 w 11575198"/>
              <a:gd name="connsiteY7" fmla="*/ 1385666 h 2930682"/>
              <a:gd name="connsiteX8" fmla="*/ 551783 w 11575198"/>
              <a:gd name="connsiteY8" fmla="*/ 675098 h 2930682"/>
              <a:gd name="connsiteX9" fmla="*/ 42685 w 11575198"/>
              <a:gd name="connsiteY9" fmla="*/ 1042720 h 2930682"/>
              <a:gd name="connsiteX0" fmla="*/ 14561 w 11616960"/>
              <a:gd name="connsiteY0" fmla="*/ 1030820 h 2930682"/>
              <a:gd name="connsiteX1" fmla="*/ 77557 w 11616960"/>
              <a:gd name="connsiteY1" fmla="*/ 369151 h 2930682"/>
              <a:gd name="connsiteX2" fmla="*/ 7313951 w 11616960"/>
              <a:gd name="connsiteY2" fmla="*/ 227375 h 2930682"/>
              <a:gd name="connsiteX3" fmla="*/ 11427079 w 11616960"/>
              <a:gd name="connsiteY3" fmla="*/ 470799 h 2930682"/>
              <a:gd name="connsiteX4" fmla="*/ 11613495 w 11616960"/>
              <a:gd name="connsiteY4" fmla="*/ 2930682 h 2930682"/>
              <a:gd name="connsiteX5" fmla="*/ 11255704 w 11616960"/>
              <a:gd name="connsiteY5" fmla="*/ 2678149 h 2930682"/>
              <a:gd name="connsiteX6" fmla="*/ 9249011 w 11616960"/>
              <a:gd name="connsiteY6" fmla="*/ 1677701 h 2930682"/>
              <a:gd name="connsiteX7" fmla="*/ 6513777 w 11616960"/>
              <a:gd name="connsiteY7" fmla="*/ 1385666 h 2930682"/>
              <a:gd name="connsiteX8" fmla="*/ 593545 w 11616960"/>
              <a:gd name="connsiteY8" fmla="*/ 675098 h 2930682"/>
              <a:gd name="connsiteX9" fmla="*/ 14561 w 11616960"/>
              <a:gd name="connsiteY9" fmla="*/ 1030820 h 2930682"/>
              <a:gd name="connsiteX0" fmla="*/ 14561 w 11616960"/>
              <a:gd name="connsiteY0" fmla="*/ 1030820 h 2930682"/>
              <a:gd name="connsiteX1" fmla="*/ 77557 w 11616960"/>
              <a:gd name="connsiteY1" fmla="*/ 369151 h 2930682"/>
              <a:gd name="connsiteX2" fmla="*/ 7313951 w 11616960"/>
              <a:gd name="connsiteY2" fmla="*/ 227375 h 2930682"/>
              <a:gd name="connsiteX3" fmla="*/ 11427079 w 11616960"/>
              <a:gd name="connsiteY3" fmla="*/ 470799 h 2930682"/>
              <a:gd name="connsiteX4" fmla="*/ 11613495 w 11616960"/>
              <a:gd name="connsiteY4" fmla="*/ 2930682 h 2930682"/>
              <a:gd name="connsiteX5" fmla="*/ 11255704 w 11616960"/>
              <a:gd name="connsiteY5" fmla="*/ 2678149 h 2930682"/>
              <a:gd name="connsiteX6" fmla="*/ 9249011 w 11616960"/>
              <a:gd name="connsiteY6" fmla="*/ 1677701 h 2930682"/>
              <a:gd name="connsiteX7" fmla="*/ 6513777 w 11616960"/>
              <a:gd name="connsiteY7" fmla="*/ 1385666 h 2930682"/>
              <a:gd name="connsiteX8" fmla="*/ 593545 w 11616960"/>
              <a:gd name="connsiteY8" fmla="*/ 675098 h 2930682"/>
              <a:gd name="connsiteX9" fmla="*/ 14561 w 11616960"/>
              <a:gd name="connsiteY9" fmla="*/ 1030820 h 2930682"/>
              <a:gd name="connsiteX0" fmla="*/ 77458 w 11679857"/>
              <a:gd name="connsiteY0" fmla="*/ 1030820 h 2930682"/>
              <a:gd name="connsiteX1" fmla="*/ 23977 w 11679857"/>
              <a:gd name="connsiteY1" fmla="*/ 333451 h 2930682"/>
              <a:gd name="connsiteX2" fmla="*/ 7376848 w 11679857"/>
              <a:gd name="connsiteY2" fmla="*/ 227375 h 2930682"/>
              <a:gd name="connsiteX3" fmla="*/ 11489976 w 11679857"/>
              <a:gd name="connsiteY3" fmla="*/ 470799 h 2930682"/>
              <a:gd name="connsiteX4" fmla="*/ 11676392 w 11679857"/>
              <a:gd name="connsiteY4" fmla="*/ 2930682 h 2930682"/>
              <a:gd name="connsiteX5" fmla="*/ 11318601 w 11679857"/>
              <a:gd name="connsiteY5" fmla="*/ 2678149 h 2930682"/>
              <a:gd name="connsiteX6" fmla="*/ 9311908 w 11679857"/>
              <a:gd name="connsiteY6" fmla="*/ 1677701 h 2930682"/>
              <a:gd name="connsiteX7" fmla="*/ 6576674 w 11679857"/>
              <a:gd name="connsiteY7" fmla="*/ 1385666 h 2930682"/>
              <a:gd name="connsiteX8" fmla="*/ 656442 w 11679857"/>
              <a:gd name="connsiteY8" fmla="*/ 675098 h 2930682"/>
              <a:gd name="connsiteX9" fmla="*/ 77458 w 11679857"/>
              <a:gd name="connsiteY9" fmla="*/ 1030820 h 2930682"/>
              <a:gd name="connsiteX0" fmla="*/ 77458 w 11679857"/>
              <a:gd name="connsiteY0" fmla="*/ 1030820 h 2930682"/>
              <a:gd name="connsiteX1" fmla="*/ 23977 w 11679857"/>
              <a:gd name="connsiteY1" fmla="*/ 333451 h 2930682"/>
              <a:gd name="connsiteX2" fmla="*/ 7376848 w 11679857"/>
              <a:gd name="connsiteY2" fmla="*/ 227375 h 2930682"/>
              <a:gd name="connsiteX3" fmla="*/ 11489976 w 11679857"/>
              <a:gd name="connsiteY3" fmla="*/ 470799 h 2930682"/>
              <a:gd name="connsiteX4" fmla="*/ 11676392 w 11679857"/>
              <a:gd name="connsiteY4" fmla="*/ 2930682 h 2930682"/>
              <a:gd name="connsiteX5" fmla="*/ 11318601 w 11679857"/>
              <a:gd name="connsiteY5" fmla="*/ 2678149 h 2930682"/>
              <a:gd name="connsiteX6" fmla="*/ 9311908 w 11679857"/>
              <a:gd name="connsiteY6" fmla="*/ 1677701 h 2930682"/>
              <a:gd name="connsiteX7" fmla="*/ 6576674 w 11679857"/>
              <a:gd name="connsiteY7" fmla="*/ 1385666 h 2930682"/>
              <a:gd name="connsiteX8" fmla="*/ 656442 w 11679857"/>
              <a:gd name="connsiteY8" fmla="*/ 675098 h 2930682"/>
              <a:gd name="connsiteX9" fmla="*/ 77458 w 11679857"/>
              <a:gd name="connsiteY9" fmla="*/ 1030820 h 2930682"/>
              <a:gd name="connsiteX0" fmla="*/ 77458 w 11679857"/>
              <a:gd name="connsiteY0" fmla="*/ 1027288 h 2927150"/>
              <a:gd name="connsiteX1" fmla="*/ 23977 w 11679857"/>
              <a:gd name="connsiteY1" fmla="*/ 329919 h 2927150"/>
              <a:gd name="connsiteX2" fmla="*/ 7376848 w 11679857"/>
              <a:gd name="connsiteY2" fmla="*/ 223843 h 2927150"/>
              <a:gd name="connsiteX3" fmla="*/ 11489976 w 11679857"/>
              <a:gd name="connsiteY3" fmla="*/ 467267 h 2927150"/>
              <a:gd name="connsiteX4" fmla="*/ 11676392 w 11679857"/>
              <a:gd name="connsiteY4" fmla="*/ 2927150 h 2927150"/>
              <a:gd name="connsiteX5" fmla="*/ 11318601 w 11679857"/>
              <a:gd name="connsiteY5" fmla="*/ 2674617 h 2927150"/>
              <a:gd name="connsiteX6" fmla="*/ 9311908 w 11679857"/>
              <a:gd name="connsiteY6" fmla="*/ 1674169 h 2927150"/>
              <a:gd name="connsiteX7" fmla="*/ 6471845 w 11679857"/>
              <a:gd name="connsiteY7" fmla="*/ 1394034 h 2927150"/>
              <a:gd name="connsiteX8" fmla="*/ 656442 w 11679857"/>
              <a:gd name="connsiteY8" fmla="*/ 671566 h 2927150"/>
              <a:gd name="connsiteX9" fmla="*/ 77458 w 11679857"/>
              <a:gd name="connsiteY9" fmla="*/ 1027288 h 2927150"/>
              <a:gd name="connsiteX0" fmla="*/ 77458 w 11679857"/>
              <a:gd name="connsiteY0" fmla="*/ 955443 h 2855305"/>
              <a:gd name="connsiteX1" fmla="*/ 23977 w 11679857"/>
              <a:gd name="connsiteY1" fmla="*/ 258074 h 2855305"/>
              <a:gd name="connsiteX2" fmla="*/ 7376848 w 11679857"/>
              <a:gd name="connsiteY2" fmla="*/ 151998 h 2855305"/>
              <a:gd name="connsiteX3" fmla="*/ 11489976 w 11679857"/>
              <a:gd name="connsiteY3" fmla="*/ 395422 h 2855305"/>
              <a:gd name="connsiteX4" fmla="*/ 11676392 w 11679857"/>
              <a:gd name="connsiteY4" fmla="*/ 2855305 h 2855305"/>
              <a:gd name="connsiteX5" fmla="*/ 11318601 w 11679857"/>
              <a:gd name="connsiteY5" fmla="*/ 2602772 h 2855305"/>
              <a:gd name="connsiteX6" fmla="*/ 9311908 w 11679857"/>
              <a:gd name="connsiteY6" fmla="*/ 1602324 h 2855305"/>
              <a:gd name="connsiteX7" fmla="*/ 6471845 w 11679857"/>
              <a:gd name="connsiteY7" fmla="*/ 1322189 h 2855305"/>
              <a:gd name="connsiteX8" fmla="*/ 656442 w 11679857"/>
              <a:gd name="connsiteY8" fmla="*/ 599721 h 2855305"/>
              <a:gd name="connsiteX9" fmla="*/ 77458 w 11679857"/>
              <a:gd name="connsiteY9" fmla="*/ 955443 h 2855305"/>
              <a:gd name="connsiteX0" fmla="*/ 77458 w 11679857"/>
              <a:gd name="connsiteY0" fmla="*/ 909738 h 2809600"/>
              <a:gd name="connsiteX1" fmla="*/ 23977 w 11679857"/>
              <a:gd name="connsiteY1" fmla="*/ 212369 h 2809600"/>
              <a:gd name="connsiteX2" fmla="*/ 7376848 w 11679857"/>
              <a:gd name="connsiteY2" fmla="*/ 106293 h 2809600"/>
              <a:gd name="connsiteX3" fmla="*/ 11489976 w 11679857"/>
              <a:gd name="connsiteY3" fmla="*/ 349717 h 2809600"/>
              <a:gd name="connsiteX4" fmla="*/ 11676392 w 11679857"/>
              <a:gd name="connsiteY4" fmla="*/ 2809600 h 2809600"/>
              <a:gd name="connsiteX5" fmla="*/ 11318601 w 11679857"/>
              <a:gd name="connsiteY5" fmla="*/ 2557067 h 2809600"/>
              <a:gd name="connsiteX6" fmla="*/ 9311908 w 11679857"/>
              <a:gd name="connsiteY6" fmla="*/ 1556619 h 2809600"/>
              <a:gd name="connsiteX7" fmla="*/ 6471845 w 11679857"/>
              <a:gd name="connsiteY7" fmla="*/ 1276484 h 2809600"/>
              <a:gd name="connsiteX8" fmla="*/ 656442 w 11679857"/>
              <a:gd name="connsiteY8" fmla="*/ 554016 h 2809600"/>
              <a:gd name="connsiteX9" fmla="*/ 77458 w 11679857"/>
              <a:gd name="connsiteY9" fmla="*/ 909738 h 2809600"/>
              <a:gd name="connsiteX0" fmla="*/ 77458 w 11679857"/>
              <a:gd name="connsiteY0" fmla="*/ 909738 h 2809600"/>
              <a:gd name="connsiteX1" fmla="*/ 23977 w 11679857"/>
              <a:gd name="connsiteY1" fmla="*/ 212369 h 2809600"/>
              <a:gd name="connsiteX2" fmla="*/ 7376848 w 11679857"/>
              <a:gd name="connsiteY2" fmla="*/ 106293 h 2809600"/>
              <a:gd name="connsiteX3" fmla="*/ 11489976 w 11679857"/>
              <a:gd name="connsiteY3" fmla="*/ 349717 h 2809600"/>
              <a:gd name="connsiteX4" fmla="*/ 11676392 w 11679857"/>
              <a:gd name="connsiteY4" fmla="*/ 2809600 h 2809600"/>
              <a:gd name="connsiteX5" fmla="*/ 11318601 w 11679857"/>
              <a:gd name="connsiteY5" fmla="*/ 2557067 h 2809600"/>
              <a:gd name="connsiteX6" fmla="*/ 9311908 w 11679857"/>
              <a:gd name="connsiteY6" fmla="*/ 1556619 h 2809600"/>
              <a:gd name="connsiteX7" fmla="*/ 6471845 w 11679857"/>
              <a:gd name="connsiteY7" fmla="*/ 1276484 h 2809600"/>
              <a:gd name="connsiteX8" fmla="*/ 656442 w 11679857"/>
              <a:gd name="connsiteY8" fmla="*/ 554016 h 2809600"/>
              <a:gd name="connsiteX9" fmla="*/ 77458 w 11679857"/>
              <a:gd name="connsiteY9" fmla="*/ 909738 h 2809600"/>
              <a:gd name="connsiteX0" fmla="*/ 77458 w 11679857"/>
              <a:gd name="connsiteY0" fmla="*/ 909738 h 2809600"/>
              <a:gd name="connsiteX1" fmla="*/ 23977 w 11679857"/>
              <a:gd name="connsiteY1" fmla="*/ 212369 h 2809600"/>
              <a:gd name="connsiteX2" fmla="*/ 7376848 w 11679857"/>
              <a:gd name="connsiteY2" fmla="*/ 106293 h 2809600"/>
              <a:gd name="connsiteX3" fmla="*/ 11489976 w 11679857"/>
              <a:gd name="connsiteY3" fmla="*/ 349717 h 2809600"/>
              <a:gd name="connsiteX4" fmla="*/ 11676392 w 11679857"/>
              <a:gd name="connsiteY4" fmla="*/ 2809600 h 2809600"/>
              <a:gd name="connsiteX5" fmla="*/ 11318601 w 11679857"/>
              <a:gd name="connsiteY5" fmla="*/ 2557067 h 2809600"/>
              <a:gd name="connsiteX6" fmla="*/ 9311908 w 11679857"/>
              <a:gd name="connsiteY6" fmla="*/ 1556619 h 2809600"/>
              <a:gd name="connsiteX7" fmla="*/ 6471845 w 11679857"/>
              <a:gd name="connsiteY7" fmla="*/ 1276484 h 2809600"/>
              <a:gd name="connsiteX8" fmla="*/ 656442 w 11679857"/>
              <a:gd name="connsiteY8" fmla="*/ 554016 h 2809600"/>
              <a:gd name="connsiteX9" fmla="*/ 77458 w 11679857"/>
              <a:gd name="connsiteY9" fmla="*/ 909738 h 2809600"/>
              <a:gd name="connsiteX0" fmla="*/ 77458 w 11679857"/>
              <a:gd name="connsiteY0" fmla="*/ 909738 h 2809600"/>
              <a:gd name="connsiteX1" fmla="*/ 23977 w 11679857"/>
              <a:gd name="connsiteY1" fmla="*/ 212369 h 2809600"/>
              <a:gd name="connsiteX2" fmla="*/ 7376848 w 11679857"/>
              <a:gd name="connsiteY2" fmla="*/ 106293 h 2809600"/>
              <a:gd name="connsiteX3" fmla="*/ 11489976 w 11679857"/>
              <a:gd name="connsiteY3" fmla="*/ 349717 h 2809600"/>
              <a:gd name="connsiteX4" fmla="*/ 11676392 w 11679857"/>
              <a:gd name="connsiteY4" fmla="*/ 2809600 h 2809600"/>
              <a:gd name="connsiteX5" fmla="*/ 11318601 w 11679857"/>
              <a:gd name="connsiteY5" fmla="*/ 2557067 h 2809600"/>
              <a:gd name="connsiteX6" fmla="*/ 9311908 w 11679857"/>
              <a:gd name="connsiteY6" fmla="*/ 1556619 h 2809600"/>
              <a:gd name="connsiteX7" fmla="*/ 6378664 w 11679857"/>
              <a:gd name="connsiteY7" fmla="*/ 1276484 h 2809600"/>
              <a:gd name="connsiteX8" fmla="*/ 656442 w 11679857"/>
              <a:gd name="connsiteY8" fmla="*/ 554016 h 2809600"/>
              <a:gd name="connsiteX9" fmla="*/ 77458 w 11679857"/>
              <a:gd name="connsiteY9" fmla="*/ 909738 h 2809600"/>
              <a:gd name="connsiteX0" fmla="*/ 77458 w 11679857"/>
              <a:gd name="connsiteY0" fmla="*/ 923204 h 2823066"/>
              <a:gd name="connsiteX1" fmla="*/ 23977 w 11679857"/>
              <a:gd name="connsiteY1" fmla="*/ 225835 h 2823066"/>
              <a:gd name="connsiteX2" fmla="*/ 7376848 w 11679857"/>
              <a:gd name="connsiteY2" fmla="*/ 119759 h 2823066"/>
              <a:gd name="connsiteX3" fmla="*/ 11489976 w 11679857"/>
              <a:gd name="connsiteY3" fmla="*/ 363183 h 2823066"/>
              <a:gd name="connsiteX4" fmla="*/ 11676392 w 11679857"/>
              <a:gd name="connsiteY4" fmla="*/ 2823066 h 2823066"/>
              <a:gd name="connsiteX5" fmla="*/ 11318601 w 11679857"/>
              <a:gd name="connsiteY5" fmla="*/ 2570533 h 2823066"/>
              <a:gd name="connsiteX6" fmla="*/ 9311908 w 11679857"/>
              <a:gd name="connsiteY6" fmla="*/ 1570085 h 2823066"/>
              <a:gd name="connsiteX7" fmla="*/ 6378664 w 11679857"/>
              <a:gd name="connsiteY7" fmla="*/ 1289950 h 2823066"/>
              <a:gd name="connsiteX8" fmla="*/ 656442 w 11679857"/>
              <a:gd name="connsiteY8" fmla="*/ 567482 h 2823066"/>
              <a:gd name="connsiteX9" fmla="*/ 77458 w 11679857"/>
              <a:gd name="connsiteY9" fmla="*/ 923204 h 2823066"/>
              <a:gd name="connsiteX0" fmla="*/ 77458 w 11679857"/>
              <a:gd name="connsiteY0" fmla="*/ 923204 h 2823066"/>
              <a:gd name="connsiteX1" fmla="*/ 23977 w 11679857"/>
              <a:gd name="connsiteY1" fmla="*/ 225835 h 2823066"/>
              <a:gd name="connsiteX2" fmla="*/ 7376848 w 11679857"/>
              <a:gd name="connsiteY2" fmla="*/ 119759 h 2823066"/>
              <a:gd name="connsiteX3" fmla="*/ 11489976 w 11679857"/>
              <a:gd name="connsiteY3" fmla="*/ 363183 h 2823066"/>
              <a:gd name="connsiteX4" fmla="*/ 11676392 w 11679857"/>
              <a:gd name="connsiteY4" fmla="*/ 2823066 h 2823066"/>
              <a:gd name="connsiteX5" fmla="*/ 11318601 w 11679857"/>
              <a:gd name="connsiteY5" fmla="*/ 2570533 h 2823066"/>
              <a:gd name="connsiteX6" fmla="*/ 9311908 w 11679857"/>
              <a:gd name="connsiteY6" fmla="*/ 1570085 h 2823066"/>
              <a:gd name="connsiteX7" fmla="*/ 6378664 w 11679857"/>
              <a:gd name="connsiteY7" fmla="*/ 1289950 h 2823066"/>
              <a:gd name="connsiteX8" fmla="*/ 656442 w 11679857"/>
              <a:gd name="connsiteY8" fmla="*/ 567482 h 2823066"/>
              <a:gd name="connsiteX9" fmla="*/ 77458 w 11679857"/>
              <a:gd name="connsiteY9" fmla="*/ 923204 h 2823066"/>
              <a:gd name="connsiteX0" fmla="*/ 77458 w 11676392"/>
              <a:gd name="connsiteY0" fmla="*/ 923204 h 2823066"/>
              <a:gd name="connsiteX1" fmla="*/ 23977 w 11676392"/>
              <a:gd name="connsiteY1" fmla="*/ 225835 h 2823066"/>
              <a:gd name="connsiteX2" fmla="*/ 7376848 w 11676392"/>
              <a:gd name="connsiteY2" fmla="*/ 119759 h 2823066"/>
              <a:gd name="connsiteX3" fmla="*/ 11455033 w 11676392"/>
              <a:gd name="connsiteY3" fmla="*/ 172779 h 2823066"/>
              <a:gd name="connsiteX4" fmla="*/ 11676392 w 11676392"/>
              <a:gd name="connsiteY4" fmla="*/ 2823066 h 2823066"/>
              <a:gd name="connsiteX5" fmla="*/ 11318601 w 11676392"/>
              <a:gd name="connsiteY5" fmla="*/ 2570533 h 2823066"/>
              <a:gd name="connsiteX6" fmla="*/ 9311908 w 11676392"/>
              <a:gd name="connsiteY6" fmla="*/ 1570085 h 2823066"/>
              <a:gd name="connsiteX7" fmla="*/ 6378664 w 11676392"/>
              <a:gd name="connsiteY7" fmla="*/ 1289950 h 2823066"/>
              <a:gd name="connsiteX8" fmla="*/ 656442 w 11676392"/>
              <a:gd name="connsiteY8" fmla="*/ 567482 h 2823066"/>
              <a:gd name="connsiteX9" fmla="*/ 77458 w 11676392"/>
              <a:gd name="connsiteY9" fmla="*/ 923204 h 2823066"/>
              <a:gd name="connsiteX0" fmla="*/ 77458 w 11676392"/>
              <a:gd name="connsiteY0" fmla="*/ 923204 h 2823066"/>
              <a:gd name="connsiteX1" fmla="*/ 23977 w 11676392"/>
              <a:gd name="connsiteY1" fmla="*/ 225835 h 2823066"/>
              <a:gd name="connsiteX2" fmla="*/ 7376848 w 11676392"/>
              <a:gd name="connsiteY2" fmla="*/ 119759 h 2823066"/>
              <a:gd name="connsiteX3" fmla="*/ 11455033 w 11676392"/>
              <a:gd name="connsiteY3" fmla="*/ 172779 h 2823066"/>
              <a:gd name="connsiteX4" fmla="*/ 11676392 w 11676392"/>
              <a:gd name="connsiteY4" fmla="*/ 2823066 h 2823066"/>
              <a:gd name="connsiteX5" fmla="*/ 11248715 w 11676392"/>
              <a:gd name="connsiteY5" fmla="*/ 2392030 h 2823066"/>
              <a:gd name="connsiteX6" fmla="*/ 9311908 w 11676392"/>
              <a:gd name="connsiteY6" fmla="*/ 1570085 h 2823066"/>
              <a:gd name="connsiteX7" fmla="*/ 6378664 w 11676392"/>
              <a:gd name="connsiteY7" fmla="*/ 1289950 h 2823066"/>
              <a:gd name="connsiteX8" fmla="*/ 656442 w 11676392"/>
              <a:gd name="connsiteY8" fmla="*/ 567482 h 2823066"/>
              <a:gd name="connsiteX9" fmla="*/ 77458 w 11676392"/>
              <a:gd name="connsiteY9" fmla="*/ 923204 h 2823066"/>
              <a:gd name="connsiteX0" fmla="*/ 77458 w 11629234"/>
              <a:gd name="connsiteY0" fmla="*/ 923204 h 2894468"/>
              <a:gd name="connsiteX1" fmla="*/ 23977 w 11629234"/>
              <a:gd name="connsiteY1" fmla="*/ 225835 h 2894468"/>
              <a:gd name="connsiteX2" fmla="*/ 7376848 w 11629234"/>
              <a:gd name="connsiteY2" fmla="*/ 119759 h 2894468"/>
              <a:gd name="connsiteX3" fmla="*/ 11455033 w 11629234"/>
              <a:gd name="connsiteY3" fmla="*/ 172779 h 2894468"/>
              <a:gd name="connsiteX4" fmla="*/ 11618154 w 11629234"/>
              <a:gd name="connsiteY4" fmla="*/ 2894468 h 2894468"/>
              <a:gd name="connsiteX5" fmla="*/ 11248715 w 11629234"/>
              <a:gd name="connsiteY5" fmla="*/ 2392030 h 2894468"/>
              <a:gd name="connsiteX6" fmla="*/ 9311908 w 11629234"/>
              <a:gd name="connsiteY6" fmla="*/ 1570085 h 2894468"/>
              <a:gd name="connsiteX7" fmla="*/ 6378664 w 11629234"/>
              <a:gd name="connsiteY7" fmla="*/ 1289950 h 2894468"/>
              <a:gd name="connsiteX8" fmla="*/ 656442 w 11629234"/>
              <a:gd name="connsiteY8" fmla="*/ 567482 h 2894468"/>
              <a:gd name="connsiteX9" fmla="*/ 77458 w 11629234"/>
              <a:gd name="connsiteY9" fmla="*/ 923204 h 2894468"/>
              <a:gd name="connsiteX0" fmla="*/ 77458 w 11629234"/>
              <a:gd name="connsiteY0" fmla="*/ 923204 h 2894468"/>
              <a:gd name="connsiteX1" fmla="*/ 23977 w 11629234"/>
              <a:gd name="connsiteY1" fmla="*/ 225835 h 2894468"/>
              <a:gd name="connsiteX2" fmla="*/ 7376848 w 11629234"/>
              <a:gd name="connsiteY2" fmla="*/ 119759 h 2894468"/>
              <a:gd name="connsiteX3" fmla="*/ 11455033 w 11629234"/>
              <a:gd name="connsiteY3" fmla="*/ 172779 h 2894468"/>
              <a:gd name="connsiteX4" fmla="*/ 11618154 w 11629234"/>
              <a:gd name="connsiteY4" fmla="*/ 2894468 h 2894468"/>
              <a:gd name="connsiteX5" fmla="*/ 11248715 w 11629234"/>
              <a:gd name="connsiteY5" fmla="*/ 2392030 h 2894468"/>
              <a:gd name="connsiteX6" fmla="*/ 9311908 w 11629234"/>
              <a:gd name="connsiteY6" fmla="*/ 1570085 h 2894468"/>
              <a:gd name="connsiteX7" fmla="*/ 6378664 w 11629234"/>
              <a:gd name="connsiteY7" fmla="*/ 1289950 h 2894468"/>
              <a:gd name="connsiteX8" fmla="*/ 656442 w 11629234"/>
              <a:gd name="connsiteY8" fmla="*/ 567482 h 2894468"/>
              <a:gd name="connsiteX9" fmla="*/ 77458 w 11629234"/>
              <a:gd name="connsiteY9" fmla="*/ 923204 h 2894468"/>
              <a:gd name="connsiteX0" fmla="*/ 77458 w 11629234"/>
              <a:gd name="connsiteY0" fmla="*/ 923204 h 2894468"/>
              <a:gd name="connsiteX1" fmla="*/ 23977 w 11629234"/>
              <a:gd name="connsiteY1" fmla="*/ 225835 h 2894468"/>
              <a:gd name="connsiteX2" fmla="*/ 7376848 w 11629234"/>
              <a:gd name="connsiteY2" fmla="*/ 119759 h 2894468"/>
              <a:gd name="connsiteX3" fmla="*/ 11455033 w 11629234"/>
              <a:gd name="connsiteY3" fmla="*/ 172779 h 2894468"/>
              <a:gd name="connsiteX4" fmla="*/ 11618154 w 11629234"/>
              <a:gd name="connsiteY4" fmla="*/ 2894468 h 2894468"/>
              <a:gd name="connsiteX5" fmla="*/ 11248715 w 11629234"/>
              <a:gd name="connsiteY5" fmla="*/ 2392030 h 2894468"/>
              <a:gd name="connsiteX6" fmla="*/ 9311908 w 11629234"/>
              <a:gd name="connsiteY6" fmla="*/ 1570085 h 2894468"/>
              <a:gd name="connsiteX7" fmla="*/ 6378664 w 11629234"/>
              <a:gd name="connsiteY7" fmla="*/ 1289950 h 2894468"/>
              <a:gd name="connsiteX8" fmla="*/ 656442 w 11629234"/>
              <a:gd name="connsiteY8" fmla="*/ 567482 h 2894468"/>
              <a:gd name="connsiteX9" fmla="*/ 77458 w 11629234"/>
              <a:gd name="connsiteY9" fmla="*/ 923204 h 2894468"/>
              <a:gd name="connsiteX0" fmla="*/ 19699 w 11666529"/>
              <a:gd name="connsiteY0" fmla="*/ 923204 h 2894468"/>
              <a:gd name="connsiteX1" fmla="*/ 61272 w 11666529"/>
              <a:gd name="connsiteY1" fmla="*/ 225835 h 2894468"/>
              <a:gd name="connsiteX2" fmla="*/ 7414143 w 11666529"/>
              <a:gd name="connsiteY2" fmla="*/ 119759 h 2894468"/>
              <a:gd name="connsiteX3" fmla="*/ 11492328 w 11666529"/>
              <a:gd name="connsiteY3" fmla="*/ 172779 h 2894468"/>
              <a:gd name="connsiteX4" fmla="*/ 11655449 w 11666529"/>
              <a:gd name="connsiteY4" fmla="*/ 2894468 h 2894468"/>
              <a:gd name="connsiteX5" fmla="*/ 11286010 w 11666529"/>
              <a:gd name="connsiteY5" fmla="*/ 2392030 h 2894468"/>
              <a:gd name="connsiteX6" fmla="*/ 9349203 w 11666529"/>
              <a:gd name="connsiteY6" fmla="*/ 1570085 h 2894468"/>
              <a:gd name="connsiteX7" fmla="*/ 6415959 w 11666529"/>
              <a:gd name="connsiteY7" fmla="*/ 1289950 h 2894468"/>
              <a:gd name="connsiteX8" fmla="*/ 693737 w 11666529"/>
              <a:gd name="connsiteY8" fmla="*/ 567482 h 2894468"/>
              <a:gd name="connsiteX9" fmla="*/ 19699 w 11666529"/>
              <a:gd name="connsiteY9" fmla="*/ 923204 h 2894468"/>
              <a:gd name="connsiteX0" fmla="*/ 9575 w 11656405"/>
              <a:gd name="connsiteY0" fmla="*/ 923204 h 2894468"/>
              <a:gd name="connsiteX1" fmla="*/ 51148 w 11656405"/>
              <a:gd name="connsiteY1" fmla="*/ 225835 h 2894468"/>
              <a:gd name="connsiteX2" fmla="*/ 7404019 w 11656405"/>
              <a:gd name="connsiteY2" fmla="*/ 119759 h 2894468"/>
              <a:gd name="connsiteX3" fmla="*/ 11482204 w 11656405"/>
              <a:gd name="connsiteY3" fmla="*/ 172779 h 2894468"/>
              <a:gd name="connsiteX4" fmla="*/ 11645325 w 11656405"/>
              <a:gd name="connsiteY4" fmla="*/ 2894468 h 2894468"/>
              <a:gd name="connsiteX5" fmla="*/ 11275886 w 11656405"/>
              <a:gd name="connsiteY5" fmla="*/ 2392030 h 2894468"/>
              <a:gd name="connsiteX6" fmla="*/ 9339079 w 11656405"/>
              <a:gd name="connsiteY6" fmla="*/ 1570085 h 2894468"/>
              <a:gd name="connsiteX7" fmla="*/ 6405835 w 11656405"/>
              <a:gd name="connsiteY7" fmla="*/ 1289950 h 2894468"/>
              <a:gd name="connsiteX8" fmla="*/ 683613 w 11656405"/>
              <a:gd name="connsiteY8" fmla="*/ 567482 h 2894468"/>
              <a:gd name="connsiteX9" fmla="*/ 9575 w 11656405"/>
              <a:gd name="connsiteY9" fmla="*/ 923204 h 2894468"/>
              <a:gd name="connsiteX0" fmla="*/ 113278 w 11760108"/>
              <a:gd name="connsiteY0" fmla="*/ 923204 h 2894468"/>
              <a:gd name="connsiteX1" fmla="*/ 12270 w 11760108"/>
              <a:gd name="connsiteY1" fmla="*/ 261536 h 2894468"/>
              <a:gd name="connsiteX2" fmla="*/ 7507722 w 11760108"/>
              <a:gd name="connsiteY2" fmla="*/ 119759 h 2894468"/>
              <a:gd name="connsiteX3" fmla="*/ 11585907 w 11760108"/>
              <a:gd name="connsiteY3" fmla="*/ 172779 h 2894468"/>
              <a:gd name="connsiteX4" fmla="*/ 11749028 w 11760108"/>
              <a:gd name="connsiteY4" fmla="*/ 2894468 h 2894468"/>
              <a:gd name="connsiteX5" fmla="*/ 11379589 w 11760108"/>
              <a:gd name="connsiteY5" fmla="*/ 2392030 h 2894468"/>
              <a:gd name="connsiteX6" fmla="*/ 9442782 w 11760108"/>
              <a:gd name="connsiteY6" fmla="*/ 1570085 h 2894468"/>
              <a:gd name="connsiteX7" fmla="*/ 6509538 w 11760108"/>
              <a:gd name="connsiteY7" fmla="*/ 1289950 h 2894468"/>
              <a:gd name="connsiteX8" fmla="*/ 787316 w 11760108"/>
              <a:gd name="connsiteY8" fmla="*/ 567482 h 2894468"/>
              <a:gd name="connsiteX9" fmla="*/ 113278 w 11760108"/>
              <a:gd name="connsiteY9" fmla="*/ 923204 h 2894468"/>
              <a:gd name="connsiteX0" fmla="*/ 113278 w 11760108"/>
              <a:gd name="connsiteY0" fmla="*/ 923204 h 2894468"/>
              <a:gd name="connsiteX1" fmla="*/ 12270 w 11760108"/>
              <a:gd name="connsiteY1" fmla="*/ 261536 h 2894468"/>
              <a:gd name="connsiteX2" fmla="*/ 7507722 w 11760108"/>
              <a:gd name="connsiteY2" fmla="*/ 119759 h 2894468"/>
              <a:gd name="connsiteX3" fmla="*/ 11585907 w 11760108"/>
              <a:gd name="connsiteY3" fmla="*/ 172779 h 2894468"/>
              <a:gd name="connsiteX4" fmla="*/ 11749028 w 11760108"/>
              <a:gd name="connsiteY4" fmla="*/ 2894468 h 2894468"/>
              <a:gd name="connsiteX5" fmla="*/ 11379589 w 11760108"/>
              <a:gd name="connsiteY5" fmla="*/ 2392030 h 2894468"/>
              <a:gd name="connsiteX6" fmla="*/ 9442782 w 11760108"/>
              <a:gd name="connsiteY6" fmla="*/ 1570085 h 2894468"/>
              <a:gd name="connsiteX7" fmla="*/ 6509538 w 11760108"/>
              <a:gd name="connsiteY7" fmla="*/ 1289950 h 2894468"/>
              <a:gd name="connsiteX8" fmla="*/ 787316 w 11760108"/>
              <a:gd name="connsiteY8" fmla="*/ 567482 h 2894468"/>
              <a:gd name="connsiteX9" fmla="*/ 113278 w 11760108"/>
              <a:gd name="connsiteY9" fmla="*/ 923204 h 2894468"/>
              <a:gd name="connsiteX0" fmla="*/ 127936 w 11774766"/>
              <a:gd name="connsiteY0" fmla="*/ 923204 h 2894468"/>
              <a:gd name="connsiteX1" fmla="*/ 26928 w 11774766"/>
              <a:gd name="connsiteY1" fmla="*/ 261536 h 2894468"/>
              <a:gd name="connsiteX2" fmla="*/ 7522380 w 11774766"/>
              <a:gd name="connsiteY2" fmla="*/ 119759 h 2894468"/>
              <a:gd name="connsiteX3" fmla="*/ 11600565 w 11774766"/>
              <a:gd name="connsiteY3" fmla="*/ 172779 h 2894468"/>
              <a:gd name="connsiteX4" fmla="*/ 11763686 w 11774766"/>
              <a:gd name="connsiteY4" fmla="*/ 2894468 h 2894468"/>
              <a:gd name="connsiteX5" fmla="*/ 11394247 w 11774766"/>
              <a:gd name="connsiteY5" fmla="*/ 2392030 h 2894468"/>
              <a:gd name="connsiteX6" fmla="*/ 9457440 w 11774766"/>
              <a:gd name="connsiteY6" fmla="*/ 1570085 h 2894468"/>
              <a:gd name="connsiteX7" fmla="*/ 6524196 w 11774766"/>
              <a:gd name="connsiteY7" fmla="*/ 1289950 h 2894468"/>
              <a:gd name="connsiteX8" fmla="*/ 801974 w 11774766"/>
              <a:gd name="connsiteY8" fmla="*/ 567482 h 2894468"/>
              <a:gd name="connsiteX9" fmla="*/ 127936 w 11774766"/>
              <a:gd name="connsiteY9" fmla="*/ 923204 h 2894468"/>
              <a:gd name="connsiteX0" fmla="*/ 127936 w 11774766"/>
              <a:gd name="connsiteY0" fmla="*/ 923204 h 2894468"/>
              <a:gd name="connsiteX1" fmla="*/ 26928 w 11774766"/>
              <a:gd name="connsiteY1" fmla="*/ 261536 h 2894468"/>
              <a:gd name="connsiteX2" fmla="*/ 7522380 w 11774766"/>
              <a:gd name="connsiteY2" fmla="*/ 119759 h 2894468"/>
              <a:gd name="connsiteX3" fmla="*/ 11600565 w 11774766"/>
              <a:gd name="connsiteY3" fmla="*/ 172779 h 2894468"/>
              <a:gd name="connsiteX4" fmla="*/ 11763686 w 11774766"/>
              <a:gd name="connsiteY4" fmla="*/ 2894468 h 2894468"/>
              <a:gd name="connsiteX5" fmla="*/ 11394247 w 11774766"/>
              <a:gd name="connsiteY5" fmla="*/ 2392030 h 2894468"/>
              <a:gd name="connsiteX6" fmla="*/ 9457440 w 11774766"/>
              <a:gd name="connsiteY6" fmla="*/ 1570085 h 2894468"/>
              <a:gd name="connsiteX7" fmla="*/ 6524196 w 11774766"/>
              <a:gd name="connsiteY7" fmla="*/ 1289950 h 2894468"/>
              <a:gd name="connsiteX8" fmla="*/ 801974 w 11774766"/>
              <a:gd name="connsiteY8" fmla="*/ 567482 h 2894468"/>
              <a:gd name="connsiteX9" fmla="*/ 127936 w 11774766"/>
              <a:gd name="connsiteY9" fmla="*/ 923204 h 2894468"/>
              <a:gd name="connsiteX0" fmla="*/ 127936 w 11774766"/>
              <a:gd name="connsiteY0" fmla="*/ 876171 h 2847435"/>
              <a:gd name="connsiteX1" fmla="*/ 26928 w 11774766"/>
              <a:gd name="connsiteY1" fmla="*/ 214503 h 2847435"/>
              <a:gd name="connsiteX2" fmla="*/ 7522380 w 11774766"/>
              <a:gd name="connsiteY2" fmla="*/ 72726 h 2847435"/>
              <a:gd name="connsiteX3" fmla="*/ 11600565 w 11774766"/>
              <a:gd name="connsiteY3" fmla="*/ 125746 h 2847435"/>
              <a:gd name="connsiteX4" fmla="*/ 11763686 w 11774766"/>
              <a:gd name="connsiteY4" fmla="*/ 2847435 h 2847435"/>
              <a:gd name="connsiteX5" fmla="*/ 11394247 w 11774766"/>
              <a:gd name="connsiteY5" fmla="*/ 2344997 h 2847435"/>
              <a:gd name="connsiteX6" fmla="*/ 9457440 w 11774766"/>
              <a:gd name="connsiteY6" fmla="*/ 1523052 h 2847435"/>
              <a:gd name="connsiteX7" fmla="*/ 6524196 w 11774766"/>
              <a:gd name="connsiteY7" fmla="*/ 1242917 h 2847435"/>
              <a:gd name="connsiteX8" fmla="*/ 801974 w 11774766"/>
              <a:gd name="connsiteY8" fmla="*/ 520449 h 2847435"/>
              <a:gd name="connsiteX9" fmla="*/ 127936 w 11774766"/>
              <a:gd name="connsiteY9" fmla="*/ 876171 h 2847435"/>
              <a:gd name="connsiteX0" fmla="*/ 67907 w 11714737"/>
              <a:gd name="connsiteY0" fmla="*/ 908569 h 2879833"/>
              <a:gd name="connsiteX1" fmla="*/ 61952 w 11714737"/>
              <a:gd name="connsiteY1" fmla="*/ 199299 h 2879833"/>
              <a:gd name="connsiteX2" fmla="*/ 7462351 w 11714737"/>
              <a:gd name="connsiteY2" fmla="*/ 105124 h 2879833"/>
              <a:gd name="connsiteX3" fmla="*/ 11540536 w 11714737"/>
              <a:gd name="connsiteY3" fmla="*/ 158144 h 2879833"/>
              <a:gd name="connsiteX4" fmla="*/ 11703657 w 11714737"/>
              <a:gd name="connsiteY4" fmla="*/ 2879833 h 2879833"/>
              <a:gd name="connsiteX5" fmla="*/ 11334218 w 11714737"/>
              <a:gd name="connsiteY5" fmla="*/ 2377395 h 2879833"/>
              <a:gd name="connsiteX6" fmla="*/ 9397411 w 11714737"/>
              <a:gd name="connsiteY6" fmla="*/ 1555450 h 2879833"/>
              <a:gd name="connsiteX7" fmla="*/ 6464167 w 11714737"/>
              <a:gd name="connsiteY7" fmla="*/ 1275315 h 2879833"/>
              <a:gd name="connsiteX8" fmla="*/ 741945 w 11714737"/>
              <a:gd name="connsiteY8" fmla="*/ 552847 h 2879833"/>
              <a:gd name="connsiteX9" fmla="*/ 67907 w 11714737"/>
              <a:gd name="connsiteY9" fmla="*/ 908569 h 2879833"/>
              <a:gd name="connsiteX0" fmla="*/ 67907 w 11798115"/>
              <a:gd name="connsiteY0" fmla="*/ 902543 h 2873807"/>
              <a:gd name="connsiteX1" fmla="*/ 61952 w 11798115"/>
              <a:gd name="connsiteY1" fmla="*/ 193273 h 2873807"/>
              <a:gd name="connsiteX2" fmla="*/ 7462351 w 11798115"/>
              <a:gd name="connsiteY2" fmla="*/ 99098 h 2873807"/>
              <a:gd name="connsiteX3" fmla="*/ 11683117 w 11798115"/>
              <a:gd name="connsiteY3" fmla="*/ 21217 h 2873807"/>
              <a:gd name="connsiteX4" fmla="*/ 11703657 w 11798115"/>
              <a:gd name="connsiteY4" fmla="*/ 2873807 h 2873807"/>
              <a:gd name="connsiteX5" fmla="*/ 11334218 w 11798115"/>
              <a:gd name="connsiteY5" fmla="*/ 2371369 h 2873807"/>
              <a:gd name="connsiteX6" fmla="*/ 9397411 w 11798115"/>
              <a:gd name="connsiteY6" fmla="*/ 1549424 h 2873807"/>
              <a:gd name="connsiteX7" fmla="*/ 6464167 w 11798115"/>
              <a:gd name="connsiteY7" fmla="*/ 1269289 h 2873807"/>
              <a:gd name="connsiteX8" fmla="*/ 741945 w 11798115"/>
              <a:gd name="connsiteY8" fmla="*/ 546821 h 2873807"/>
              <a:gd name="connsiteX9" fmla="*/ 67907 w 11798115"/>
              <a:gd name="connsiteY9" fmla="*/ 902543 h 2873807"/>
              <a:gd name="connsiteX0" fmla="*/ 67907 w 11798115"/>
              <a:gd name="connsiteY0" fmla="*/ 970806 h 2942070"/>
              <a:gd name="connsiteX1" fmla="*/ 61952 w 11798115"/>
              <a:gd name="connsiteY1" fmla="*/ 261536 h 2942070"/>
              <a:gd name="connsiteX2" fmla="*/ 7462351 w 11798115"/>
              <a:gd name="connsiteY2" fmla="*/ 167361 h 2942070"/>
              <a:gd name="connsiteX3" fmla="*/ 11683117 w 11798115"/>
              <a:gd name="connsiteY3" fmla="*/ 89480 h 2942070"/>
              <a:gd name="connsiteX4" fmla="*/ 11703657 w 11798115"/>
              <a:gd name="connsiteY4" fmla="*/ 2942070 h 2942070"/>
              <a:gd name="connsiteX5" fmla="*/ 11334218 w 11798115"/>
              <a:gd name="connsiteY5" fmla="*/ 2439632 h 2942070"/>
              <a:gd name="connsiteX6" fmla="*/ 9397411 w 11798115"/>
              <a:gd name="connsiteY6" fmla="*/ 1617687 h 2942070"/>
              <a:gd name="connsiteX7" fmla="*/ 6464167 w 11798115"/>
              <a:gd name="connsiteY7" fmla="*/ 1337552 h 2942070"/>
              <a:gd name="connsiteX8" fmla="*/ 741945 w 11798115"/>
              <a:gd name="connsiteY8" fmla="*/ 615084 h 2942070"/>
              <a:gd name="connsiteX9" fmla="*/ 67907 w 11798115"/>
              <a:gd name="connsiteY9" fmla="*/ 970806 h 2942070"/>
              <a:gd name="connsiteX0" fmla="*/ 67907 w 11798115"/>
              <a:gd name="connsiteY0" fmla="*/ 970806 h 2942070"/>
              <a:gd name="connsiteX1" fmla="*/ 61952 w 11798115"/>
              <a:gd name="connsiteY1" fmla="*/ 261536 h 2942070"/>
              <a:gd name="connsiteX2" fmla="*/ 7462351 w 11798115"/>
              <a:gd name="connsiteY2" fmla="*/ 167361 h 2942070"/>
              <a:gd name="connsiteX3" fmla="*/ 11683117 w 11798115"/>
              <a:gd name="connsiteY3" fmla="*/ 89480 h 2942070"/>
              <a:gd name="connsiteX4" fmla="*/ 11703657 w 11798115"/>
              <a:gd name="connsiteY4" fmla="*/ 2942070 h 2942070"/>
              <a:gd name="connsiteX5" fmla="*/ 11334218 w 11798115"/>
              <a:gd name="connsiteY5" fmla="*/ 2439632 h 2942070"/>
              <a:gd name="connsiteX6" fmla="*/ 9397411 w 11798115"/>
              <a:gd name="connsiteY6" fmla="*/ 1617687 h 2942070"/>
              <a:gd name="connsiteX7" fmla="*/ 6464167 w 11798115"/>
              <a:gd name="connsiteY7" fmla="*/ 1337552 h 2942070"/>
              <a:gd name="connsiteX8" fmla="*/ 741945 w 11798115"/>
              <a:gd name="connsiteY8" fmla="*/ 615084 h 2942070"/>
              <a:gd name="connsiteX9" fmla="*/ 67907 w 11798115"/>
              <a:gd name="connsiteY9" fmla="*/ 970806 h 2942070"/>
              <a:gd name="connsiteX0" fmla="*/ 67907 w 11895843"/>
              <a:gd name="connsiteY0" fmla="*/ 922456 h 2893720"/>
              <a:gd name="connsiteX1" fmla="*/ 61952 w 11895843"/>
              <a:gd name="connsiteY1" fmla="*/ 213186 h 2893720"/>
              <a:gd name="connsiteX2" fmla="*/ 7462351 w 11895843"/>
              <a:gd name="connsiteY2" fmla="*/ 119011 h 2893720"/>
              <a:gd name="connsiteX3" fmla="*/ 11807365 w 11895843"/>
              <a:gd name="connsiteY3" fmla="*/ 101034 h 2893720"/>
              <a:gd name="connsiteX4" fmla="*/ 11703657 w 11895843"/>
              <a:gd name="connsiteY4" fmla="*/ 2893720 h 2893720"/>
              <a:gd name="connsiteX5" fmla="*/ 11334218 w 11895843"/>
              <a:gd name="connsiteY5" fmla="*/ 2391282 h 2893720"/>
              <a:gd name="connsiteX6" fmla="*/ 9397411 w 11895843"/>
              <a:gd name="connsiteY6" fmla="*/ 1569337 h 2893720"/>
              <a:gd name="connsiteX7" fmla="*/ 6464167 w 11895843"/>
              <a:gd name="connsiteY7" fmla="*/ 1289202 h 2893720"/>
              <a:gd name="connsiteX8" fmla="*/ 741945 w 11895843"/>
              <a:gd name="connsiteY8" fmla="*/ 566734 h 2893720"/>
              <a:gd name="connsiteX9" fmla="*/ 67907 w 11895843"/>
              <a:gd name="connsiteY9" fmla="*/ 922456 h 2893720"/>
              <a:gd name="connsiteX0" fmla="*/ 67907 w 11830067"/>
              <a:gd name="connsiteY0" fmla="*/ 922456 h 2893720"/>
              <a:gd name="connsiteX1" fmla="*/ 61952 w 11830067"/>
              <a:gd name="connsiteY1" fmla="*/ 213186 h 2893720"/>
              <a:gd name="connsiteX2" fmla="*/ 7462351 w 11830067"/>
              <a:gd name="connsiteY2" fmla="*/ 119011 h 2893720"/>
              <a:gd name="connsiteX3" fmla="*/ 11807365 w 11830067"/>
              <a:gd name="connsiteY3" fmla="*/ 101034 h 2893720"/>
              <a:gd name="connsiteX4" fmla="*/ 11703657 w 11830067"/>
              <a:gd name="connsiteY4" fmla="*/ 2893720 h 2893720"/>
              <a:gd name="connsiteX5" fmla="*/ 11334218 w 11830067"/>
              <a:gd name="connsiteY5" fmla="*/ 2391282 h 2893720"/>
              <a:gd name="connsiteX6" fmla="*/ 9397411 w 11830067"/>
              <a:gd name="connsiteY6" fmla="*/ 1569337 h 2893720"/>
              <a:gd name="connsiteX7" fmla="*/ 6464167 w 11830067"/>
              <a:gd name="connsiteY7" fmla="*/ 1289202 h 2893720"/>
              <a:gd name="connsiteX8" fmla="*/ 741945 w 11830067"/>
              <a:gd name="connsiteY8" fmla="*/ 566734 h 2893720"/>
              <a:gd name="connsiteX9" fmla="*/ 67907 w 11830067"/>
              <a:gd name="connsiteY9" fmla="*/ 922456 h 2893720"/>
              <a:gd name="connsiteX0" fmla="*/ 67907 w 11830067"/>
              <a:gd name="connsiteY0" fmla="*/ 917616 h 2888880"/>
              <a:gd name="connsiteX1" fmla="*/ 61952 w 11830067"/>
              <a:gd name="connsiteY1" fmla="*/ 208346 h 2888880"/>
              <a:gd name="connsiteX2" fmla="*/ 7462351 w 11830067"/>
              <a:gd name="connsiteY2" fmla="*/ 114171 h 2888880"/>
              <a:gd name="connsiteX3" fmla="*/ 11807365 w 11830067"/>
              <a:gd name="connsiteY3" fmla="*/ 96194 h 2888880"/>
              <a:gd name="connsiteX4" fmla="*/ 11703657 w 11830067"/>
              <a:gd name="connsiteY4" fmla="*/ 2888880 h 2888880"/>
              <a:gd name="connsiteX5" fmla="*/ 11334218 w 11830067"/>
              <a:gd name="connsiteY5" fmla="*/ 2386442 h 2888880"/>
              <a:gd name="connsiteX6" fmla="*/ 9397411 w 11830067"/>
              <a:gd name="connsiteY6" fmla="*/ 1564497 h 2888880"/>
              <a:gd name="connsiteX7" fmla="*/ 6464167 w 11830067"/>
              <a:gd name="connsiteY7" fmla="*/ 1284362 h 2888880"/>
              <a:gd name="connsiteX8" fmla="*/ 741945 w 11830067"/>
              <a:gd name="connsiteY8" fmla="*/ 561894 h 2888880"/>
              <a:gd name="connsiteX9" fmla="*/ 67907 w 11830067"/>
              <a:gd name="connsiteY9" fmla="*/ 917616 h 2888880"/>
              <a:gd name="connsiteX0" fmla="*/ 67907 w 11830067"/>
              <a:gd name="connsiteY0" fmla="*/ 914561 h 2885825"/>
              <a:gd name="connsiteX1" fmla="*/ 61952 w 11830067"/>
              <a:gd name="connsiteY1" fmla="*/ 205291 h 2885825"/>
              <a:gd name="connsiteX2" fmla="*/ 7462351 w 11830067"/>
              <a:gd name="connsiteY2" fmla="*/ 111116 h 2885825"/>
              <a:gd name="connsiteX3" fmla="*/ 11807365 w 11830067"/>
              <a:gd name="connsiteY3" fmla="*/ 93139 h 2885825"/>
              <a:gd name="connsiteX4" fmla="*/ 11703657 w 11830067"/>
              <a:gd name="connsiteY4" fmla="*/ 2885825 h 2885825"/>
              <a:gd name="connsiteX5" fmla="*/ 11334218 w 11830067"/>
              <a:gd name="connsiteY5" fmla="*/ 2383387 h 2885825"/>
              <a:gd name="connsiteX6" fmla="*/ 9397411 w 11830067"/>
              <a:gd name="connsiteY6" fmla="*/ 1561442 h 2885825"/>
              <a:gd name="connsiteX7" fmla="*/ 6464167 w 11830067"/>
              <a:gd name="connsiteY7" fmla="*/ 1281307 h 2885825"/>
              <a:gd name="connsiteX8" fmla="*/ 741945 w 11830067"/>
              <a:gd name="connsiteY8" fmla="*/ 558839 h 2885825"/>
              <a:gd name="connsiteX9" fmla="*/ 67907 w 11830067"/>
              <a:gd name="connsiteY9" fmla="*/ 914561 h 2885825"/>
              <a:gd name="connsiteX0" fmla="*/ 67907 w 11733706"/>
              <a:gd name="connsiteY0" fmla="*/ 907395 h 2878659"/>
              <a:gd name="connsiteX1" fmla="*/ 61952 w 11733706"/>
              <a:gd name="connsiteY1" fmla="*/ 198125 h 2878659"/>
              <a:gd name="connsiteX2" fmla="*/ 7462351 w 11733706"/>
              <a:gd name="connsiteY2" fmla="*/ 103950 h 2878659"/>
              <a:gd name="connsiteX3" fmla="*/ 11693535 w 11733706"/>
              <a:gd name="connsiteY3" fmla="*/ 131874 h 2878659"/>
              <a:gd name="connsiteX4" fmla="*/ 11703657 w 11733706"/>
              <a:gd name="connsiteY4" fmla="*/ 2878659 h 2878659"/>
              <a:gd name="connsiteX5" fmla="*/ 11334218 w 11733706"/>
              <a:gd name="connsiteY5" fmla="*/ 2376221 h 2878659"/>
              <a:gd name="connsiteX6" fmla="*/ 9397411 w 11733706"/>
              <a:gd name="connsiteY6" fmla="*/ 1554276 h 2878659"/>
              <a:gd name="connsiteX7" fmla="*/ 6464167 w 11733706"/>
              <a:gd name="connsiteY7" fmla="*/ 1274141 h 2878659"/>
              <a:gd name="connsiteX8" fmla="*/ 741945 w 11733706"/>
              <a:gd name="connsiteY8" fmla="*/ 551673 h 2878659"/>
              <a:gd name="connsiteX9" fmla="*/ 67907 w 11733706"/>
              <a:gd name="connsiteY9" fmla="*/ 907395 h 2878659"/>
              <a:gd name="connsiteX0" fmla="*/ 67907 w 11717270"/>
              <a:gd name="connsiteY0" fmla="*/ 907395 h 2936035"/>
              <a:gd name="connsiteX1" fmla="*/ 61952 w 11717270"/>
              <a:gd name="connsiteY1" fmla="*/ 198125 h 2936035"/>
              <a:gd name="connsiteX2" fmla="*/ 7462351 w 11717270"/>
              <a:gd name="connsiteY2" fmla="*/ 103950 h 2936035"/>
              <a:gd name="connsiteX3" fmla="*/ 11693535 w 11717270"/>
              <a:gd name="connsiteY3" fmla="*/ 131874 h 2936035"/>
              <a:gd name="connsiteX4" fmla="*/ 11601210 w 11717270"/>
              <a:gd name="connsiteY4" fmla="*/ 2936035 h 2936035"/>
              <a:gd name="connsiteX5" fmla="*/ 11334218 w 11717270"/>
              <a:gd name="connsiteY5" fmla="*/ 2376221 h 2936035"/>
              <a:gd name="connsiteX6" fmla="*/ 9397411 w 11717270"/>
              <a:gd name="connsiteY6" fmla="*/ 1554276 h 2936035"/>
              <a:gd name="connsiteX7" fmla="*/ 6464167 w 11717270"/>
              <a:gd name="connsiteY7" fmla="*/ 1274141 h 2936035"/>
              <a:gd name="connsiteX8" fmla="*/ 741945 w 11717270"/>
              <a:gd name="connsiteY8" fmla="*/ 551673 h 2936035"/>
              <a:gd name="connsiteX9" fmla="*/ 67907 w 11717270"/>
              <a:gd name="connsiteY9" fmla="*/ 907395 h 2936035"/>
              <a:gd name="connsiteX0" fmla="*/ 67907 w 11717270"/>
              <a:gd name="connsiteY0" fmla="*/ 907395 h 2936035"/>
              <a:gd name="connsiteX1" fmla="*/ 61952 w 11717270"/>
              <a:gd name="connsiteY1" fmla="*/ 198125 h 2936035"/>
              <a:gd name="connsiteX2" fmla="*/ 7462351 w 11717270"/>
              <a:gd name="connsiteY2" fmla="*/ 103950 h 2936035"/>
              <a:gd name="connsiteX3" fmla="*/ 11693535 w 11717270"/>
              <a:gd name="connsiteY3" fmla="*/ 131874 h 2936035"/>
              <a:gd name="connsiteX4" fmla="*/ 11601210 w 11717270"/>
              <a:gd name="connsiteY4" fmla="*/ 2936035 h 2936035"/>
              <a:gd name="connsiteX5" fmla="*/ 11152089 w 11717270"/>
              <a:gd name="connsiteY5" fmla="*/ 2204092 h 2936035"/>
              <a:gd name="connsiteX6" fmla="*/ 9397411 w 11717270"/>
              <a:gd name="connsiteY6" fmla="*/ 1554276 h 2936035"/>
              <a:gd name="connsiteX7" fmla="*/ 6464167 w 11717270"/>
              <a:gd name="connsiteY7" fmla="*/ 1274141 h 2936035"/>
              <a:gd name="connsiteX8" fmla="*/ 741945 w 11717270"/>
              <a:gd name="connsiteY8" fmla="*/ 551673 h 2936035"/>
              <a:gd name="connsiteX9" fmla="*/ 67907 w 11717270"/>
              <a:gd name="connsiteY9" fmla="*/ 907395 h 2936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17270" h="2936035">
                <a:moveTo>
                  <a:pt x="67907" y="907395"/>
                </a:moveTo>
                <a:cubicBezTo>
                  <a:pt x="-39440" y="646408"/>
                  <a:pt x="-2474" y="405957"/>
                  <a:pt x="61952" y="198125"/>
                </a:cubicBezTo>
                <a:cubicBezTo>
                  <a:pt x="965970" y="-190974"/>
                  <a:pt x="5523754" y="114992"/>
                  <a:pt x="7462351" y="103950"/>
                </a:cubicBezTo>
                <a:cubicBezTo>
                  <a:pt x="9400948" y="92908"/>
                  <a:pt x="11555089" y="-85678"/>
                  <a:pt x="11693535" y="131874"/>
                </a:cubicBezTo>
                <a:cubicBezTo>
                  <a:pt x="11782458" y="498697"/>
                  <a:pt x="11592237" y="2505879"/>
                  <a:pt x="11601210" y="2936035"/>
                </a:cubicBezTo>
                <a:cubicBezTo>
                  <a:pt x="11611330" y="2654335"/>
                  <a:pt x="11367755" y="2051992"/>
                  <a:pt x="11152089" y="2204092"/>
                </a:cubicBezTo>
                <a:cubicBezTo>
                  <a:pt x="11532314" y="732691"/>
                  <a:pt x="9791118" y="910279"/>
                  <a:pt x="9397411" y="1554276"/>
                </a:cubicBezTo>
                <a:cubicBezTo>
                  <a:pt x="9113396" y="484878"/>
                  <a:pt x="6736894" y="391476"/>
                  <a:pt x="6464167" y="1274141"/>
                </a:cubicBezTo>
                <a:cubicBezTo>
                  <a:pt x="6826308" y="-186194"/>
                  <a:pt x="1528003" y="-173151"/>
                  <a:pt x="741945" y="551673"/>
                </a:cubicBezTo>
                <a:cubicBezTo>
                  <a:pt x="591426" y="284503"/>
                  <a:pt x="-49249" y="457694"/>
                  <a:pt x="67907" y="907395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0" name="Freeform 609"/>
          <p:cNvSpPr/>
          <p:nvPr/>
        </p:nvSpPr>
        <p:spPr>
          <a:xfrm>
            <a:off x="450573" y="3886200"/>
            <a:ext cx="11282639" cy="1747035"/>
          </a:xfrm>
          <a:custGeom>
            <a:avLst/>
            <a:gdLst>
              <a:gd name="connsiteX0" fmla="*/ 10049 w 11766620"/>
              <a:gd name="connsiteY0" fmla="*/ 0 h 1657978"/>
              <a:gd name="connsiteX1" fmla="*/ 0 w 11766620"/>
              <a:gd name="connsiteY1" fmla="*/ 894304 h 1657978"/>
              <a:gd name="connsiteX2" fmla="*/ 11706330 w 11766620"/>
              <a:gd name="connsiteY2" fmla="*/ 1657978 h 1657978"/>
              <a:gd name="connsiteX3" fmla="*/ 11766620 w 11766620"/>
              <a:gd name="connsiteY3" fmla="*/ 331596 h 1657978"/>
              <a:gd name="connsiteX4" fmla="*/ 10922559 w 11766620"/>
              <a:gd name="connsiteY4" fmla="*/ 492369 h 1657978"/>
              <a:gd name="connsiteX5" fmla="*/ 7958295 w 11766620"/>
              <a:gd name="connsiteY5" fmla="*/ 180871 h 1657978"/>
              <a:gd name="connsiteX6" fmla="*/ 4210260 w 11766620"/>
              <a:gd name="connsiteY6" fmla="*/ 462224 h 1657978"/>
              <a:gd name="connsiteX7" fmla="*/ 10049 w 11766620"/>
              <a:gd name="connsiteY7" fmla="*/ 0 h 1657978"/>
              <a:gd name="connsiteX0" fmla="*/ 10049 w 11766620"/>
              <a:gd name="connsiteY0" fmla="*/ 81294 h 1739272"/>
              <a:gd name="connsiteX1" fmla="*/ 0 w 11766620"/>
              <a:gd name="connsiteY1" fmla="*/ 975598 h 1739272"/>
              <a:gd name="connsiteX2" fmla="*/ 11706330 w 11766620"/>
              <a:gd name="connsiteY2" fmla="*/ 1739272 h 1739272"/>
              <a:gd name="connsiteX3" fmla="*/ 11766620 w 11766620"/>
              <a:gd name="connsiteY3" fmla="*/ 412890 h 1739272"/>
              <a:gd name="connsiteX4" fmla="*/ 10922559 w 11766620"/>
              <a:gd name="connsiteY4" fmla="*/ 573663 h 1739272"/>
              <a:gd name="connsiteX5" fmla="*/ 7958295 w 11766620"/>
              <a:gd name="connsiteY5" fmla="*/ 262165 h 1739272"/>
              <a:gd name="connsiteX6" fmla="*/ 4210260 w 11766620"/>
              <a:gd name="connsiteY6" fmla="*/ 543518 h 1739272"/>
              <a:gd name="connsiteX7" fmla="*/ 10049 w 11766620"/>
              <a:gd name="connsiteY7" fmla="*/ 81294 h 1739272"/>
              <a:gd name="connsiteX0" fmla="*/ 10049 w 11766620"/>
              <a:gd name="connsiteY0" fmla="*/ 71037 h 1729015"/>
              <a:gd name="connsiteX1" fmla="*/ 0 w 11766620"/>
              <a:gd name="connsiteY1" fmla="*/ 965341 h 1729015"/>
              <a:gd name="connsiteX2" fmla="*/ 11706330 w 11766620"/>
              <a:gd name="connsiteY2" fmla="*/ 1729015 h 1729015"/>
              <a:gd name="connsiteX3" fmla="*/ 11766620 w 11766620"/>
              <a:gd name="connsiteY3" fmla="*/ 402633 h 1729015"/>
              <a:gd name="connsiteX4" fmla="*/ 10922559 w 11766620"/>
              <a:gd name="connsiteY4" fmla="*/ 563406 h 1729015"/>
              <a:gd name="connsiteX5" fmla="*/ 7958295 w 11766620"/>
              <a:gd name="connsiteY5" fmla="*/ 251908 h 1729015"/>
              <a:gd name="connsiteX6" fmla="*/ 2632669 w 11766620"/>
              <a:gd name="connsiteY6" fmla="*/ 653842 h 1729015"/>
              <a:gd name="connsiteX7" fmla="*/ 10049 w 11766620"/>
              <a:gd name="connsiteY7" fmla="*/ 71037 h 1729015"/>
              <a:gd name="connsiteX0" fmla="*/ 10049 w 11766620"/>
              <a:gd name="connsiteY0" fmla="*/ 89057 h 1747035"/>
              <a:gd name="connsiteX1" fmla="*/ 0 w 11766620"/>
              <a:gd name="connsiteY1" fmla="*/ 983361 h 1747035"/>
              <a:gd name="connsiteX2" fmla="*/ 11706330 w 11766620"/>
              <a:gd name="connsiteY2" fmla="*/ 1747035 h 1747035"/>
              <a:gd name="connsiteX3" fmla="*/ 11766620 w 11766620"/>
              <a:gd name="connsiteY3" fmla="*/ 420653 h 1747035"/>
              <a:gd name="connsiteX4" fmla="*/ 10922559 w 11766620"/>
              <a:gd name="connsiteY4" fmla="*/ 581426 h 1747035"/>
              <a:gd name="connsiteX5" fmla="*/ 7958295 w 11766620"/>
              <a:gd name="connsiteY5" fmla="*/ 269928 h 1747035"/>
              <a:gd name="connsiteX6" fmla="*/ 2632669 w 11766620"/>
              <a:gd name="connsiteY6" fmla="*/ 671862 h 1747035"/>
              <a:gd name="connsiteX7" fmla="*/ 10049 w 11766620"/>
              <a:gd name="connsiteY7" fmla="*/ 89057 h 1747035"/>
              <a:gd name="connsiteX0" fmla="*/ 10049 w 11766620"/>
              <a:gd name="connsiteY0" fmla="*/ 89057 h 1747035"/>
              <a:gd name="connsiteX1" fmla="*/ 0 w 11766620"/>
              <a:gd name="connsiteY1" fmla="*/ 983361 h 1747035"/>
              <a:gd name="connsiteX2" fmla="*/ 11706330 w 11766620"/>
              <a:gd name="connsiteY2" fmla="*/ 1747035 h 1747035"/>
              <a:gd name="connsiteX3" fmla="*/ 11766620 w 11766620"/>
              <a:gd name="connsiteY3" fmla="*/ 420653 h 1747035"/>
              <a:gd name="connsiteX4" fmla="*/ 10922559 w 11766620"/>
              <a:gd name="connsiteY4" fmla="*/ 581426 h 1747035"/>
              <a:gd name="connsiteX5" fmla="*/ 7958295 w 11766620"/>
              <a:gd name="connsiteY5" fmla="*/ 269928 h 1747035"/>
              <a:gd name="connsiteX6" fmla="*/ 2632669 w 11766620"/>
              <a:gd name="connsiteY6" fmla="*/ 671862 h 1747035"/>
              <a:gd name="connsiteX7" fmla="*/ 10049 w 11766620"/>
              <a:gd name="connsiteY7" fmla="*/ 89057 h 1747035"/>
              <a:gd name="connsiteX0" fmla="*/ 10049 w 11766620"/>
              <a:gd name="connsiteY0" fmla="*/ 89057 h 1747035"/>
              <a:gd name="connsiteX1" fmla="*/ 0 w 11766620"/>
              <a:gd name="connsiteY1" fmla="*/ 983361 h 1747035"/>
              <a:gd name="connsiteX2" fmla="*/ 11706330 w 11766620"/>
              <a:gd name="connsiteY2" fmla="*/ 1747035 h 1747035"/>
              <a:gd name="connsiteX3" fmla="*/ 11766620 w 11766620"/>
              <a:gd name="connsiteY3" fmla="*/ 420653 h 1747035"/>
              <a:gd name="connsiteX4" fmla="*/ 10922559 w 11766620"/>
              <a:gd name="connsiteY4" fmla="*/ 581426 h 1747035"/>
              <a:gd name="connsiteX5" fmla="*/ 7958295 w 11766620"/>
              <a:gd name="connsiteY5" fmla="*/ 269928 h 1747035"/>
              <a:gd name="connsiteX6" fmla="*/ 2632669 w 11766620"/>
              <a:gd name="connsiteY6" fmla="*/ 671862 h 1747035"/>
              <a:gd name="connsiteX7" fmla="*/ 10049 w 11766620"/>
              <a:gd name="connsiteY7" fmla="*/ 89057 h 1747035"/>
              <a:gd name="connsiteX0" fmla="*/ 10049 w 11766620"/>
              <a:gd name="connsiteY0" fmla="*/ 89057 h 1747035"/>
              <a:gd name="connsiteX1" fmla="*/ 0 w 11766620"/>
              <a:gd name="connsiteY1" fmla="*/ 983361 h 1747035"/>
              <a:gd name="connsiteX2" fmla="*/ 11706330 w 11766620"/>
              <a:gd name="connsiteY2" fmla="*/ 1747035 h 1747035"/>
              <a:gd name="connsiteX3" fmla="*/ 11766620 w 11766620"/>
              <a:gd name="connsiteY3" fmla="*/ 420653 h 1747035"/>
              <a:gd name="connsiteX4" fmla="*/ 10922559 w 11766620"/>
              <a:gd name="connsiteY4" fmla="*/ 581426 h 1747035"/>
              <a:gd name="connsiteX5" fmla="*/ 7958295 w 11766620"/>
              <a:gd name="connsiteY5" fmla="*/ 269928 h 1747035"/>
              <a:gd name="connsiteX6" fmla="*/ 2632669 w 11766620"/>
              <a:gd name="connsiteY6" fmla="*/ 671862 h 1747035"/>
              <a:gd name="connsiteX7" fmla="*/ 10049 w 11766620"/>
              <a:gd name="connsiteY7" fmla="*/ 89057 h 1747035"/>
              <a:gd name="connsiteX0" fmla="*/ 10049 w 11766620"/>
              <a:gd name="connsiteY0" fmla="*/ 89057 h 1747035"/>
              <a:gd name="connsiteX1" fmla="*/ 0 w 11766620"/>
              <a:gd name="connsiteY1" fmla="*/ 983361 h 1747035"/>
              <a:gd name="connsiteX2" fmla="*/ 11706330 w 11766620"/>
              <a:gd name="connsiteY2" fmla="*/ 1747035 h 1747035"/>
              <a:gd name="connsiteX3" fmla="*/ 11766620 w 11766620"/>
              <a:gd name="connsiteY3" fmla="*/ 420653 h 1747035"/>
              <a:gd name="connsiteX4" fmla="*/ 10922559 w 11766620"/>
              <a:gd name="connsiteY4" fmla="*/ 581426 h 1747035"/>
              <a:gd name="connsiteX5" fmla="*/ 7958295 w 11766620"/>
              <a:gd name="connsiteY5" fmla="*/ 269928 h 1747035"/>
              <a:gd name="connsiteX6" fmla="*/ 2632669 w 11766620"/>
              <a:gd name="connsiteY6" fmla="*/ 671862 h 1747035"/>
              <a:gd name="connsiteX7" fmla="*/ 10049 w 11766620"/>
              <a:gd name="connsiteY7" fmla="*/ 89057 h 1747035"/>
              <a:gd name="connsiteX0" fmla="*/ 10049 w 11766620"/>
              <a:gd name="connsiteY0" fmla="*/ 89057 h 1747035"/>
              <a:gd name="connsiteX1" fmla="*/ 0 w 11766620"/>
              <a:gd name="connsiteY1" fmla="*/ 983361 h 1747035"/>
              <a:gd name="connsiteX2" fmla="*/ 11706330 w 11766620"/>
              <a:gd name="connsiteY2" fmla="*/ 1747035 h 1747035"/>
              <a:gd name="connsiteX3" fmla="*/ 11766620 w 11766620"/>
              <a:gd name="connsiteY3" fmla="*/ 420653 h 1747035"/>
              <a:gd name="connsiteX4" fmla="*/ 10922559 w 11766620"/>
              <a:gd name="connsiteY4" fmla="*/ 581426 h 1747035"/>
              <a:gd name="connsiteX5" fmla="*/ 7958295 w 11766620"/>
              <a:gd name="connsiteY5" fmla="*/ 269928 h 1747035"/>
              <a:gd name="connsiteX6" fmla="*/ 2632669 w 11766620"/>
              <a:gd name="connsiteY6" fmla="*/ 671862 h 1747035"/>
              <a:gd name="connsiteX7" fmla="*/ 10049 w 11766620"/>
              <a:gd name="connsiteY7" fmla="*/ 89057 h 1747035"/>
              <a:gd name="connsiteX0" fmla="*/ 10049 w 11706330"/>
              <a:gd name="connsiteY0" fmla="*/ 89057 h 1747035"/>
              <a:gd name="connsiteX1" fmla="*/ 0 w 11706330"/>
              <a:gd name="connsiteY1" fmla="*/ 983361 h 1747035"/>
              <a:gd name="connsiteX2" fmla="*/ 11706330 w 11706330"/>
              <a:gd name="connsiteY2" fmla="*/ 1747035 h 1747035"/>
              <a:gd name="connsiteX3" fmla="*/ 11676185 w 11706330"/>
              <a:gd name="connsiteY3" fmla="*/ 400556 h 1747035"/>
              <a:gd name="connsiteX4" fmla="*/ 10922559 w 11706330"/>
              <a:gd name="connsiteY4" fmla="*/ 581426 h 1747035"/>
              <a:gd name="connsiteX5" fmla="*/ 7958295 w 11706330"/>
              <a:gd name="connsiteY5" fmla="*/ 269928 h 1747035"/>
              <a:gd name="connsiteX6" fmla="*/ 2632669 w 11706330"/>
              <a:gd name="connsiteY6" fmla="*/ 671862 h 1747035"/>
              <a:gd name="connsiteX7" fmla="*/ 10049 w 11706330"/>
              <a:gd name="connsiteY7" fmla="*/ 89057 h 1747035"/>
              <a:gd name="connsiteX0" fmla="*/ 10049 w 11706330"/>
              <a:gd name="connsiteY0" fmla="*/ 89057 h 1747035"/>
              <a:gd name="connsiteX1" fmla="*/ 0 w 11706330"/>
              <a:gd name="connsiteY1" fmla="*/ 983361 h 1747035"/>
              <a:gd name="connsiteX2" fmla="*/ 11706330 w 11706330"/>
              <a:gd name="connsiteY2" fmla="*/ 1747035 h 1747035"/>
              <a:gd name="connsiteX3" fmla="*/ 11676185 w 11706330"/>
              <a:gd name="connsiteY3" fmla="*/ 400556 h 1747035"/>
              <a:gd name="connsiteX4" fmla="*/ 10922559 w 11706330"/>
              <a:gd name="connsiteY4" fmla="*/ 581426 h 1747035"/>
              <a:gd name="connsiteX5" fmla="*/ 7958295 w 11706330"/>
              <a:gd name="connsiteY5" fmla="*/ 269928 h 1747035"/>
              <a:gd name="connsiteX6" fmla="*/ 2632669 w 11706330"/>
              <a:gd name="connsiteY6" fmla="*/ 671862 h 1747035"/>
              <a:gd name="connsiteX7" fmla="*/ 10049 w 11706330"/>
              <a:gd name="connsiteY7" fmla="*/ 89057 h 1747035"/>
              <a:gd name="connsiteX0" fmla="*/ 10049 w 11706330"/>
              <a:gd name="connsiteY0" fmla="*/ 89057 h 1747035"/>
              <a:gd name="connsiteX1" fmla="*/ 0 w 11706330"/>
              <a:gd name="connsiteY1" fmla="*/ 983361 h 1747035"/>
              <a:gd name="connsiteX2" fmla="*/ 5014128 w 11706330"/>
              <a:gd name="connsiteY2" fmla="*/ 1415440 h 1747035"/>
              <a:gd name="connsiteX3" fmla="*/ 11706330 w 11706330"/>
              <a:gd name="connsiteY3" fmla="*/ 1747035 h 1747035"/>
              <a:gd name="connsiteX4" fmla="*/ 11676185 w 11706330"/>
              <a:gd name="connsiteY4" fmla="*/ 400556 h 1747035"/>
              <a:gd name="connsiteX5" fmla="*/ 10922559 w 11706330"/>
              <a:gd name="connsiteY5" fmla="*/ 581426 h 1747035"/>
              <a:gd name="connsiteX6" fmla="*/ 7958295 w 11706330"/>
              <a:gd name="connsiteY6" fmla="*/ 269928 h 1747035"/>
              <a:gd name="connsiteX7" fmla="*/ 2632669 w 11706330"/>
              <a:gd name="connsiteY7" fmla="*/ 671862 h 1747035"/>
              <a:gd name="connsiteX8" fmla="*/ 10049 w 11706330"/>
              <a:gd name="connsiteY8" fmla="*/ 89057 h 1747035"/>
              <a:gd name="connsiteX0" fmla="*/ 10049 w 11706330"/>
              <a:gd name="connsiteY0" fmla="*/ 89057 h 1747035"/>
              <a:gd name="connsiteX1" fmla="*/ 0 w 11706330"/>
              <a:gd name="connsiteY1" fmla="*/ 983361 h 1747035"/>
              <a:gd name="connsiteX2" fmla="*/ 5014128 w 11706330"/>
              <a:gd name="connsiteY2" fmla="*/ 1415440 h 1747035"/>
              <a:gd name="connsiteX3" fmla="*/ 11706330 w 11706330"/>
              <a:gd name="connsiteY3" fmla="*/ 1747035 h 1747035"/>
              <a:gd name="connsiteX4" fmla="*/ 11676185 w 11706330"/>
              <a:gd name="connsiteY4" fmla="*/ 400556 h 1747035"/>
              <a:gd name="connsiteX5" fmla="*/ 10922559 w 11706330"/>
              <a:gd name="connsiteY5" fmla="*/ 581426 h 1747035"/>
              <a:gd name="connsiteX6" fmla="*/ 7958295 w 11706330"/>
              <a:gd name="connsiteY6" fmla="*/ 269928 h 1747035"/>
              <a:gd name="connsiteX7" fmla="*/ 2632669 w 11706330"/>
              <a:gd name="connsiteY7" fmla="*/ 671862 h 1747035"/>
              <a:gd name="connsiteX8" fmla="*/ 10049 w 11706330"/>
              <a:gd name="connsiteY8" fmla="*/ 89057 h 1747035"/>
              <a:gd name="connsiteX0" fmla="*/ 10049 w 11706330"/>
              <a:gd name="connsiteY0" fmla="*/ 89057 h 1747035"/>
              <a:gd name="connsiteX1" fmla="*/ 0 w 11706330"/>
              <a:gd name="connsiteY1" fmla="*/ 983361 h 1747035"/>
              <a:gd name="connsiteX2" fmla="*/ 5014128 w 11706330"/>
              <a:gd name="connsiteY2" fmla="*/ 1415440 h 1747035"/>
              <a:gd name="connsiteX3" fmla="*/ 11706330 w 11706330"/>
              <a:gd name="connsiteY3" fmla="*/ 1747035 h 1747035"/>
              <a:gd name="connsiteX4" fmla="*/ 11676185 w 11706330"/>
              <a:gd name="connsiteY4" fmla="*/ 400556 h 1747035"/>
              <a:gd name="connsiteX5" fmla="*/ 10922559 w 11706330"/>
              <a:gd name="connsiteY5" fmla="*/ 581426 h 1747035"/>
              <a:gd name="connsiteX6" fmla="*/ 7958295 w 11706330"/>
              <a:gd name="connsiteY6" fmla="*/ 269928 h 1747035"/>
              <a:gd name="connsiteX7" fmla="*/ 2632669 w 11706330"/>
              <a:gd name="connsiteY7" fmla="*/ 671862 h 1747035"/>
              <a:gd name="connsiteX8" fmla="*/ 10049 w 11706330"/>
              <a:gd name="connsiteY8" fmla="*/ 89057 h 1747035"/>
              <a:gd name="connsiteX0" fmla="*/ 10049 w 11706330"/>
              <a:gd name="connsiteY0" fmla="*/ 89057 h 1747035"/>
              <a:gd name="connsiteX1" fmla="*/ 0 w 11706330"/>
              <a:gd name="connsiteY1" fmla="*/ 983361 h 1747035"/>
              <a:gd name="connsiteX2" fmla="*/ 5014128 w 11706330"/>
              <a:gd name="connsiteY2" fmla="*/ 1415440 h 1747035"/>
              <a:gd name="connsiteX3" fmla="*/ 11706330 w 11706330"/>
              <a:gd name="connsiteY3" fmla="*/ 1747035 h 1747035"/>
              <a:gd name="connsiteX4" fmla="*/ 11676185 w 11706330"/>
              <a:gd name="connsiteY4" fmla="*/ 400556 h 1747035"/>
              <a:gd name="connsiteX5" fmla="*/ 10922559 w 11706330"/>
              <a:gd name="connsiteY5" fmla="*/ 581426 h 1747035"/>
              <a:gd name="connsiteX6" fmla="*/ 7958295 w 11706330"/>
              <a:gd name="connsiteY6" fmla="*/ 269928 h 1747035"/>
              <a:gd name="connsiteX7" fmla="*/ 2632669 w 11706330"/>
              <a:gd name="connsiteY7" fmla="*/ 671862 h 1747035"/>
              <a:gd name="connsiteX8" fmla="*/ 10049 w 11706330"/>
              <a:gd name="connsiteY8" fmla="*/ 89057 h 1747035"/>
              <a:gd name="connsiteX0" fmla="*/ 10049 w 11706330"/>
              <a:gd name="connsiteY0" fmla="*/ 89057 h 1747035"/>
              <a:gd name="connsiteX1" fmla="*/ 0 w 11706330"/>
              <a:gd name="connsiteY1" fmla="*/ 983361 h 1747035"/>
              <a:gd name="connsiteX2" fmla="*/ 5014128 w 11706330"/>
              <a:gd name="connsiteY2" fmla="*/ 1415440 h 1747035"/>
              <a:gd name="connsiteX3" fmla="*/ 11706330 w 11706330"/>
              <a:gd name="connsiteY3" fmla="*/ 1747035 h 1747035"/>
              <a:gd name="connsiteX4" fmla="*/ 11676185 w 11706330"/>
              <a:gd name="connsiteY4" fmla="*/ 400556 h 1747035"/>
              <a:gd name="connsiteX5" fmla="*/ 10922559 w 11706330"/>
              <a:gd name="connsiteY5" fmla="*/ 581426 h 1747035"/>
              <a:gd name="connsiteX6" fmla="*/ 7958295 w 11706330"/>
              <a:gd name="connsiteY6" fmla="*/ 269928 h 1747035"/>
              <a:gd name="connsiteX7" fmla="*/ 2632669 w 11706330"/>
              <a:gd name="connsiteY7" fmla="*/ 671862 h 1747035"/>
              <a:gd name="connsiteX8" fmla="*/ 10049 w 11706330"/>
              <a:gd name="connsiteY8" fmla="*/ 89057 h 1747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06330" h="1747035">
                <a:moveTo>
                  <a:pt x="10049" y="89057"/>
                </a:moveTo>
                <a:lnTo>
                  <a:pt x="0" y="983361"/>
                </a:lnTo>
                <a:cubicBezTo>
                  <a:pt x="1245997" y="1318306"/>
                  <a:pt x="2682910" y="1412091"/>
                  <a:pt x="5014128" y="1415440"/>
                </a:cubicBezTo>
                <a:cubicBezTo>
                  <a:pt x="7244862" y="1525972"/>
                  <a:pt x="9545934" y="1485778"/>
                  <a:pt x="11706330" y="1747035"/>
                </a:cubicBezTo>
                <a:lnTo>
                  <a:pt x="11676185" y="400556"/>
                </a:lnTo>
                <a:cubicBezTo>
                  <a:pt x="11364685" y="363712"/>
                  <a:pt x="11063236" y="377109"/>
                  <a:pt x="10922559" y="581426"/>
                </a:cubicBezTo>
                <a:cubicBezTo>
                  <a:pt x="10256018" y="316820"/>
                  <a:pt x="8936335" y="-48269"/>
                  <a:pt x="7958295" y="269928"/>
                </a:cubicBezTo>
                <a:cubicBezTo>
                  <a:pt x="5720862" y="-158802"/>
                  <a:pt x="3774832" y="326869"/>
                  <a:pt x="2632669" y="671862"/>
                </a:cubicBezTo>
                <a:cubicBezTo>
                  <a:pt x="2046515" y="306771"/>
                  <a:pt x="445478" y="-209044"/>
                  <a:pt x="10049" y="8905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1" name="Freeform 610"/>
          <p:cNvSpPr/>
          <p:nvPr/>
        </p:nvSpPr>
        <p:spPr>
          <a:xfrm>
            <a:off x="436605" y="4288559"/>
            <a:ext cx="11320249" cy="2206513"/>
          </a:xfrm>
          <a:custGeom>
            <a:avLst/>
            <a:gdLst>
              <a:gd name="connsiteX0" fmla="*/ 0 w 7819465"/>
              <a:gd name="connsiteY0" fmla="*/ 33617 h 2366682"/>
              <a:gd name="connsiteX1" fmla="*/ 463924 w 7819465"/>
              <a:gd name="connsiteY1" fmla="*/ 40341 h 2366682"/>
              <a:gd name="connsiteX2" fmla="*/ 921124 w 7819465"/>
              <a:gd name="connsiteY2" fmla="*/ 33617 h 2366682"/>
              <a:gd name="connsiteX3" fmla="*/ 1364877 w 7819465"/>
              <a:gd name="connsiteY3" fmla="*/ 0 h 2366682"/>
              <a:gd name="connsiteX4" fmla="*/ 1707777 w 7819465"/>
              <a:gd name="connsiteY4" fmla="*/ 33617 h 2366682"/>
              <a:gd name="connsiteX5" fmla="*/ 2225489 w 7819465"/>
              <a:gd name="connsiteY5" fmla="*/ 67235 h 2366682"/>
              <a:gd name="connsiteX6" fmla="*/ 2796989 w 7819465"/>
              <a:gd name="connsiteY6" fmla="*/ 80682 h 2366682"/>
              <a:gd name="connsiteX7" fmla="*/ 3274359 w 7819465"/>
              <a:gd name="connsiteY7" fmla="*/ 73959 h 2366682"/>
              <a:gd name="connsiteX8" fmla="*/ 3926541 w 7819465"/>
              <a:gd name="connsiteY8" fmla="*/ 67235 h 2366682"/>
              <a:gd name="connsiteX9" fmla="*/ 4558553 w 7819465"/>
              <a:gd name="connsiteY9" fmla="*/ 80682 h 2366682"/>
              <a:gd name="connsiteX10" fmla="*/ 5082989 w 7819465"/>
              <a:gd name="connsiteY10" fmla="*/ 73959 h 2366682"/>
              <a:gd name="connsiteX11" fmla="*/ 5647765 w 7819465"/>
              <a:gd name="connsiteY11" fmla="*/ 87406 h 2366682"/>
              <a:gd name="connsiteX12" fmla="*/ 6273053 w 7819465"/>
              <a:gd name="connsiteY12" fmla="*/ 121023 h 2366682"/>
              <a:gd name="connsiteX13" fmla="*/ 6784041 w 7819465"/>
              <a:gd name="connsiteY13" fmla="*/ 121023 h 2366682"/>
              <a:gd name="connsiteX14" fmla="*/ 7026089 w 7819465"/>
              <a:gd name="connsiteY14" fmla="*/ 87406 h 2366682"/>
              <a:gd name="connsiteX15" fmla="*/ 7153836 w 7819465"/>
              <a:gd name="connsiteY15" fmla="*/ 80682 h 2366682"/>
              <a:gd name="connsiteX16" fmla="*/ 7483289 w 7819465"/>
              <a:gd name="connsiteY16" fmla="*/ 107576 h 2366682"/>
              <a:gd name="connsiteX17" fmla="*/ 7819465 w 7819465"/>
              <a:gd name="connsiteY17" fmla="*/ 2359959 h 2366682"/>
              <a:gd name="connsiteX18" fmla="*/ 6468036 w 7819465"/>
              <a:gd name="connsiteY18" fmla="*/ 2292723 h 2366682"/>
              <a:gd name="connsiteX19" fmla="*/ 5042647 w 7819465"/>
              <a:gd name="connsiteY19" fmla="*/ 2319617 h 2366682"/>
              <a:gd name="connsiteX20" fmla="*/ 4027394 w 7819465"/>
              <a:gd name="connsiteY20" fmla="*/ 2333064 h 2366682"/>
              <a:gd name="connsiteX21" fmla="*/ 2904565 w 7819465"/>
              <a:gd name="connsiteY21" fmla="*/ 2366682 h 2366682"/>
              <a:gd name="connsiteX22" fmla="*/ 1781736 w 7819465"/>
              <a:gd name="connsiteY22" fmla="*/ 2366682 h 2366682"/>
              <a:gd name="connsiteX23" fmla="*/ 833718 w 7819465"/>
              <a:gd name="connsiteY23" fmla="*/ 2279276 h 2366682"/>
              <a:gd name="connsiteX24" fmla="*/ 87406 w 7819465"/>
              <a:gd name="connsiteY24" fmla="*/ 2265829 h 2366682"/>
              <a:gd name="connsiteX25" fmla="*/ 0 w 7819465"/>
              <a:gd name="connsiteY25" fmla="*/ 33617 h 2366682"/>
              <a:gd name="connsiteX0" fmla="*/ 0 w 7819465"/>
              <a:gd name="connsiteY0" fmla="*/ 33617 h 2366682"/>
              <a:gd name="connsiteX1" fmla="*/ 463924 w 7819465"/>
              <a:gd name="connsiteY1" fmla="*/ 40341 h 2366682"/>
              <a:gd name="connsiteX2" fmla="*/ 921124 w 7819465"/>
              <a:gd name="connsiteY2" fmla="*/ 33617 h 2366682"/>
              <a:gd name="connsiteX3" fmla="*/ 1364877 w 7819465"/>
              <a:gd name="connsiteY3" fmla="*/ 0 h 2366682"/>
              <a:gd name="connsiteX4" fmla="*/ 1707777 w 7819465"/>
              <a:gd name="connsiteY4" fmla="*/ 33617 h 2366682"/>
              <a:gd name="connsiteX5" fmla="*/ 2225489 w 7819465"/>
              <a:gd name="connsiteY5" fmla="*/ 67235 h 2366682"/>
              <a:gd name="connsiteX6" fmla="*/ 2796989 w 7819465"/>
              <a:gd name="connsiteY6" fmla="*/ 80682 h 2366682"/>
              <a:gd name="connsiteX7" fmla="*/ 3274359 w 7819465"/>
              <a:gd name="connsiteY7" fmla="*/ 73959 h 2366682"/>
              <a:gd name="connsiteX8" fmla="*/ 3926541 w 7819465"/>
              <a:gd name="connsiteY8" fmla="*/ 67235 h 2366682"/>
              <a:gd name="connsiteX9" fmla="*/ 4558553 w 7819465"/>
              <a:gd name="connsiteY9" fmla="*/ 80682 h 2366682"/>
              <a:gd name="connsiteX10" fmla="*/ 5082989 w 7819465"/>
              <a:gd name="connsiteY10" fmla="*/ 73959 h 2366682"/>
              <a:gd name="connsiteX11" fmla="*/ 5647765 w 7819465"/>
              <a:gd name="connsiteY11" fmla="*/ 87406 h 2366682"/>
              <a:gd name="connsiteX12" fmla="*/ 6273053 w 7819465"/>
              <a:gd name="connsiteY12" fmla="*/ 121023 h 2366682"/>
              <a:gd name="connsiteX13" fmla="*/ 6784041 w 7819465"/>
              <a:gd name="connsiteY13" fmla="*/ 121023 h 2366682"/>
              <a:gd name="connsiteX14" fmla="*/ 7026089 w 7819465"/>
              <a:gd name="connsiteY14" fmla="*/ 87406 h 2366682"/>
              <a:gd name="connsiteX15" fmla="*/ 7153836 w 7819465"/>
              <a:gd name="connsiteY15" fmla="*/ 80682 h 2366682"/>
              <a:gd name="connsiteX16" fmla="*/ 7483289 w 7819465"/>
              <a:gd name="connsiteY16" fmla="*/ 107576 h 2366682"/>
              <a:gd name="connsiteX17" fmla="*/ 7819465 w 7819465"/>
              <a:gd name="connsiteY17" fmla="*/ 2359959 h 2366682"/>
              <a:gd name="connsiteX18" fmla="*/ 6468036 w 7819465"/>
              <a:gd name="connsiteY18" fmla="*/ 2292723 h 2366682"/>
              <a:gd name="connsiteX19" fmla="*/ 5042647 w 7819465"/>
              <a:gd name="connsiteY19" fmla="*/ 2319617 h 2366682"/>
              <a:gd name="connsiteX20" fmla="*/ 4027394 w 7819465"/>
              <a:gd name="connsiteY20" fmla="*/ 2333064 h 2366682"/>
              <a:gd name="connsiteX21" fmla="*/ 2904565 w 7819465"/>
              <a:gd name="connsiteY21" fmla="*/ 2366682 h 2366682"/>
              <a:gd name="connsiteX22" fmla="*/ 1781736 w 7819465"/>
              <a:gd name="connsiteY22" fmla="*/ 2366682 h 2366682"/>
              <a:gd name="connsiteX23" fmla="*/ 833718 w 7819465"/>
              <a:gd name="connsiteY23" fmla="*/ 2279276 h 2366682"/>
              <a:gd name="connsiteX24" fmla="*/ 87406 w 7819465"/>
              <a:gd name="connsiteY24" fmla="*/ 2265829 h 2366682"/>
              <a:gd name="connsiteX25" fmla="*/ 0 w 7819465"/>
              <a:gd name="connsiteY25" fmla="*/ 33617 h 2366682"/>
              <a:gd name="connsiteX0" fmla="*/ 0 w 7819465"/>
              <a:gd name="connsiteY0" fmla="*/ 33617 h 2449996"/>
              <a:gd name="connsiteX1" fmla="*/ 463924 w 7819465"/>
              <a:gd name="connsiteY1" fmla="*/ 40341 h 2449996"/>
              <a:gd name="connsiteX2" fmla="*/ 921124 w 7819465"/>
              <a:gd name="connsiteY2" fmla="*/ 33617 h 2449996"/>
              <a:gd name="connsiteX3" fmla="*/ 1364877 w 7819465"/>
              <a:gd name="connsiteY3" fmla="*/ 0 h 2449996"/>
              <a:gd name="connsiteX4" fmla="*/ 1707777 w 7819465"/>
              <a:gd name="connsiteY4" fmla="*/ 33617 h 2449996"/>
              <a:gd name="connsiteX5" fmla="*/ 2225489 w 7819465"/>
              <a:gd name="connsiteY5" fmla="*/ 67235 h 2449996"/>
              <a:gd name="connsiteX6" fmla="*/ 2796989 w 7819465"/>
              <a:gd name="connsiteY6" fmla="*/ 80682 h 2449996"/>
              <a:gd name="connsiteX7" fmla="*/ 3274359 w 7819465"/>
              <a:gd name="connsiteY7" fmla="*/ 73959 h 2449996"/>
              <a:gd name="connsiteX8" fmla="*/ 3926541 w 7819465"/>
              <a:gd name="connsiteY8" fmla="*/ 67235 h 2449996"/>
              <a:gd name="connsiteX9" fmla="*/ 4558553 w 7819465"/>
              <a:gd name="connsiteY9" fmla="*/ 80682 h 2449996"/>
              <a:gd name="connsiteX10" fmla="*/ 5082989 w 7819465"/>
              <a:gd name="connsiteY10" fmla="*/ 73959 h 2449996"/>
              <a:gd name="connsiteX11" fmla="*/ 5647765 w 7819465"/>
              <a:gd name="connsiteY11" fmla="*/ 87406 h 2449996"/>
              <a:gd name="connsiteX12" fmla="*/ 6273053 w 7819465"/>
              <a:gd name="connsiteY12" fmla="*/ 121023 h 2449996"/>
              <a:gd name="connsiteX13" fmla="*/ 6784041 w 7819465"/>
              <a:gd name="connsiteY13" fmla="*/ 121023 h 2449996"/>
              <a:gd name="connsiteX14" fmla="*/ 7026089 w 7819465"/>
              <a:gd name="connsiteY14" fmla="*/ 87406 h 2449996"/>
              <a:gd name="connsiteX15" fmla="*/ 7153836 w 7819465"/>
              <a:gd name="connsiteY15" fmla="*/ 80682 h 2449996"/>
              <a:gd name="connsiteX16" fmla="*/ 7483289 w 7819465"/>
              <a:gd name="connsiteY16" fmla="*/ 107576 h 2449996"/>
              <a:gd name="connsiteX17" fmla="*/ 7819465 w 7819465"/>
              <a:gd name="connsiteY17" fmla="*/ 2359959 h 2449996"/>
              <a:gd name="connsiteX18" fmla="*/ 6468036 w 7819465"/>
              <a:gd name="connsiteY18" fmla="*/ 2292723 h 2449996"/>
              <a:gd name="connsiteX19" fmla="*/ 5042647 w 7819465"/>
              <a:gd name="connsiteY19" fmla="*/ 2319617 h 2449996"/>
              <a:gd name="connsiteX20" fmla="*/ 4027394 w 7819465"/>
              <a:gd name="connsiteY20" fmla="*/ 2333064 h 2449996"/>
              <a:gd name="connsiteX21" fmla="*/ 2904565 w 7819465"/>
              <a:gd name="connsiteY21" fmla="*/ 2366682 h 2449996"/>
              <a:gd name="connsiteX22" fmla="*/ 1781736 w 7819465"/>
              <a:gd name="connsiteY22" fmla="*/ 2366682 h 2449996"/>
              <a:gd name="connsiteX23" fmla="*/ 833718 w 7819465"/>
              <a:gd name="connsiteY23" fmla="*/ 2279276 h 2449996"/>
              <a:gd name="connsiteX24" fmla="*/ 87406 w 7819465"/>
              <a:gd name="connsiteY24" fmla="*/ 2265829 h 2449996"/>
              <a:gd name="connsiteX25" fmla="*/ 0 w 7819465"/>
              <a:gd name="connsiteY25" fmla="*/ 33617 h 2449996"/>
              <a:gd name="connsiteX0" fmla="*/ 0 w 7819465"/>
              <a:gd name="connsiteY0" fmla="*/ 33617 h 2449996"/>
              <a:gd name="connsiteX1" fmla="*/ 463924 w 7819465"/>
              <a:gd name="connsiteY1" fmla="*/ 40341 h 2449996"/>
              <a:gd name="connsiteX2" fmla="*/ 921124 w 7819465"/>
              <a:gd name="connsiteY2" fmla="*/ 33617 h 2449996"/>
              <a:gd name="connsiteX3" fmla="*/ 1364877 w 7819465"/>
              <a:gd name="connsiteY3" fmla="*/ 0 h 2449996"/>
              <a:gd name="connsiteX4" fmla="*/ 1707777 w 7819465"/>
              <a:gd name="connsiteY4" fmla="*/ 33617 h 2449996"/>
              <a:gd name="connsiteX5" fmla="*/ 2225489 w 7819465"/>
              <a:gd name="connsiteY5" fmla="*/ 67235 h 2449996"/>
              <a:gd name="connsiteX6" fmla="*/ 2796989 w 7819465"/>
              <a:gd name="connsiteY6" fmla="*/ 80682 h 2449996"/>
              <a:gd name="connsiteX7" fmla="*/ 3274359 w 7819465"/>
              <a:gd name="connsiteY7" fmla="*/ 73959 h 2449996"/>
              <a:gd name="connsiteX8" fmla="*/ 3926541 w 7819465"/>
              <a:gd name="connsiteY8" fmla="*/ 67235 h 2449996"/>
              <a:gd name="connsiteX9" fmla="*/ 4558553 w 7819465"/>
              <a:gd name="connsiteY9" fmla="*/ 80682 h 2449996"/>
              <a:gd name="connsiteX10" fmla="*/ 5082989 w 7819465"/>
              <a:gd name="connsiteY10" fmla="*/ 73959 h 2449996"/>
              <a:gd name="connsiteX11" fmla="*/ 5647765 w 7819465"/>
              <a:gd name="connsiteY11" fmla="*/ 87406 h 2449996"/>
              <a:gd name="connsiteX12" fmla="*/ 6273053 w 7819465"/>
              <a:gd name="connsiteY12" fmla="*/ 121023 h 2449996"/>
              <a:gd name="connsiteX13" fmla="*/ 6784041 w 7819465"/>
              <a:gd name="connsiteY13" fmla="*/ 121023 h 2449996"/>
              <a:gd name="connsiteX14" fmla="*/ 7026089 w 7819465"/>
              <a:gd name="connsiteY14" fmla="*/ 87406 h 2449996"/>
              <a:gd name="connsiteX15" fmla="*/ 7153836 w 7819465"/>
              <a:gd name="connsiteY15" fmla="*/ 80682 h 2449996"/>
              <a:gd name="connsiteX16" fmla="*/ 7483289 w 7819465"/>
              <a:gd name="connsiteY16" fmla="*/ 107576 h 2449996"/>
              <a:gd name="connsiteX17" fmla="*/ 7819465 w 7819465"/>
              <a:gd name="connsiteY17" fmla="*/ 2359959 h 2449996"/>
              <a:gd name="connsiteX18" fmla="*/ 6468036 w 7819465"/>
              <a:gd name="connsiteY18" fmla="*/ 2292723 h 2449996"/>
              <a:gd name="connsiteX19" fmla="*/ 5042647 w 7819465"/>
              <a:gd name="connsiteY19" fmla="*/ 2319617 h 2449996"/>
              <a:gd name="connsiteX20" fmla="*/ 4027394 w 7819465"/>
              <a:gd name="connsiteY20" fmla="*/ 2333064 h 2449996"/>
              <a:gd name="connsiteX21" fmla="*/ 2904565 w 7819465"/>
              <a:gd name="connsiteY21" fmla="*/ 2366682 h 2449996"/>
              <a:gd name="connsiteX22" fmla="*/ 1781736 w 7819465"/>
              <a:gd name="connsiteY22" fmla="*/ 2366682 h 2449996"/>
              <a:gd name="connsiteX23" fmla="*/ 833718 w 7819465"/>
              <a:gd name="connsiteY23" fmla="*/ 2279276 h 2449996"/>
              <a:gd name="connsiteX24" fmla="*/ 87406 w 7819465"/>
              <a:gd name="connsiteY24" fmla="*/ 2265829 h 2449996"/>
              <a:gd name="connsiteX25" fmla="*/ 0 w 7819465"/>
              <a:gd name="connsiteY25" fmla="*/ 33617 h 2449996"/>
              <a:gd name="connsiteX0" fmla="*/ 0 w 7819465"/>
              <a:gd name="connsiteY0" fmla="*/ 33617 h 2483016"/>
              <a:gd name="connsiteX1" fmla="*/ 463924 w 7819465"/>
              <a:gd name="connsiteY1" fmla="*/ 40341 h 2483016"/>
              <a:gd name="connsiteX2" fmla="*/ 921124 w 7819465"/>
              <a:gd name="connsiteY2" fmla="*/ 33617 h 2483016"/>
              <a:gd name="connsiteX3" fmla="*/ 1364877 w 7819465"/>
              <a:gd name="connsiteY3" fmla="*/ 0 h 2483016"/>
              <a:gd name="connsiteX4" fmla="*/ 1707777 w 7819465"/>
              <a:gd name="connsiteY4" fmla="*/ 33617 h 2483016"/>
              <a:gd name="connsiteX5" fmla="*/ 2225489 w 7819465"/>
              <a:gd name="connsiteY5" fmla="*/ 67235 h 2483016"/>
              <a:gd name="connsiteX6" fmla="*/ 2796989 w 7819465"/>
              <a:gd name="connsiteY6" fmla="*/ 80682 h 2483016"/>
              <a:gd name="connsiteX7" fmla="*/ 3274359 w 7819465"/>
              <a:gd name="connsiteY7" fmla="*/ 73959 h 2483016"/>
              <a:gd name="connsiteX8" fmla="*/ 3926541 w 7819465"/>
              <a:gd name="connsiteY8" fmla="*/ 67235 h 2483016"/>
              <a:gd name="connsiteX9" fmla="*/ 4558553 w 7819465"/>
              <a:gd name="connsiteY9" fmla="*/ 80682 h 2483016"/>
              <a:gd name="connsiteX10" fmla="*/ 5082989 w 7819465"/>
              <a:gd name="connsiteY10" fmla="*/ 73959 h 2483016"/>
              <a:gd name="connsiteX11" fmla="*/ 5647765 w 7819465"/>
              <a:gd name="connsiteY11" fmla="*/ 87406 h 2483016"/>
              <a:gd name="connsiteX12" fmla="*/ 6273053 w 7819465"/>
              <a:gd name="connsiteY12" fmla="*/ 121023 h 2483016"/>
              <a:gd name="connsiteX13" fmla="*/ 6784041 w 7819465"/>
              <a:gd name="connsiteY13" fmla="*/ 121023 h 2483016"/>
              <a:gd name="connsiteX14" fmla="*/ 7026089 w 7819465"/>
              <a:gd name="connsiteY14" fmla="*/ 87406 h 2483016"/>
              <a:gd name="connsiteX15" fmla="*/ 7153836 w 7819465"/>
              <a:gd name="connsiteY15" fmla="*/ 80682 h 2483016"/>
              <a:gd name="connsiteX16" fmla="*/ 7483289 w 7819465"/>
              <a:gd name="connsiteY16" fmla="*/ 107576 h 2483016"/>
              <a:gd name="connsiteX17" fmla="*/ 7819465 w 7819465"/>
              <a:gd name="connsiteY17" fmla="*/ 2359959 h 2483016"/>
              <a:gd name="connsiteX18" fmla="*/ 6468036 w 7819465"/>
              <a:gd name="connsiteY18" fmla="*/ 2292723 h 2483016"/>
              <a:gd name="connsiteX19" fmla="*/ 5042647 w 7819465"/>
              <a:gd name="connsiteY19" fmla="*/ 2319617 h 2483016"/>
              <a:gd name="connsiteX20" fmla="*/ 4027394 w 7819465"/>
              <a:gd name="connsiteY20" fmla="*/ 2333064 h 2483016"/>
              <a:gd name="connsiteX21" fmla="*/ 2904565 w 7819465"/>
              <a:gd name="connsiteY21" fmla="*/ 2366682 h 2483016"/>
              <a:gd name="connsiteX22" fmla="*/ 1781736 w 7819465"/>
              <a:gd name="connsiteY22" fmla="*/ 2366682 h 2483016"/>
              <a:gd name="connsiteX23" fmla="*/ 833718 w 7819465"/>
              <a:gd name="connsiteY23" fmla="*/ 2279276 h 2483016"/>
              <a:gd name="connsiteX24" fmla="*/ 87406 w 7819465"/>
              <a:gd name="connsiteY24" fmla="*/ 2265829 h 2483016"/>
              <a:gd name="connsiteX25" fmla="*/ 0 w 7819465"/>
              <a:gd name="connsiteY25" fmla="*/ 33617 h 2483016"/>
              <a:gd name="connsiteX0" fmla="*/ 0 w 7819465"/>
              <a:gd name="connsiteY0" fmla="*/ 33617 h 2483016"/>
              <a:gd name="connsiteX1" fmla="*/ 463924 w 7819465"/>
              <a:gd name="connsiteY1" fmla="*/ 40341 h 2483016"/>
              <a:gd name="connsiteX2" fmla="*/ 921124 w 7819465"/>
              <a:gd name="connsiteY2" fmla="*/ 33617 h 2483016"/>
              <a:gd name="connsiteX3" fmla="*/ 1364877 w 7819465"/>
              <a:gd name="connsiteY3" fmla="*/ 0 h 2483016"/>
              <a:gd name="connsiteX4" fmla="*/ 1707777 w 7819465"/>
              <a:gd name="connsiteY4" fmla="*/ 33617 h 2483016"/>
              <a:gd name="connsiteX5" fmla="*/ 2225489 w 7819465"/>
              <a:gd name="connsiteY5" fmla="*/ 67235 h 2483016"/>
              <a:gd name="connsiteX6" fmla="*/ 2796989 w 7819465"/>
              <a:gd name="connsiteY6" fmla="*/ 80682 h 2483016"/>
              <a:gd name="connsiteX7" fmla="*/ 3274359 w 7819465"/>
              <a:gd name="connsiteY7" fmla="*/ 73959 h 2483016"/>
              <a:gd name="connsiteX8" fmla="*/ 3926541 w 7819465"/>
              <a:gd name="connsiteY8" fmla="*/ 67235 h 2483016"/>
              <a:gd name="connsiteX9" fmla="*/ 4558553 w 7819465"/>
              <a:gd name="connsiteY9" fmla="*/ 80682 h 2483016"/>
              <a:gd name="connsiteX10" fmla="*/ 5082989 w 7819465"/>
              <a:gd name="connsiteY10" fmla="*/ 73959 h 2483016"/>
              <a:gd name="connsiteX11" fmla="*/ 5647765 w 7819465"/>
              <a:gd name="connsiteY11" fmla="*/ 87406 h 2483016"/>
              <a:gd name="connsiteX12" fmla="*/ 6273053 w 7819465"/>
              <a:gd name="connsiteY12" fmla="*/ 121023 h 2483016"/>
              <a:gd name="connsiteX13" fmla="*/ 6784041 w 7819465"/>
              <a:gd name="connsiteY13" fmla="*/ 121023 h 2483016"/>
              <a:gd name="connsiteX14" fmla="*/ 7026089 w 7819465"/>
              <a:gd name="connsiteY14" fmla="*/ 87406 h 2483016"/>
              <a:gd name="connsiteX15" fmla="*/ 7153836 w 7819465"/>
              <a:gd name="connsiteY15" fmla="*/ 80682 h 2483016"/>
              <a:gd name="connsiteX16" fmla="*/ 7483289 w 7819465"/>
              <a:gd name="connsiteY16" fmla="*/ 107576 h 2483016"/>
              <a:gd name="connsiteX17" fmla="*/ 7819465 w 7819465"/>
              <a:gd name="connsiteY17" fmla="*/ 2359959 h 2483016"/>
              <a:gd name="connsiteX18" fmla="*/ 6468036 w 7819465"/>
              <a:gd name="connsiteY18" fmla="*/ 2292723 h 2483016"/>
              <a:gd name="connsiteX19" fmla="*/ 5042647 w 7819465"/>
              <a:gd name="connsiteY19" fmla="*/ 2319617 h 2483016"/>
              <a:gd name="connsiteX20" fmla="*/ 4027394 w 7819465"/>
              <a:gd name="connsiteY20" fmla="*/ 2333064 h 2483016"/>
              <a:gd name="connsiteX21" fmla="*/ 2904565 w 7819465"/>
              <a:gd name="connsiteY21" fmla="*/ 2366682 h 2483016"/>
              <a:gd name="connsiteX22" fmla="*/ 1781736 w 7819465"/>
              <a:gd name="connsiteY22" fmla="*/ 2366682 h 2483016"/>
              <a:gd name="connsiteX23" fmla="*/ 833718 w 7819465"/>
              <a:gd name="connsiteY23" fmla="*/ 2279276 h 2483016"/>
              <a:gd name="connsiteX24" fmla="*/ 87406 w 7819465"/>
              <a:gd name="connsiteY24" fmla="*/ 2265829 h 2483016"/>
              <a:gd name="connsiteX25" fmla="*/ 0 w 7819465"/>
              <a:gd name="connsiteY25" fmla="*/ 33617 h 2483016"/>
              <a:gd name="connsiteX0" fmla="*/ 0 w 7819465"/>
              <a:gd name="connsiteY0" fmla="*/ 33617 h 2531965"/>
              <a:gd name="connsiteX1" fmla="*/ 463924 w 7819465"/>
              <a:gd name="connsiteY1" fmla="*/ 40341 h 2531965"/>
              <a:gd name="connsiteX2" fmla="*/ 921124 w 7819465"/>
              <a:gd name="connsiteY2" fmla="*/ 33617 h 2531965"/>
              <a:gd name="connsiteX3" fmla="*/ 1364877 w 7819465"/>
              <a:gd name="connsiteY3" fmla="*/ 0 h 2531965"/>
              <a:gd name="connsiteX4" fmla="*/ 1707777 w 7819465"/>
              <a:gd name="connsiteY4" fmla="*/ 33617 h 2531965"/>
              <a:gd name="connsiteX5" fmla="*/ 2225489 w 7819465"/>
              <a:gd name="connsiteY5" fmla="*/ 67235 h 2531965"/>
              <a:gd name="connsiteX6" fmla="*/ 2796989 w 7819465"/>
              <a:gd name="connsiteY6" fmla="*/ 80682 h 2531965"/>
              <a:gd name="connsiteX7" fmla="*/ 3274359 w 7819465"/>
              <a:gd name="connsiteY7" fmla="*/ 73959 h 2531965"/>
              <a:gd name="connsiteX8" fmla="*/ 3926541 w 7819465"/>
              <a:gd name="connsiteY8" fmla="*/ 67235 h 2531965"/>
              <a:gd name="connsiteX9" fmla="*/ 4558553 w 7819465"/>
              <a:gd name="connsiteY9" fmla="*/ 80682 h 2531965"/>
              <a:gd name="connsiteX10" fmla="*/ 5082989 w 7819465"/>
              <a:gd name="connsiteY10" fmla="*/ 73959 h 2531965"/>
              <a:gd name="connsiteX11" fmla="*/ 5647765 w 7819465"/>
              <a:gd name="connsiteY11" fmla="*/ 87406 h 2531965"/>
              <a:gd name="connsiteX12" fmla="*/ 6273053 w 7819465"/>
              <a:gd name="connsiteY12" fmla="*/ 121023 h 2531965"/>
              <a:gd name="connsiteX13" fmla="*/ 6784041 w 7819465"/>
              <a:gd name="connsiteY13" fmla="*/ 121023 h 2531965"/>
              <a:gd name="connsiteX14" fmla="*/ 7026089 w 7819465"/>
              <a:gd name="connsiteY14" fmla="*/ 87406 h 2531965"/>
              <a:gd name="connsiteX15" fmla="*/ 7153836 w 7819465"/>
              <a:gd name="connsiteY15" fmla="*/ 80682 h 2531965"/>
              <a:gd name="connsiteX16" fmla="*/ 7483289 w 7819465"/>
              <a:gd name="connsiteY16" fmla="*/ 107576 h 2531965"/>
              <a:gd name="connsiteX17" fmla="*/ 7819465 w 7819465"/>
              <a:gd name="connsiteY17" fmla="*/ 2359959 h 2531965"/>
              <a:gd name="connsiteX18" fmla="*/ 6468036 w 7819465"/>
              <a:gd name="connsiteY18" fmla="*/ 2292723 h 2531965"/>
              <a:gd name="connsiteX19" fmla="*/ 5042647 w 7819465"/>
              <a:gd name="connsiteY19" fmla="*/ 2319617 h 2531965"/>
              <a:gd name="connsiteX20" fmla="*/ 4027394 w 7819465"/>
              <a:gd name="connsiteY20" fmla="*/ 2333064 h 2531965"/>
              <a:gd name="connsiteX21" fmla="*/ 2904565 w 7819465"/>
              <a:gd name="connsiteY21" fmla="*/ 2366682 h 2531965"/>
              <a:gd name="connsiteX22" fmla="*/ 1781736 w 7819465"/>
              <a:gd name="connsiteY22" fmla="*/ 2366682 h 2531965"/>
              <a:gd name="connsiteX23" fmla="*/ 833718 w 7819465"/>
              <a:gd name="connsiteY23" fmla="*/ 2279276 h 2531965"/>
              <a:gd name="connsiteX24" fmla="*/ 87406 w 7819465"/>
              <a:gd name="connsiteY24" fmla="*/ 2265829 h 2531965"/>
              <a:gd name="connsiteX25" fmla="*/ 0 w 7819465"/>
              <a:gd name="connsiteY25" fmla="*/ 33617 h 2531965"/>
              <a:gd name="connsiteX0" fmla="*/ 0 w 7819465"/>
              <a:gd name="connsiteY0" fmla="*/ 33617 h 2531965"/>
              <a:gd name="connsiteX1" fmla="*/ 463924 w 7819465"/>
              <a:gd name="connsiteY1" fmla="*/ 40341 h 2531965"/>
              <a:gd name="connsiteX2" fmla="*/ 921124 w 7819465"/>
              <a:gd name="connsiteY2" fmla="*/ 33617 h 2531965"/>
              <a:gd name="connsiteX3" fmla="*/ 1364877 w 7819465"/>
              <a:gd name="connsiteY3" fmla="*/ 0 h 2531965"/>
              <a:gd name="connsiteX4" fmla="*/ 1707777 w 7819465"/>
              <a:gd name="connsiteY4" fmla="*/ 33617 h 2531965"/>
              <a:gd name="connsiteX5" fmla="*/ 2225489 w 7819465"/>
              <a:gd name="connsiteY5" fmla="*/ 67235 h 2531965"/>
              <a:gd name="connsiteX6" fmla="*/ 2796989 w 7819465"/>
              <a:gd name="connsiteY6" fmla="*/ 80682 h 2531965"/>
              <a:gd name="connsiteX7" fmla="*/ 3274359 w 7819465"/>
              <a:gd name="connsiteY7" fmla="*/ 73959 h 2531965"/>
              <a:gd name="connsiteX8" fmla="*/ 3926541 w 7819465"/>
              <a:gd name="connsiteY8" fmla="*/ 67235 h 2531965"/>
              <a:gd name="connsiteX9" fmla="*/ 4558553 w 7819465"/>
              <a:gd name="connsiteY9" fmla="*/ 80682 h 2531965"/>
              <a:gd name="connsiteX10" fmla="*/ 5082989 w 7819465"/>
              <a:gd name="connsiteY10" fmla="*/ 73959 h 2531965"/>
              <a:gd name="connsiteX11" fmla="*/ 5647765 w 7819465"/>
              <a:gd name="connsiteY11" fmla="*/ 87406 h 2531965"/>
              <a:gd name="connsiteX12" fmla="*/ 6273053 w 7819465"/>
              <a:gd name="connsiteY12" fmla="*/ 121023 h 2531965"/>
              <a:gd name="connsiteX13" fmla="*/ 6784041 w 7819465"/>
              <a:gd name="connsiteY13" fmla="*/ 121023 h 2531965"/>
              <a:gd name="connsiteX14" fmla="*/ 7026089 w 7819465"/>
              <a:gd name="connsiteY14" fmla="*/ 87406 h 2531965"/>
              <a:gd name="connsiteX15" fmla="*/ 7153836 w 7819465"/>
              <a:gd name="connsiteY15" fmla="*/ 80682 h 2531965"/>
              <a:gd name="connsiteX16" fmla="*/ 7483289 w 7819465"/>
              <a:gd name="connsiteY16" fmla="*/ 107576 h 2531965"/>
              <a:gd name="connsiteX17" fmla="*/ 7819465 w 7819465"/>
              <a:gd name="connsiteY17" fmla="*/ 2359959 h 2531965"/>
              <a:gd name="connsiteX18" fmla="*/ 6468036 w 7819465"/>
              <a:gd name="connsiteY18" fmla="*/ 2292723 h 2531965"/>
              <a:gd name="connsiteX19" fmla="*/ 5042647 w 7819465"/>
              <a:gd name="connsiteY19" fmla="*/ 2319617 h 2531965"/>
              <a:gd name="connsiteX20" fmla="*/ 4027394 w 7819465"/>
              <a:gd name="connsiteY20" fmla="*/ 2333064 h 2531965"/>
              <a:gd name="connsiteX21" fmla="*/ 2904565 w 7819465"/>
              <a:gd name="connsiteY21" fmla="*/ 2366682 h 2531965"/>
              <a:gd name="connsiteX22" fmla="*/ 1781736 w 7819465"/>
              <a:gd name="connsiteY22" fmla="*/ 2366682 h 2531965"/>
              <a:gd name="connsiteX23" fmla="*/ 833718 w 7819465"/>
              <a:gd name="connsiteY23" fmla="*/ 2279276 h 2531965"/>
              <a:gd name="connsiteX24" fmla="*/ 87406 w 7819465"/>
              <a:gd name="connsiteY24" fmla="*/ 2265829 h 2531965"/>
              <a:gd name="connsiteX25" fmla="*/ 0 w 7819465"/>
              <a:gd name="connsiteY25" fmla="*/ 33617 h 2531965"/>
              <a:gd name="connsiteX0" fmla="*/ 0 w 7819465"/>
              <a:gd name="connsiteY0" fmla="*/ 33617 h 2531965"/>
              <a:gd name="connsiteX1" fmla="*/ 463924 w 7819465"/>
              <a:gd name="connsiteY1" fmla="*/ 40341 h 2531965"/>
              <a:gd name="connsiteX2" fmla="*/ 921124 w 7819465"/>
              <a:gd name="connsiteY2" fmla="*/ 33617 h 2531965"/>
              <a:gd name="connsiteX3" fmla="*/ 1364877 w 7819465"/>
              <a:gd name="connsiteY3" fmla="*/ 0 h 2531965"/>
              <a:gd name="connsiteX4" fmla="*/ 1707777 w 7819465"/>
              <a:gd name="connsiteY4" fmla="*/ 33617 h 2531965"/>
              <a:gd name="connsiteX5" fmla="*/ 2225489 w 7819465"/>
              <a:gd name="connsiteY5" fmla="*/ 67235 h 2531965"/>
              <a:gd name="connsiteX6" fmla="*/ 2796989 w 7819465"/>
              <a:gd name="connsiteY6" fmla="*/ 80682 h 2531965"/>
              <a:gd name="connsiteX7" fmla="*/ 3274359 w 7819465"/>
              <a:gd name="connsiteY7" fmla="*/ 73959 h 2531965"/>
              <a:gd name="connsiteX8" fmla="*/ 3926541 w 7819465"/>
              <a:gd name="connsiteY8" fmla="*/ 67235 h 2531965"/>
              <a:gd name="connsiteX9" fmla="*/ 4558553 w 7819465"/>
              <a:gd name="connsiteY9" fmla="*/ 80682 h 2531965"/>
              <a:gd name="connsiteX10" fmla="*/ 5082989 w 7819465"/>
              <a:gd name="connsiteY10" fmla="*/ 73959 h 2531965"/>
              <a:gd name="connsiteX11" fmla="*/ 5647765 w 7819465"/>
              <a:gd name="connsiteY11" fmla="*/ 87406 h 2531965"/>
              <a:gd name="connsiteX12" fmla="*/ 6273053 w 7819465"/>
              <a:gd name="connsiteY12" fmla="*/ 121023 h 2531965"/>
              <a:gd name="connsiteX13" fmla="*/ 6784041 w 7819465"/>
              <a:gd name="connsiteY13" fmla="*/ 121023 h 2531965"/>
              <a:gd name="connsiteX14" fmla="*/ 7026089 w 7819465"/>
              <a:gd name="connsiteY14" fmla="*/ 87406 h 2531965"/>
              <a:gd name="connsiteX15" fmla="*/ 7153836 w 7819465"/>
              <a:gd name="connsiteY15" fmla="*/ 80682 h 2531965"/>
              <a:gd name="connsiteX16" fmla="*/ 7483289 w 7819465"/>
              <a:gd name="connsiteY16" fmla="*/ 107576 h 2531965"/>
              <a:gd name="connsiteX17" fmla="*/ 7819465 w 7819465"/>
              <a:gd name="connsiteY17" fmla="*/ 2359959 h 2531965"/>
              <a:gd name="connsiteX18" fmla="*/ 6468036 w 7819465"/>
              <a:gd name="connsiteY18" fmla="*/ 2292723 h 2531965"/>
              <a:gd name="connsiteX19" fmla="*/ 5042647 w 7819465"/>
              <a:gd name="connsiteY19" fmla="*/ 2319617 h 2531965"/>
              <a:gd name="connsiteX20" fmla="*/ 4027394 w 7819465"/>
              <a:gd name="connsiteY20" fmla="*/ 2333064 h 2531965"/>
              <a:gd name="connsiteX21" fmla="*/ 2904565 w 7819465"/>
              <a:gd name="connsiteY21" fmla="*/ 2366682 h 2531965"/>
              <a:gd name="connsiteX22" fmla="*/ 1781736 w 7819465"/>
              <a:gd name="connsiteY22" fmla="*/ 2366682 h 2531965"/>
              <a:gd name="connsiteX23" fmla="*/ 833718 w 7819465"/>
              <a:gd name="connsiteY23" fmla="*/ 2279276 h 2531965"/>
              <a:gd name="connsiteX24" fmla="*/ 87406 w 7819465"/>
              <a:gd name="connsiteY24" fmla="*/ 2265829 h 2531965"/>
              <a:gd name="connsiteX25" fmla="*/ 0 w 7819465"/>
              <a:gd name="connsiteY25" fmla="*/ 33617 h 2531965"/>
              <a:gd name="connsiteX0" fmla="*/ 0 w 7819465"/>
              <a:gd name="connsiteY0" fmla="*/ 33617 h 2531965"/>
              <a:gd name="connsiteX1" fmla="*/ 463924 w 7819465"/>
              <a:gd name="connsiteY1" fmla="*/ 40341 h 2531965"/>
              <a:gd name="connsiteX2" fmla="*/ 921124 w 7819465"/>
              <a:gd name="connsiteY2" fmla="*/ 33617 h 2531965"/>
              <a:gd name="connsiteX3" fmla="*/ 1364877 w 7819465"/>
              <a:gd name="connsiteY3" fmla="*/ 0 h 2531965"/>
              <a:gd name="connsiteX4" fmla="*/ 1707777 w 7819465"/>
              <a:gd name="connsiteY4" fmla="*/ 33617 h 2531965"/>
              <a:gd name="connsiteX5" fmla="*/ 2225489 w 7819465"/>
              <a:gd name="connsiteY5" fmla="*/ 67235 h 2531965"/>
              <a:gd name="connsiteX6" fmla="*/ 2796989 w 7819465"/>
              <a:gd name="connsiteY6" fmla="*/ 80682 h 2531965"/>
              <a:gd name="connsiteX7" fmla="*/ 3274359 w 7819465"/>
              <a:gd name="connsiteY7" fmla="*/ 73959 h 2531965"/>
              <a:gd name="connsiteX8" fmla="*/ 3926541 w 7819465"/>
              <a:gd name="connsiteY8" fmla="*/ 67235 h 2531965"/>
              <a:gd name="connsiteX9" fmla="*/ 4558553 w 7819465"/>
              <a:gd name="connsiteY9" fmla="*/ 80682 h 2531965"/>
              <a:gd name="connsiteX10" fmla="*/ 5082989 w 7819465"/>
              <a:gd name="connsiteY10" fmla="*/ 73959 h 2531965"/>
              <a:gd name="connsiteX11" fmla="*/ 5647765 w 7819465"/>
              <a:gd name="connsiteY11" fmla="*/ 87406 h 2531965"/>
              <a:gd name="connsiteX12" fmla="*/ 6273053 w 7819465"/>
              <a:gd name="connsiteY12" fmla="*/ 121023 h 2531965"/>
              <a:gd name="connsiteX13" fmla="*/ 6784041 w 7819465"/>
              <a:gd name="connsiteY13" fmla="*/ 121023 h 2531965"/>
              <a:gd name="connsiteX14" fmla="*/ 7026089 w 7819465"/>
              <a:gd name="connsiteY14" fmla="*/ 87406 h 2531965"/>
              <a:gd name="connsiteX15" fmla="*/ 7153836 w 7819465"/>
              <a:gd name="connsiteY15" fmla="*/ 80682 h 2531965"/>
              <a:gd name="connsiteX16" fmla="*/ 7483289 w 7819465"/>
              <a:gd name="connsiteY16" fmla="*/ 107576 h 2531965"/>
              <a:gd name="connsiteX17" fmla="*/ 7819465 w 7819465"/>
              <a:gd name="connsiteY17" fmla="*/ 2359959 h 2531965"/>
              <a:gd name="connsiteX18" fmla="*/ 6468036 w 7819465"/>
              <a:gd name="connsiteY18" fmla="*/ 2292723 h 2531965"/>
              <a:gd name="connsiteX19" fmla="*/ 5042647 w 7819465"/>
              <a:gd name="connsiteY19" fmla="*/ 2319617 h 2531965"/>
              <a:gd name="connsiteX20" fmla="*/ 4027394 w 7819465"/>
              <a:gd name="connsiteY20" fmla="*/ 2333064 h 2531965"/>
              <a:gd name="connsiteX21" fmla="*/ 2904565 w 7819465"/>
              <a:gd name="connsiteY21" fmla="*/ 2366682 h 2531965"/>
              <a:gd name="connsiteX22" fmla="*/ 1781736 w 7819465"/>
              <a:gd name="connsiteY22" fmla="*/ 2366682 h 2531965"/>
              <a:gd name="connsiteX23" fmla="*/ 833718 w 7819465"/>
              <a:gd name="connsiteY23" fmla="*/ 2279276 h 2531965"/>
              <a:gd name="connsiteX24" fmla="*/ 87406 w 7819465"/>
              <a:gd name="connsiteY24" fmla="*/ 2265829 h 2531965"/>
              <a:gd name="connsiteX25" fmla="*/ 0 w 7819465"/>
              <a:gd name="connsiteY25" fmla="*/ 33617 h 2531965"/>
              <a:gd name="connsiteX0" fmla="*/ 0 w 7819465"/>
              <a:gd name="connsiteY0" fmla="*/ 33617 h 2531965"/>
              <a:gd name="connsiteX1" fmla="*/ 463924 w 7819465"/>
              <a:gd name="connsiteY1" fmla="*/ 40341 h 2531965"/>
              <a:gd name="connsiteX2" fmla="*/ 921124 w 7819465"/>
              <a:gd name="connsiteY2" fmla="*/ 33617 h 2531965"/>
              <a:gd name="connsiteX3" fmla="*/ 1364877 w 7819465"/>
              <a:gd name="connsiteY3" fmla="*/ 0 h 2531965"/>
              <a:gd name="connsiteX4" fmla="*/ 1707777 w 7819465"/>
              <a:gd name="connsiteY4" fmla="*/ 33617 h 2531965"/>
              <a:gd name="connsiteX5" fmla="*/ 2225489 w 7819465"/>
              <a:gd name="connsiteY5" fmla="*/ 67235 h 2531965"/>
              <a:gd name="connsiteX6" fmla="*/ 2796989 w 7819465"/>
              <a:gd name="connsiteY6" fmla="*/ 80682 h 2531965"/>
              <a:gd name="connsiteX7" fmla="*/ 3274359 w 7819465"/>
              <a:gd name="connsiteY7" fmla="*/ 73959 h 2531965"/>
              <a:gd name="connsiteX8" fmla="*/ 3926541 w 7819465"/>
              <a:gd name="connsiteY8" fmla="*/ 67235 h 2531965"/>
              <a:gd name="connsiteX9" fmla="*/ 4558553 w 7819465"/>
              <a:gd name="connsiteY9" fmla="*/ 80682 h 2531965"/>
              <a:gd name="connsiteX10" fmla="*/ 5082989 w 7819465"/>
              <a:gd name="connsiteY10" fmla="*/ 73959 h 2531965"/>
              <a:gd name="connsiteX11" fmla="*/ 5647765 w 7819465"/>
              <a:gd name="connsiteY11" fmla="*/ 87406 h 2531965"/>
              <a:gd name="connsiteX12" fmla="*/ 6273053 w 7819465"/>
              <a:gd name="connsiteY12" fmla="*/ 121023 h 2531965"/>
              <a:gd name="connsiteX13" fmla="*/ 6784041 w 7819465"/>
              <a:gd name="connsiteY13" fmla="*/ 121023 h 2531965"/>
              <a:gd name="connsiteX14" fmla="*/ 7026089 w 7819465"/>
              <a:gd name="connsiteY14" fmla="*/ 87406 h 2531965"/>
              <a:gd name="connsiteX15" fmla="*/ 7153836 w 7819465"/>
              <a:gd name="connsiteY15" fmla="*/ 80682 h 2531965"/>
              <a:gd name="connsiteX16" fmla="*/ 7483289 w 7819465"/>
              <a:gd name="connsiteY16" fmla="*/ 107576 h 2531965"/>
              <a:gd name="connsiteX17" fmla="*/ 7819465 w 7819465"/>
              <a:gd name="connsiteY17" fmla="*/ 2359959 h 2531965"/>
              <a:gd name="connsiteX18" fmla="*/ 6468036 w 7819465"/>
              <a:gd name="connsiteY18" fmla="*/ 2292723 h 2531965"/>
              <a:gd name="connsiteX19" fmla="*/ 5042647 w 7819465"/>
              <a:gd name="connsiteY19" fmla="*/ 2319617 h 2531965"/>
              <a:gd name="connsiteX20" fmla="*/ 4027394 w 7819465"/>
              <a:gd name="connsiteY20" fmla="*/ 2333064 h 2531965"/>
              <a:gd name="connsiteX21" fmla="*/ 2904565 w 7819465"/>
              <a:gd name="connsiteY21" fmla="*/ 2366682 h 2531965"/>
              <a:gd name="connsiteX22" fmla="*/ 1781736 w 7819465"/>
              <a:gd name="connsiteY22" fmla="*/ 2366682 h 2531965"/>
              <a:gd name="connsiteX23" fmla="*/ 833718 w 7819465"/>
              <a:gd name="connsiteY23" fmla="*/ 2279276 h 2531965"/>
              <a:gd name="connsiteX24" fmla="*/ 87406 w 7819465"/>
              <a:gd name="connsiteY24" fmla="*/ 2265829 h 2531965"/>
              <a:gd name="connsiteX25" fmla="*/ 0 w 7819465"/>
              <a:gd name="connsiteY25" fmla="*/ 33617 h 2531965"/>
              <a:gd name="connsiteX0" fmla="*/ 0 w 7819465"/>
              <a:gd name="connsiteY0" fmla="*/ 33617 h 2531965"/>
              <a:gd name="connsiteX1" fmla="*/ 463924 w 7819465"/>
              <a:gd name="connsiteY1" fmla="*/ 40341 h 2531965"/>
              <a:gd name="connsiteX2" fmla="*/ 921124 w 7819465"/>
              <a:gd name="connsiteY2" fmla="*/ 33617 h 2531965"/>
              <a:gd name="connsiteX3" fmla="*/ 1364877 w 7819465"/>
              <a:gd name="connsiteY3" fmla="*/ 0 h 2531965"/>
              <a:gd name="connsiteX4" fmla="*/ 1707777 w 7819465"/>
              <a:gd name="connsiteY4" fmla="*/ 33617 h 2531965"/>
              <a:gd name="connsiteX5" fmla="*/ 2225489 w 7819465"/>
              <a:gd name="connsiteY5" fmla="*/ 67235 h 2531965"/>
              <a:gd name="connsiteX6" fmla="*/ 2796989 w 7819465"/>
              <a:gd name="connsiteY6" fmla="*/ 80682 h 2531965"/>
              <a:gd name="connsiteX7" fmla="*/ 3274359 w 7819465"/>
              <a:gd name="connsiteY7" fmla="*/ 73959 h 2531965"/>
              <a:gd name="connsiteX8" fmla="*/ 3926541 w 7819465"/>
              <a:gd name="connsiteY8" fmla="*/ 67235 h 2531965"/>
              <a:gd name="connsiteX9" fmla="*/ 4558553 w 7819465"/>
              <a:gd name="connsiteY9" fmla="*/ 80682 h 2531965"/>
              <a:gd name="connsiteX10" fmla="*/ 5082989 w 7819465"/>
              <a:gd name="connsiteY10" fmla="*/ 73959 h 2531965"/>
              <a:gd name="connsiteX11" fmla="*/ 5647765 w 7819465"/>
              <a:gd name="connsiteY11" fmla="*/ 87406 h 2531965"/>
              <a:gd name="connsiteX12" fmla="*/ 6273053 w 7819465"/>
              <a:gd name="connsiteY12" fmla="*/ 121023 h 2531965"/>
              <a:gd name="connsiteX13" fmla="*/ 6784041 w 7819465"/>
              <a:gd name="connsiteY13" fmla="*/ 121023 h 2531965"/>
              <a:gd name="connsiteX14" fmla="*/ 7026089 w 7819465"/>
              <a:gd name="connsiteY14" fmla="*/ 87406 h 2531965"/>
              <a:gd name="connsiteX15" fmla="*/ 7153836 w 7819465"/>
              <a:gd name="connsiteY15" fmla="*/ 80682 h 2531965"/>
              <a:gd name="connsiteX16" fmla="*/ 7483289 w 7819465"/>
              <a:gd name="connsiteY16" fmla="*/ 107576 h 2531965"/>
              <a:gd name="connsiteX17" fmla="*/ 7819465 w 7819465"/>
              <a:gd name="connsiteY17" fmla="*/ 2359959 h 2531965"/>
              <a:gd name="connsiteX18" fmla="*/ 6468036 w 7819465"/>
              <a:gd name="connsiteY18" fmla="*/ 2292723 h 2531965"/>
              <a:gd name="connsiteX19" fmla="*/ 5072983 w 7819465"/>
              <a:gd name="connsiteY19" fmla="*/ 2354286 h 2531965"/>
              <a:gd name="connsiteX20" fmla="*/ 4027394 w 7819465"/>
              <a:gd name="connsiteY20" fmla="*/ 2333064 h 2531965"/>
              <a:gd name="connsiteX21" fmla="*/ 2904565 w 7819465"/>
              <a:gd name="connsiteY21" fmla="*/ 2366682 h 2531965"/>
              <a:gd name="connsiteX22" fmla="*/ 1781736 w 7819465"/>
              <a:gd name="connsiteY22" fmla="*/ 2366682 h 2531965"/>
              <a:gd name="connsiteX23" fmla="*/ 833718 w 7819465"/>
              <a:gd name="connsiteY23" fmla="*/ 2279276 h 2531965"/>
              <a:gd name="connsiteX24" fmla="*/ 87406 w 7819465"/>
              <a:gd name="connsiteY24" fmla="*/ 2265829 h 2531965"/>
              <a:gd name="connsiteX25" fmla="*/ 0 w 7819465"/>
              <a:gd name="connsiteY25" fmla="*/ 33617 h 2531965"/>
              <a:gd name="connsiteX0" fmla="*/ 0 w 7819465"/>
              <a:gd name="connsiteY0" fmla="*/ 33617 h 2531965"/>
              <a:gd name="connsiteX1" fmla="*/ 463924 w 7819465"/>
              <a:gd name="connsiteY1" fmla="*/ 40341 h 2531965"/>
              <a:gd name="connsiteX2" fmla="*/ 921124 w 7819465"/>
              <a:gd name="connsiteY2" fmla="*/ 33617 h 2531965"/>
              <a:gd name="connsiteX3" fmla="*/ 1364877 w 7819465"/>
              <a:gd name="connsiteY3" fmla="*/ 0 h 2531965"/>
              <a:gd name="connsiteX4" fmla="*/ 1707777 w 7819465"/>
              <a:gd name="connsiteY4" fmla="*/ 33617 h 2531965"/>
              <a:gd name="connsiteX5" fmla="*/ 2225489 w 7819465"/>
              <a:gd name="connsiteY5" fmla="*/ 67235 h 2531965"/>
              <a:gd name="connsiteX6" fmla="*/ 2796989 w 7819465"/>
              <a:gd name="connsiteY6" fmla="*/ 80682 h 2531965"/>
              <a:gd name="connsiteX7" fmla="*/ 3274359 w 7819465"/>
              <a:gd name="connsiteY7" fmla="*/ 73959 h 2531965"/>
              <a:gd name="connsiteX8" fmla="*/ 3926541 w 7819465"/>
              <a:gd name="connsiteY8" fmla="*/ 67235 h 2531965"/>
              <a:gd name="connsiteX9" fmla="*/ 4558553 w 7819465"/>
              <a:gd name="connsiteY9" fmla="*/ 80682 h 2531965"/>
              <a:gd name="connsiteX10" fmla="*/ 5082989 w 7819465"/>
              <a:gd name="connsiteY10" fmla="*/ 73959 h 2531965"/>
              <a:gd name="connsiteX11" fmla="*/ 5647765 w 7819465"/>
              <a:gd name="connsiteY11" fmla="*/ 87406 h 2531965"/>
              <a:gd name="connsiteX12" fmla="*/ 6273053 w 7819465"/>
              <a:gd name="connsiteY12" fmla="*/ 121023 h 2531965"/>
              <a:gd name="connsiteX13" fmla="*/ 6784041 w 7819465"/>
              <a:gd name="connsiteY13" fmla="*/ 121023 h 2531965"/>
              <a:gd name="connsiteX14" fmla="*/ 7026089 w 7819465"/>
              <a:gd name="connsiteY14" fmla="*/ 87406 h 2531965"/>
              <a:gd name="connsiteX15" fmla="*/ 7153836 w 7819465"/>
              <a:gd name="connsiteY15" fmla="*/ 80682 h 2531965"/>
              <a:gd name="connsiteX16" fmla="*/ 7483289 w 7819465"/>
              <a:gd name="connsiteY16" fmla="*/ 107576 h 2531965"/>
              <a:gd name="connsiteX17" fmla="*/ 7819465 w 7819465"/>
              <a:gd name="connsiteY17" fmla="*/ 2359959 h 2531965"/>
              <a:gd name="connsiteX18" fmla="*/ 6468036 w 7819465"/>
              <a:gd name="connsiteY18" fmla="*/ 2292723 h 2531965"/>
              <a:gd name="connsiteX19" fmla="*/ 5072983 w 7819465"/>
              <a:gd name="connsiteY19" fmla="*/ 2354286 h 2531965"/>
              <a:gd name="connsiteX20" fmla="*/ 4027394 w 7819465"/>
              <a:gd name="connsiteY20" fmla="*/ 2333064 h 2531965"/>
              <a:gd name="connsiteX21" fmla="*/ 2904565 w 7819465"/>
              <a:gd name="connsiteY21" fmla="*/ 2366682 h 2531965"/>
              <a:gd name="connsiteX22" fmla="*/ 1781736 w 7819465"/>
              <a:gd name="connsiteY22" fmla="*/ 2366682 h 2531965"/>
              <a:gd name="connsiteX23" fmla="*/ 833718 w 7819465"/>
              <a:gd name="connsiteY23" fmla="*/ 2279276 h 2531965"/>
              <a:gd name="connsiteX24" fmla="*/ 87406 w 7819465"/>
              <a:gd name="connsiteY24" fmla="*/ 2265829 h 2531965"/>
              <a:gd name="connsiteX25" fmla="*/ 0 w 7819465"/>
              <a:gd name="connsiteY25" fmla="*/ 33617 h 2531965"/>
              <a:gd name="connsiteX0" fmla="*/ 0 w 7819465"/>
              <a:gd name="connsiteY0" fmla="*/ 33617 h 2531965"/>
              <a:gd name="connsiteX1" fmla="*/ 463924 w 7819465"/>
              <a:gd name="connsiteY1" fmla="*/ 40341 h 2531965"/>
              <a:gd name="connsiteX2" fmla="*/ 921124 w 7819465"/>
              <a:gd name="connsiteY2" fmla="*/ 33617 h 2531965"/>
              <a:gd name="connsiteX3" fmla="*/ 1364877 w 7819465"/>
              <a:gd name="connsiteY3" fmla="*/ 0 h 2531965"/>
              <a:gd name="connsiteX4" fmla="*/ 1707777 w 7819465"/>
              <a:gd name="connsiteY4" fmla="*/ 33617 h 2531965"/>
              <a:gd name="connsiteX5" fmla="*/ 2225489 w 7819465"/>
              <a:gd name="connsiteY5" fmla="*/ 67235 h 2531965"/>
              <a:gd name="connsiteX6" fmla="*/ 2796989 w 7819465"/>
              <a:gd name="connsiteY6" fmla="*/ 80682 h 2531965"/>
              <a:gd name="connsiteX7" fmla="*/ 3274359 w 7819465"/>
              <a:gd name="connsiteY7" fmla="*/ 73959 h 2531965"/>
              <a:gd name="connsiteX8" fmla="*/ 3926541 w 7819465"/>
              <a:gd name="connsiteY8" fmla="*/ 67235 h 2531965"/>
              <a:gd name="connsiteX9" fmla="*/ 4558553 w 7819465"/>
              <a:gd name="connsiteY9" fmla="*/ 80682 h 2531965"/>
              <a:gd name="connsiteX10" fmla="*/ 5082989 w 7819465"/>
              <a:gd name="connsiteY10" fmla="*/ 73959 h 2531965"/>
              <a:gd name="connsiteX11" fmla="*/ 5647765 w 7819465"/>
              <a:gd name="connsiteY11" fmla="*/ 87406 h 2531965"/>
              <a:gd name="connsiteX12" fmla="*/ 6273053 w 7819465"/>
              <a:gd name="connsiteY12" fmla="*/ 121023 h 2531965"/>
              <a:gd name="connsiteX13" fmla="*/ 6784041 w 7819465"/>
              <a:gd name="connsiteY13" fmla="*/ 121023 h 2531965"/>
              <a:gd name="connsiteX14" fmla="*/ 7026089 w 7819465"/>
              <a:gd name="connsiteY14" fmla="*/ 87406 h 2531965"/>
              <a:gd name="connsiteX15" fmla="*/ 7153836 w 7819465"/>
              <a:gd name="connsiteY15" fmla="*/ 80682 h 2531965"/>
              <a:gd name="connsiteX16" fmla="*/ 7483289 w 7819465"/>
              <a:gd name="connsiteY16" fmla="*/ 107576 h 2531965"/>
              <a:gd name="connsiteX17" fmla="*/ 7819465 w 7819465"/>
              <a:gd name="connsiteY17" fmla="*/ 2359959 h 2531965"/>
              <a:gd name="connsiteX18" fmla="*/ 6468036 w 7819465"/>
              <a:gd name="connsiteY18" fmla="*/ 2292723 h 2531965"/>
              <a:gd name="connsiteX19" fmla="*/ 5072983 w 7819465"/>
              <a:gd name="connsiteY19" fmla="*/ 2354286 h 2531965"/>
              <a:gd name="connsiteX20" fmla="*/ 4027394 w 7819465"/>
              <a:gd name="connsiteY20" fmla="*/ 2333064 h 2531965"/>
              <a:gd name="connsiteX21" fmla="*/ 2904565 w 7819465"/>
              <a:gd name="connsiteY21" fmla="*/ 2366682 h 2531965"/>
              <a:gd name="connsiteX22" fmla="*/ 1781736 w 7819465"/>
              <a:gd name="connsiteY22" fmla="*/ 2366682 h 2531965"/>
              <a:gd name="connsiteX23" fmla="*/ 833718 w 7819465"/>
              <a:gd name="connsiteY23" fmla="*/ 2279276 h 2531965"/>
              <a:gd name="connsiteX24" fmla="*/ 87406 w 7819465"/>
              <a:gd name="connsiteY24" fmla="*/ 2265829 h 2531965"/>
              <a:gd name="connsiteX25" fmla="*/ 0 w 7819465"/>
              <a:gd name="connsiteY25" fmla="*/ 33617 h 2531965"/>
              <a:gd name="connsiteX0" fmla="*/ 0 w 7819465"/>
              <a:gd name="connsiteY0" fmla="*/ 33617 h 2531965"/>
              <a:gd name="connsiteX1" fmla="*/ 463924 w 7819465"/>
              <a:gd name="connsiteY1" fmla="*/ 40341 h 2531965"/>
              <a:gd name="connsiteX2" fmla="*/ 921124 w 7819465"/>
              <a:gd name="connsiteY2" fmla="*/ 33617 h 2531965"/>
              <a:gd name="connsiteX3" fmla="*/ 1364877 w 7819465"/>
              <a:gd name="connsiteY3" fmla="*/ 0 h 2531965"/>
              <a:gd name="connsiteX4" fmla="*/ 1707777 w 7819465"/>
              <a:gd name="connsiteY4" fmla="*/ 33617 h 2531965"/>
              <a:gd name="connsiteX5" fmla="*/ 2225489 w 7819465"/>
              <a:gd name="connsiteY5" fmla="*/ 67235 h 2531965"/>
              <a:gd name="connsiteX6" fmla="*/ 2796989 w 7819465"/>
              <a:gd name="connsiteY6" fmla="*/ 80682 h 2531965"/>
              <a:gd name="connsiteX7" fmla="*/ 3274359 w 7819465"/>
              <a:gd name="connsiteY7" fmla="*/ 73959 h 2531965"/>
              <a:gd name="connsiteX8" fmla="*/ 3926541 w 7819465"/>
              <a:gd name="connsiteY8" fmla="*/ 67235 h 2531965"/>
              <a:gd name="connsiteX9" fmla="*/ 4558553 w 7819465"/>
              <a:gd name="connsiteY9" fmla="*/ 80682 h 2531965"/>
              <a:gd name="connsiteX10" fmla="*/ 5082989 w 7819465"/>
              <a:gd name="connsiteY10" fmla="*/ 73959 h 2531965"/>
              <a:gd name="connsiteX11" fmla="*/ 5647765 w 7819465"/>
              <a:gd name="connsiteY11" fmla="*/ 87406 h 2531965"/>
              <a:gd name="connsiteX12" fmla="*/ 6273053 w 7819465"/>
              <a:gd name="connsiteY12" fmla="*/ 121023 h 2531965"/>
              <a:gd name="connsiteX13" fmla="*/ 6784041 w 7819465"/>
              <a:gd name="connsiteY13" fmla="*/ 121023 h 2531965"/>
              <a:gd name="connsiteX14" fmla="*/ 7026089 w 7819465"/>
              <a:gd name="connsiteY14" fmla="*/ 87406 h 2531965"/>
              <a:gd name="connsiteX15" fmla="*/ 7153836 w 7819465"/>
              <a:gd name="connsiteY15" fmla="*/ 80682 h 2531965"/>
              <a:gd name="connsiteX16" fmla="*/ 7483289 w 7819465"/>
              <a:gd name="connsiteY16" fmla="*/ 107576 h 2531965"/>
              <a:gd name="connsiteX17" fmla="*/ 7819465 w 7819465"/>
              <a:gd name="connsiteY17" fmla="*/ 2359959 h 2531965"/>
              <a:gd name="connsiteX18" fmla="*/ 6468036 w 7819465"/>
              <a:gd name="connsiteY18" fmla="*/ 2292723 h 2531965"/>
              <a:gd name="connsiteX19" fmla="*/ 5072983 w 7819465"/>
              <a:gd name="connsiteY19" fmla="*/ 2354286 h 2531965"/>
              <a:gd name="connsiteX20" fmla="*/ 4027394 w 7819465"/>
              <a:gd name="connsiteY20" fmla="*/ 2333064 h 2531965"/>
              <a:gd name="connsiteX21" fmla="*/ 2904565 w 7819465"/>
              <a:gd name="connsiteY21" fmla="*/ 2366682 h 2531965"/>
              <a:gd name="connsiteX22" fmla="*/ 1781736 w 7819465"/>
              <a:gd name="connsiteY22" fmla="*/ 2366682 h 2531965"/>
              <a:gd name="connsiteX23" fmla="*/ 833718 w 7819465"/>
              <a:gd name="connsiteY23" fmla="*/ 2279276 h 2531965"/>
              <a:gd name="connsiteX24" fmla="*/ 87406 w 7819465"/>
              <a:gd name="connsiteY24" fmla="*/ 2265829 h 2531965"/>
              <a:gd name="connsiteX25" fmla="*/ 0 w 7819465"/>
              <a:gd name="connsiteY25" fmla="*/ 33617 h 2531965"/>
              <a:gd name="connsiteX0" fmla="*/ 0 w 7819465"/>
              <a:gd name="connsiteY0" fmla="*/ 33617 h 2531965"/>
              <a:gd name="connsiteX1" fmla="*/ 463924 w 7819465"/>
              <a:gd name="connsiteY1" fmla="*/ 40341 h 2531965"/>
              <a:gd name="connsiteX2" fmla="*/ 921124 w 7819465"/>
              <a:gd name="connsiteY2" fmla="*/ 33617 h 2531965"/>
              <a:gd name="connsiteX3" fmla="*/ 1364877 w 7819465"/>
              <a:gd name="connsiteY3" fmla="*/ 0 h 2531965"/>
              <a:gd name="connsiteX4" fmla="*/ 1707777 w 7819465"/>
              <a:gd name="connsiteY4" fmla="*/ 33617 h 2531965"/>
              <a:gd name="connsiteX5" fmla="*/ 2225489 w 7819465"/>
              <a:gd name="connsiteY5" fmla="*/ 67235 h 2531965"/>
              <a:gd name="connsiteX6" fmla="*/ 2796989 w 7819465"/>
              <a:gd name="connsiteY6" fmla="*/ 80682 h 2531965"/>
              <a:gd name="connsiteX7" fmla="*/ 3274359 w 7819465"/>
              <a:gd name="connsiteY7" fmla="*/ 73959 h 2531965"/>
              <a:gd name="connsiteX8" fmla="*/ 3926541 w 7819465"/>
              <a:gd name="connsiteY8" fmla="*/ 67235 h 2531965"/>
              <a:gd name="connsiteX9" fmla="*/ 4558553 w 7819465"/>
              <a:gd name="connsiteY9" fmla="*/ 80682 h 2531965"/>
              <a:gd name="connsiteX10" fmla="*/ 5082989 w 7819465"/>
              <a:gd name="connsiteY10" fmla="*/ 73959 h 2531965"/>
              <a:gd name="connsiteX11" fmla="*/ 5647765 w 7819465"/>
              <a:gd name="connsiteY11" fmla="*/ 87406 h 2531965"/>
              <a:gd name="connsiteX12" fmla="*/ 6273053 w 7819465"/>
              <a:gd name="connsiteY12" fmla="*/ 121023 h 2531965"/>
              <a:gd name="connsiteX13" fmla="*/ 6784041 w 7819465"/>
              <a:gd name="connsiteY13" fmla="*/ 121023 h 2531965"/>
              <a:gd name="connsiteX14" fmla="*/ 7026089 w 7819465"/>
              <a:gd name="connsiteY14" fmla="*/ 87406 h 2531965"/>
              <a:gd name="connsiteX15" fmla="*/ 7153836 w 7819465"/>
              <a:gd name="connsiteY15" fmla="*/ 80682 h 2531965"/>
              <a:gd name="connsiteX16" fmla="*/ 7483289 w 7819465"/>
              <a:gd name="connsiteY16" fmla="*/ 107576 h 2531965"/>
              <a:gd name="connsiteX17" fmla="*/ 7819465 w 7819465"/>
              <a:gd name="connsiteY17" fmla="*/ 2359959 h 2531965"/>
              <a:gd name="connsiteX18" fmla="*/ 6468036 w 7819465"/>
              <a:gd name="connsiteY18" fmla="*/ 2292723 h 2531965"/>
              <a:gd name="connsiteX19" fmla="*/ 5072983 w 7819465"/>
              <a:gd name="connsiteY19" fmla="*/ 2354286 h 2531965"/>
              <a:gd name="connsiteX20" fmla="*/ 4027394 w 7819465"/>
              <a:gd name="connsiteY20" fmla="*/ 2333064 h 2531965"/>
              <a:gd name="connsiteX21" fmla="*/ 2904565 w 7819465"/>
              <a:gd name="connsiteY21" fmla="*/ 2366682 h 2531965"/>
              <a:gd name="connsiteX22" fmla="*/ 1781736 w 7819465"/>
              <a:gd name="connsiteY22" fmla="*/ 2366682 h 2531965"/>
              <a:gd name="connsiteX23" fmla="*/ 833718 w 7819465"/>
              <a:gd name="connsiteY23" fmla="*/ 2279276 h 2531965"/>
              <a:gd name="connsiteX24" fmla="*/ 87406 w 7819465"/>
              <a:gd name="connsiteY24" fmla="*/ 2265829 h 2531965"/>
              <a:gd name="connsiteX25" fmla="*/ 0 w 7819465"/>
              <a:gd name="connsiteY25" fmla="*/ 33617 h 2531965"/>
              <a:gd name="connsiteX0" fmla="*/ 0 w 7819465"/>
              <a:gd name="connsiteY0" fmla="*/ 33617 h 2531965"/>
              <a:gd name="connsiteX1" fmla="*/ 463924 w 7819465"/>
              <a:gd name="connsiteY1" fmla="*/ 40341 h 2531965"/>
              <a:gd name="connsiteX2" fmla="*/ 921124 w 7819465"/>
              <a:gd name="connsiteY2" fmla="*/ 33617 h 2531965"/>
              <a:gd name="connsiteX3" fmla="*/ 1364877 w 7819465"/>
              <a:gd name="connsiteY3" fmla="*/ 0 h 2531965"/>
              <a:gd name="connsiteX4" fmla="*/ 1707777 w 7819465"/>
              <a:gd name="connsiteY4" fmla="*/ 33617 h 2531965"/>
              <a:gd name="connsiteX5" fmla="*/ 2225489 w 7819465"/>
              <a:gd name="connsiteY5" fmla="*/ 67235 h 2531965"/>
              <a:gd name="connsiteX6" fmla="*/ 2796989 w 7819465"/>
              <a:gd name="connsiteY6" fmla="*/ 80682 h 2531965"/>
              <a:gd name="connsiteX7" fmla="*/ 3274359 w 7819465"/>
              <a:gd name="connsiteY7" fmla="*/ 73959 h 2531965"/>
              <a:gd name="connsiteX8" fmla="*/ 3926541 w 7819465"/>
              <a:gd name="connsiteY8" fmla="*/ 67235 h 2531965"/>
              <a:gd name="connsiteX9" fmla="*/ 4558553 w 7819465"/>
              <a:gd name="connsiteY9" fmla="*/ 80682 h 2531965"/>
              <a:gd name="connsiteX10" fmla="*/ 5082989 w 7819465"/>
              <a:gd name="connsiteY10" fmla="*/ 73959 h 2531965"/>
              <a:gd name="connsiteX11" fmla="*/ 5647765 w 7819465"/>
              <a:gd name="connsiteY11" fmla="*/ 87406 h 2531965"/>
              <a:gd name="connsiteX12" fmla="*/ 6273053 w 7819465"/>
              <a:gd name="connsiteY12" fmla="*/ 121023 h 2531965"/>
              <a:gd name="connsiteX13" fmla="*/ 6784041 w 7819465"/>
              <a:gd name="connsiteY13" fmla="*/ 121023 h 2531965"/>
              <a:gd name="connsiteX14" fmla="*/ 7026089 w 7819465"/>
              <a:gd name="connsiteY14" fmla="*/ 87406 h 2531965"/>
              <a:gd name="connsiteX15" fmla="*/ 7153836 w 7819465"/>
              <a:gd name="connsiteY15" fmla="*/ 80682 h 2531965"/>
              <a:gd name="connsiteX16" fmla="*/ 7483289 w 7819465"/>
              <a:gd name="connsiteY16" fmla="*/ 107576 h 2531965"/>
              <a:gd name="connsiteX17" fmla="*/ 7819465 w 7819465"/>
              <a:gd name="connsiteY17" fmla="*/ 2359959 h 2531965"/>
              <a:gd name="connsiteX18" fmla="*/ 6468036 w 7819465"/>
              <a:gd name="connsiteY18" fmla="*/ 2292723 h 2531965"/>
              <a:gd name="connsiteX19" fmla="*/ 5072983 w 7819465"/>
              <a:gd name="connsiteY19" fmla="*/ 2354286 h 2531965"/>
              <a:gd name="connsiteX20" fmla="*/ 4027394 w 7819465"/>
              <a:gd name="connsiteY20" fmla="*/ 2333064 h 2531965"/>
              <a:gd name="connsiteX21" fmla="*/ 2904565 w 7819465"/>
              <a:gd name="connsiteY21" fmla="*/ 2366682 h 2531965"/>
              <a:gd name="connsiteX22" fmla="*/ 1781736 w 7819465"/>
              <a:gd name="connsiteY22" fmla="*/ 2366682 h 2531965"/>
              <a:gd name="connsiteX23" fmla="*/ 833718 w 7819465"/>
              <a:gd name="connsiteY23" fmla="*/ 2279276 h 2531965"/>
              <a:gd name="connsiteX24" fmla="*/ 87406 w 7819465"/>
              <a:gd name="connsiteY24" fmla="*/ 2265829 h 2531965"/>
              <a:gd name="connsiteX25" fmla="*/ 0 w 7819465"/>
              <a:gd name="connsiteY25" fmla="*/ 33617 h 2531965"/>
              <a:gd name="connsiteX0" fmla="*/ 0 w 7819465"/>
              <a:gd name="connsiteY0" fmla="*/ 33617 h 2531965"/>
              <a:gd name="connsiteX1" fmla="*/ 463924 w 7819465"/>
              <a:gd name="connsiteY1" fmla="*/ 40341 h 2531965"/>
              <a:gd name="connsiteX2" fmla="*/ 921124 w 7819465"/>
              <a:gd name="connsiteY2" fmla="*/ 33617 h 2531965"/>
              <a:gd name="connsiteX3" fmla="*/ 1364877 w 7819465"/>
              <a:gd name="connsiteY3" fmla="*/ 0 h 2531965"/>
              <a:gd name="connsiteX4" fmla="*/ 1707777 w 7819465"/>
              <a:gd name="connsiteY4" fmla="*/ 33617 h 2531965"/>
              <a:gd name="connsiteX5" fmla="*/ 2225489 w 7819465"/>
              <a:gd name="connsiteY5" fmla="*/ 67235 h 2531965"/>
              <a:gd name="connsiteX6" fmla="*/ 2796989 w 7819465"/>
              <a:gd name="connsiteY6" fmla="*/ 80682 h 2531965"/>
              <a:gd name="connsiteX7" fmla="*/ 3274359 w 7819465"/>
              <a:gd name="connsiteY7" fmla="*/ 73959 h 2531965"/>
              <a:gd name="connsiteX8" fmla="*/ 3926541 w 7819465"/>
              <a:gd name="connsiteY8" fmla="*/ 67235 h 2531965"/>
              <a:gd name="connsiteX9" fmla="*/ 4558553 w 7819465"/>
              <a:gd name="connsiteY9" fmla="*/ 80682 h 2531965"/>
              <a:gd name="connsiteX10" fmla="*/ 5082989 w 7819465"/>
              <a:gd name="connsiteY10" fmla="*/ 73959 h 2531965"/>
              <a:gd name="connsiteX11" fmla="*/ 5647765 w 7819465"/>
              <a:gd name="connsiteY11" fmla="*/ 87406 h 2531965"/>
              <a:gd name="connsiteX12" fmla="*/ 6273053 w 7819465"/>
              <a:gd name="connsiteY12" fmla="*/ 121023 h 2531965"/>
              <a:gd name="connsiteX13" fmla="*/ 6784041 w 7819465"/>
              <a:gd name="connsiteY13" fmla="*/ 121023 h 2531965"/>
              <a:gd name="connsiteX14" fmla="*/ 7026089 w 7819465"/>
              <a:gd name="connsiteY14" fmla="*/ 87406 h 2531965"/>
              <a:gd name="connsiteX15" fmla="*/ 7153836 w 7819465"/>
              <a:gd name="connsiteY15" fmla="*/ 80682 h 2531965"/>
              <a:gd name="connsiteX16" fmla="*/ 7483289 w 7819465"/>
              <a:gd name="connsiteY16" fmla="*/ 107576 h 2531965"/>
              <a:gd name="connsiteX17" fmla="*/ 7819465 w 7819465"/>
              <a:gd name="connsiteY17" fmla="*/ 2359959 h 2531965"/>
              <a:gd name="connsiteX18" fmla="*/ 6455035 w 7819465"/>
              <a:gd name="connsiteY18" fmla="*/ 2284056 h 2531965"/>
              <a:gd name="connsiteX19" fmla="*/ 5072983 w 7819465"/>
              <a:gd name="connsiteY19" fmla="*/ 2354286 h 2531965"/>
              <a:gd name="connsiteX20" fmla="*/ 4027394 w 7819465"/>
              <a:gd name="connsiteY20" fmla="*/ 2333064 h 2531965"/>
              <a:gd name="connsiteX21" fmla="*/ 2904565 w 7819465"/>
              <a:gd name="connsiteY21" fmla="*/ 2366682 h 2531965"/>
              <a:gd name="connsiteX22" fmla="*/ 1781736 w 7819465"/>
              <a:gd name="connsiteY22" fmla="*/ 2366682 h 2531965"/>
              <a:gd name="connsiteX23" fmla="*/ 833718 w 7819465"/>
              <a:gd name="connsiteY23" fmla="*/ 2279276 h 2531965"/>
              <a:gd name="connsiteX24" fmla="*/ 87406 w 7819465"/>
              <a:gd name="connsiteY24" fmla="*/ 2265829 h 2531965"/>
              <a:gd name="connsiteX25" fmla="*/ 0 w 7819465"/>
              <a:gd name="connsiteY25" fmla="*/ 33617 h 2531965"/>
              <a:gd name="connsiteX0" fmla="*/ 0 w 7819465"/>
              <a:gd name="connsiteY0" fmla="*/ 33617 h 2531965"/>
              <a:gd name="connsiteX1" fmla="*/ 463924 w 7819465"/>
              <a:gd name="connsiteY1" fmla="*/ 40341 h 2531965"/>
              <a:gd name="connsiteX2" fmla="*/ 921124 w 7819465"/>
              <a:gd name="connsiteY2" fmla="*/ 33617 h 2531965"/>
              <a:gd name="connsiteX3" fmla="*/ 1364877 w 7819465"/>
              <a:gd name="connsiteY3" fmla="*/ 0 h 2531965"/>
              <a:gd name="connsiteX4" fmla="*/ 1707777 w 7819465"/>
              <a:gd name="connsiteY4" fmla="*/ 33617 h 2531965"/>
              <a:gd name="connsiteX5" fmla="*/ 2225489 w 7819465"/>
              <a:gd name="connsiteY5" fmla="*/ 67235 h 2531965"/>
              <a:gd name="connsiteX6" fmla="*/ 2796989 w 7819465"/>
              <a:gd name="connsiteY6" fmla="*/ 80682 h 2531965"/>
              <a:gd name="connsiteX7" fmla="*/ 3274359 w 7819465"/>
              <a:gd name="connsiteY7" fmla="*/ 73959 h 2531965"/>
              <a:gd name="connsiteX8" fmla="*/ 3926541 w 7819465"/>
              <a:gd name="connsiteY8" fmla="*/ 67235 h 2531965"/>
              <a:gd name="connsiteX9" fmla="*/ 4558553 w 7819465"/>
              <a:gd name="connsiteY9" fmla="*/ 80682 h 2531965"/>
              <a:gd name="connsiteX10" fmla="*/ 5082989 w 7819465"/>
              <a:gd name="connsiteY10" fmla="*/ 73959 h 2531965"/>
              <a:gd name="connsiteX11" fmla="*/ 5647765 w 7819465"/>
              <a:gd name="connsiteY11" fmla="*/ 87406 h 2531965"/>
              <a:gd name="connsiteX12" fmla="*/ 6273053 w 7819465"/>
              <a:gd name="connsiteY12" fmla="*/ 121023 h 2531965"/>
              <a:gd name="connsiteX13" fmla="*/ 6784041 w 7819465"/>
              <a:gd name="connsiteY13" fmla="*/ 121023 h 2531965"/>
              <a:gd name="connsiteX14" fmla="*/ 7026089 w 7819465"/>
              <a:gd name="connsiteY14" fmla="*/ 87406 h 2531965"/>
              <a:gd name="connsiteX15" fmla="*/ 7153836 w 7819465"/>
              <a:gd name="connsiteY15" fmla="*/ 80682 h 2531965"/>
              <a:gd name="connsiteX16" fmla="*/ 7483289 w 7819465"/>
              <a:gd name="connsiteY16" fmla="*/ 107576 h 2531965"/>
              <a:gd name="connsiteX17" fmla="*/ 7819465 w 7819465"/>
              <a:gd name="connsiteY17" fmla="*/ 2359959 h 2531965"/>
              <a:gd name="connsiteX18" fmla="*/ 6455035 w 7819465"/>
              <a:gd name="connsiteY18" fmla="*/ 2284056 h 2531965"/>
              <a:gd name="connsiteX19" fmla="*/ 5072983 w 7819465"/>
              <a:gd name="connsiteY19" fmla="*/ 2354286 h 2531965"/>
              <a:gd name="connsiteX20" fmla="*/ 4027394 w 7819465"/>
              <a:gd name="connsiteY20" fmla="*/ 2333064 h 2531965"/>
              <a:gd name="connsiteX21" fmla="*/ 2904565 w 7819465"/>
              <a:gd name="connsiteY21" fmla="*/ 2366682 h 2531965"/>
              <a:gd name="connsiteX22" fmla="*/ 1781736 w 7819465"/>
              <a:gd name="connsiteY22" fmla="*/ 2366682 h 2531965"/>
              <a:gd name="connsiteX23" fmla="*/ 833718 w 7819465"/>
              <a:gd name="connsiteY23" fmla="*/ 2279276 h 2531965"/>
              <a:gd name="connsiteX24" fmla="*/ 87406 w 7819465"/>
              <a:gd name="connsiteY24" fmla="*/ 2265829 h 2531965"/>
              <a:gd name="connsiteX25" fmla="*/ 0 w 7819465"/>
              <a:gd name="connsiteY25" fmla="*/ 33617 h 2531965"/>
              <a:gd name="connsiteX0" fmla="*/ 0 w 7819465"/>
              <a:gd name="connsiteY0" fmla="*/ 33617 h 2564287"/>
              <a:gd name="connsiteX1" fmla="*/ 463924 w 7819465"/>
              <a:gd name="connsiteY1" fmla="*/ 40341 h 2564287"/>
              <a:gd name="connsiteX2" fmla="*/ 921124 w 7819465"/>
              <a:gd name="connsiteY2" fmla="*/ 33617 h 2564287"/>
              <a:gd name="connsiteX3" fmla="*/ 1364877 w 7819465"/>
              <a:gd name="connsiteY3" fmla="*/ 0 h 2564287"/>
              <a:gd name="connsiteX4" fmla="*/ 1707777 w 7819465"/>
              <a:gd name="connsiteY4" fmla="*/ 33617 h 2564287"/>
              <a:gd name="connsiteX5" fmla="*/ 2225489 w 7819465"/>
              <a:gd name="connsiteY5" fmla="*/ 67235 h 2564287"/>
              <a:gd name="connsiteX6" fmla="*/ 2796989 w 7819465"/>
              <a:gd name="connsiteY6" fmla="*/ 80682 h 2564287"/>
              <a:gd name="connsiteX7" fmla="*/ 3274359 w 7819465"/>
              <a:gd name="connsiteY7" fmla="*/ 73959 h 2564287"/>
              <a:gd name="connsiteX8" fmla="*/ 3926541 w 7819465"/>
              <a:gd name="connsiteY8" fmla="*/ 67235 h 2564287"/>
              <a:gd name="connsiteX9" fmla="*/ 4558553 w 7819465"/>
              <a:gd name="connsiteY9" fmla="*/ 80682 h 2564287"/>
              <a:gd name="connsiteX10" fmla="*/ 5082989 w 7819465"/>
              <a:gd name="connsiteY10" fmla="*/ 73959 h 2564287"/>
              <a:gd name="connsiteX11" fmla="*/ 5647765 w 7819465"/>
              <a:gd name="connsiteY11" fmla="*/ 87406 h 2564287"/>
              <a:gd name="connsiteX12" fmla="*/ 6273053 w 7819465"/>
              <a:gd name="connsiteY12" fmla="*/ 121023 h 2564287"/>
              <a:gd name="connsiteX13" fmla="*/ 6784041 w 7819465"/>
              <a:gd name="connsiteY13" fmla="*/ 121023 h 2564287"/>
              <a:gd name="connsiteX14" fmla="*/ 7026089 w 7819465"/>
              <a:gd name="connsiteY14" fmla="*/ 87406 h 2564287"/>
              <a:gd name="connsiteX15" fmla="*/ 7153836 w 7819465"/>
              <a:gd name="connsiteY15" fmla="*/ 80682 h 2564287"/>
              <a:gd name="connsiteX16" fmla="*/ 7483289 w 7819465"/>
              <a:gd name="connsiteY16" fmla="*/ 107576 h 2564287"/>
              <a:gd name="connsiteX17" fmla="*/ 7819465 w 7819465"/>
              <a:gd name="connsiteY17" fmla="*/ 2359959 h 2564287"/>
              <a:gd name="connsiteX18" fmla="*/ 6455035 w 7819465"/>
              <a:gd name="connsiteY18" fmla="*/ 2284056 h 2564287"/>
              <a:gd name="connsiteX19" fmla="*/ 5072983 w 7819465"/>
              <a:gd name="connsiteY19" fmla="*/ 2354286 h 2564287"/>
              <a:gd name="connsiteX20" fmla="*/ 4027394 w 7819465"/>
              <a:gd name="connsiteY20" fmla="*/ 2333064 h 2564287"/>
              <a:gd name="connsiteX21" fmla="*/ 2904565 w 7819465"/>
              <a:gd name="connsiteY21" fmla="*/ 2366682 h 2564287"/>
              <a:gd name="connsiteX22" fmla="*/ 1781736 w 7819465"/>
              <a:gd name="connsiteY22" fmla="*/ 2366682 h 2564287"/>
              <a:gd name="connsiteX23" fmla="*/ 833718 w 7819465"/>
              <a:gd name="connsiteY23" fmla="*/ 2279276 h 2564287"/>
              <a:gd name="connsiteX24" fmla="*/ 87406 w 7819465"/>
              <a:gd name="connsiteY24" fmla="*/ 2265829 h 2564287"/>
              <a:gd name="connsiteX25" fmla="*/ 0 w 7819465"/>
              <a:gd name="connsiteY25" fmla="*/ 33617 h 2564287"/>
              <a:gd name="connsiteX0" fmla="*/ 0 w 8674679"/>
              <a:gd name="connsiteY0" fmla="*/ 33617 h 2564287"/>
              <a:gd name="connsiteX1" fmla="*/ 463924 w 8674679"/>
              <a:gd name="connsiteY1" fmla="*/ 40341 h 2564287"/>
              <a:gd name="connsiteX2" fmla="*/ 921124 w 8674679"/>
              <a:gd name="connsiteY2" fmla="*/ 33617 h 2564287"/>
              <a:gd name="connsiteX3" fmla="*/ 1364877 w 8674679"/>
              <a:gd name="connsiteY3" fmla="*/ 0 h 2564287"/>
              <a:gd name="connsiteX4" fmla="*/ 1707777 w 8674679"/>
              <a:gd name="connsiteY4" fmla="*/ 33617 h 2564287"/>
              <a:gd name="connsiteX5" fmla="*/ 2225489 w 8674679"/>
              <a:gd name="connsiteY5" fmla="*/ 67235 h 2564287"/>
              <a:gd name="connsiteX6" fmla="*/ 2796989 w 8674679"/>
              <a:gd name="connsiteY6" fmla="*/ 80682 h 2564287"/>
              <a:gd name="connsiteX7" fmla="*/ 3274359 w 8674679"/>
              <a:gd name="connsiteY7" fmla="*/ 73959 h 2564287"/>
              <a:gd name="connsiteX8" fmla="*/ 3926541 w 8674679"/>
              <a:gd name="connsiteY8" fmla="*/ 67235 h 2564287"/>
              <a:gd name="connsiteX9" fmla="*/ 4558553 w 8674679"/>
              <a:gd name="connsiteY9" fmla="*/ 80682 h 2564287"/>
              <a:gd name="connsiteX10" fmla="*/ 5082989 w 8674679"/>
              <a:gd name="connsiteY10" fmla="*/ 73959 h 2564287"/>
              <a:gd name="connsiteX11" fmla="*/ 5647765 w 8674679"/>
              <a:gd name="connsiteY11" fmla="*/ 87406 h 2564287"/>
              <a:gd name="connsiteX12" fmla="*/ 6273053 w 8674679"/>
              <a:gd name="connsiteY12" fmla="*/ 121023 h 2564287"/>
              <a:gd name="connsiteX13" fmla="*/ 6784041 w 8674679"/>
              <a:gd name="connsiteY13" fmla="*/ 121023 h 2564287"/>
              <a:gd name="connsiteX14" fmla="*/ 7026089 w 8674679"/>
              <a:gd name="connsiteY14" fmla="*/ 87406 h 2564287"/>
              <a:gd name="connsiteX15" fmla="*/ 7153836 w 8674679"/>
              <a:gd name="connsiteY15" fmla="*/ 80682 h 2564287"/>
              <a:gd name="connsiteX16" fmla="*/ 7483289 w 8674679"/>
              <a:gd name="connsiteY16" fmla="*/ 107576 h 2564287"/>
              <a:gd name="connsiteX17" fmla="*/ 7819465 w 8674679"/>
              <a:gd name="connsiteY17" fmla="*/ 2359959 h 2564287"/>
              <a:gd name="connsiteX18" fmla="*/ 6455035 w 8674679"/>
              <a:gd name="connsiteY18" fmla="*/ 2284056 h 2564287"/>
              <a:gd name="connsiteX19" fmla="*/ 5072983 w 8674679"/>
              <a:gd name="connsiteY19" fmla="*/ 2354286 h 2564287"/>
              <a:gd name="connsiteX20" fmla="*/ 4027394 w 8674679"/>
              <a:gd name="connsiteY20" fmla="*/ 2333064 h 2564287"/>
              <a:gd name="connsiteX21" fmla="*/ 2904565 w 8674679"/>
              <a:gd name="connsiteY21" fmla="*/ 2366682 h 2564287"/>
              <a:gd name="connsiteX22" fmla="*/ 1781736 w 8674679"/>
              <a:gd name="connsiteY22" fmla="*/ 2366682 h 2564287"/>
              <a:gd name="connsiteX23" fmla="*/ 833718 w 8674679"/>
              <a:gd name="connsiteY23" fmla="*/ 2279276 h 2564287"/>
              <a:gd name="connsiteX24" fmla="*/ 87406 w 8674679"/>
              <a:gd name="connsiteY24" fmla="*/ 2265829 h 2564287"/>
              <a:gd name="connsiteX25" fmla="*/ 0 w 8674679"/>
              <a:gd name="connsiteY25" fmla="*/ 33617 h 2564287"/>
              <a:gd name="connsiteX0" fmla="*/ 0 w 8627009"/>
              <a:gd name="connsiteY0" fmla="*/ 46618 h 2564287"/>
              <a:gd name="connsiteX1" fmla="*/ 416254 w 8627009"/>
              <a:gd name="connsiteY1" fmla="*/ 40341 h 2564287"/>
              <a:gd name="connsiteX2" fmla="*/ 873454 w 8627009"/>
              <a:gd name="connsiteY2" fmla="*/ 33617 h 2564287"/>
              <a:gd name="connsiteX3" fmla="*/ 1317207 w 8627009"/>
              <a:gd name="connsiteY3" fmla="*/ 0 h 2564287"/>
              <a:gd name="connsiteX4" fmla="*/ 1660107 w 8627009"/>
              <a:gd name="connsiteY4" fmla="*/ 33617 h 2564287"/>
              <a:gd name="connsiteX5" fmla="*/ 2177819 w 8627009"/>
              <a:gd name="connsiteY5" fmla="*/ 67235 h 2564287"/>
              <a:gd name="connsiteX6" fmla="*/ 2749319 w 8627009"/>
              <a:gd name="connsiteY6" fmla="*/ 80682 h 2564287"/>
              <a:gd name="connsiteX7" fmla="*/ 3226689 w 8627009"/>
              <a:gd name="connsiteY7" fmla="*/ 73959 h 2564287"/>
              <a:gd name="connsiteX8" fmla="*/ 3878871 w 8627009"/>
              <a:gd name="connsiteY8" fmla="*/ 67235 h 2564287"/>
              <a:gd name="connsiteX9" fmla="*/ 4510883 w 8627009"/>
              <a:gd name="connsiteY9" fmla="*/ 80682 h 2564287"/>
              <a:gd name="connsiteX10" fmla="*/ 5035319 w 8627009"/>
              <a:gd name="connsiteY10" fmla="*/ 73959 h 2564287"/>
              <a:gd name="connsiteX11" fmla="*/ 5600095 w 8627009"/>
              <a:gd name="connsiteY11" fmla="*/ 87406 h 2564287"/>
              <a:gd name="connsiteX12" fmla="*/ 6225383 w 8627009"/>
              <a:gd name="connsiteY12" fmla="*/ 121023 h 2564287"/>
              <a:gd name="connsiteX13" fmla="*/ 6736371 w 8627009"/>
              <a:gd name="connsiteY13" fmla="*/ 121023 h 2564287"/>
              <a:gd name="connsiteX14" fmla="*/ 6978419 w 8627009"/>
              <a:gd name="connsiteY14" fmla="*/ 87406 h 2564287"/>
              <a:gd name="connsiteX15" fmla="*/ 7106166 w 8627009"/>
              <a:gd name="connsiteY15" fmla="*/ 80682 h 2564287"/>
              <a:gd name="connsiteX16" fmla="*/ 7435619 w 8627009"/>
              <a:gd name="connsiteY16" fmla="*/ 107576 h 2564287"/>
              <a:gd name="connsiteX17" fmla="*/ 7771795 w 8627009"/>
              <a:gd name="connsiteY17" fmla="*/ 2359959 h 2564287"/>
              <a:gd name="connsiteX18" fmla="*/ 6407365 w 8627009"/>
              <a:gd name="connsiteY18" fmla="*/ 2284056 h 2564287"/>
              <a:gd name="connsiteX19" fmla="*/ 5025313 w 8627009"/>
              <a:gd name="connsiteY19" fmla="*/ 2354286 h 2564287"/>
              <a:gd name="connsiteX20" fmla="*/ 3979724 w 8627009"/>
              <a:gd name="connsiteY20" fmla="*/ 2333064 h 2564287"/>
              <a:gd name="connsiteX21" fmla="*/ 2856895 w 8627009"/>
              <a:gd name="connsiteY21" fmla="*/ 2366682 h 2564287"/>
              <a:gd name="connsiteX22" fmla="*/ 1734066 w 8627009"/>
              <a:gd name="connsiteY22" fmla="*/ 2366682 h 2564287"/>
              <a:gd name="connsiteX23" fmla="*/ 786048 w 8627009"/>
              <a:gd name="connsiteY23" fmla="*/ 2279276 h 2564287"/>
              <a:gd name="connsiteX24" fmla="*/ 39736 w 8627009"/>
              <a:gd name="connsiteY24" fmla="*/ 2265829 h 2564287"/>
              <a:gd name="connsiteX25" fmla="*/ 0 w 8627009"/>
              <a:gd name="connsiteY25" fmla="*/ 46618 h 2564287"/>
              <a:gd name="connsiteX0" fmla="*/ 0 w 8627009"/>
              <a:gd name="connsiteY0" fmla="*/ 46618 h 2564287"/>
              <a:gd name="connsiteX1" fmla="*/ 416254 w 8627009"/>
              <a:gd name="connsiteY1" fmla="*/ 40341 h 2564287"/>
              <a:gd name="connsiteX2" fmla="*/ 873454 w 8627009"/>
              <a:gd name="connsiteY2" fmla="*/ 33617 h 2564287"/>
              <a:gd name="connsiteX3" fmla="*/ 1317207 w 8627009"/>
              <a:gd name="connsiteY3" fmla="*/ 0 h 2564287"/>
              <a:gd name="connsiteX4" fmla="*/ 1660107 w 8627009"/>
              <a:gd name="connsiteY4" fmla="*/ 33617 h 2564287"/>
              <a:gd name="connsiteX5" fmla="*/ 2177819 w 8627009"/>
              <a:gd name="connsiteY5" fmla="*/ 67235 h 2564287"/>
              <a:gd name="connsiteX6" fmla="*/ 2749319 w 8627009"/>
              <a:gd name="connsiteY6" fmla="*/ 80682 h 2564287"/>
              <a:gd name="connsiteX7" fmla="*/ 3226689 w 8627009"/>
              <a:gd name="connsiteY7" fmla="*/ 73959 h 2564287"/>
              <a:gd name="connsiteX8" fmla="*/ 3878871 w 8627009"/>
              <a:gd name="connsiteY8" fmla="*/ 67235 h 2564287"/>
              <a:gd name="connsiteX9" fmla="*/ 4510883 w 8627009"/>
              <a:gd name="connsiteY9" fmla="*/ 80682 h 2564287"/>
              <a:gd name="connsiteX10" fmla="*/ 5035319 w 8627009"/>
              <a:gd name="connsiteY10" fmla="*/ 73959 h 2564287"/>
              <a:gd name="connsiteX11" fmla="*/ 5600095 w 8627009"/>
              <a:gd name="connsiteY11" fmla="*/ 87406 h 2564287"/>
              <a:gd name="connsiteX12" fmla="*/ 6225383 w 8627009"/>
              <a:gd name="connsiteY12" fmla="*/ 121023 h 2564287"/>
              <a:gd name="connsiteX13" fmla="*/ 6736371 w 8627009"/>
              <a:gd name="connsiteY13" fmla="*/ 121023 h 2564287"/>
              <a:gd name="connsiteX14" fmla="*/ 6978419 w 8627009"/>
              <a:gd name="connsiteY14" fmla="*/ 87406 h 2564287"/>
              <a:gd name="connsiteX15" fmla="*/ 7106166 w 8627009"/>
              <a:gd name="connsiteY15" fmla="*/ 80682 h 2564287"/>
              <a:gd name="connsiteX16" fmla="*/ 7435619 w 8627009"/>
              <a:gd name="connsiteY16" fmla="*/ 107576 h 2564287"/>
              <a:gd name="connsiteX17" fmla="*/ 7771795 w 8627009"/>
              <a:gd name="connsiteY17" fmla="*/ 2359959 h 2564287"/>
              <a:gd name="connsiteX18" fmla="*/ 6407365 w 8627009"/>
              <a:gd name="connsiteY18" fmla="*/ 2284056 h 2564287"/>
              <a:gd name="connsiteX19" fmla="*/ 5025313 w 8627009"/>
              <a:gd name="connsiteY19" fmla="*/ 2354286 h 2564287"/>
              <a:gd name="connsiteX20" fmla="*/ 3979724 w 8627009"/>
              <a:gd name="connsiteY20" fmla="*/ 2333064 h 2564287"/>
              <a:gd name="connsiteX21" fmla="*/ 2856895 w 8627009"/>
              <a:gd name="connsiteY21" fmla="*/ 2366682 h 2564287"/>
              <a:gd name="connsiteX22" fmla="*/ 1734066 w 8627009"/>
              <a:gd name="connsiteY22" fmla="*/ 2366682 h 2564287"/>
              <a:gd name="connsiteX23" fmla="*/ 786048 w 8627009"/>
              <a:gd name="connsiteY23" fmla="*/ 2279276 h 2564287"/>
              <a:gd name="connsiteX24" fmla="*/ 39736 w 8627009"/>
              <a:gd name="connsiteY24" fmla="*/ 2265829 h 2564287"/>
              <a:gd name="connsiteX25" fmla="*/ 0 w 8627009"/>
              <a:gd name="connsiteY25" fmla="*/ 46618 h 2564287"/>
              <a:gd name="connsiteX0" fmla="*/ 0 w 8627009"/>
              <a:gd name="connsiteY0" fmla="*/ 46618 h 2564287"/>
              <a:gd name="connsiteX1" fmla="*/ 416254 w 8627009"/>
              <a:gd name="connsiteY1" fmla="*/ 40341 h 2564287"/>
              <a:gd name="connsiteX2" fmla="*/ 873454 w 8627009"/>
              <a:gd name="connsiteY2" fmla="*/ 33617 h 2564287"/>
              <a:gd name="connsiteX3" fmla="*/ 1317207 w 8627009"/>
              <a:gd name="connsiteY3" fmla="*/ 0 h 2564287"/>
              <a:gd name="connsiteX4" fmla="*/ 1660107 w 8627009"/>
              <a:gd name="connsiteY4" fmla="*/ 33617 h 2564287"/>
              <a:gd name="connsiteX5" fmla="*/ 2177819 w 8627009"/>
              <a:gd name="connsiteY5" fmla="*/ 67235 h 2564287"/>
              <a:gd name="connsiteX6" fmla="*/ 2749319 w 8627009"/>
              <a:gd name="connsiteY6" fmla="*/ 80682 h 2564287"/>
              <a:gd name="connsiteX7" fmla="*/ 3226689 w 8627009"/>
              <a:gd name="connsiteY7" fmla="*/ 73959 h 2564287"/>
              <a:gd name="connsiteX8" fmla="*/ 3878871 w 8627009"/>
              <a:gd name="connsiteY8" fmla="*/ 67235 h 2564287"/>
              <a:gd name="connsiteX9" fmla="*/ 4510883 w 8627009"/>
              <a:gd name="connsiteY9" fmla="*/ 80682 h 2564287"/>
              <a:gd name="connsiteX10" fmla="*/ 5035319 w 8627009"/>
              <a:gd name="connsiteY10" fmla="*/ 73959 h 2564287"/>
              <a:gd name="connsiteX11" fmla="*/ 5600095 w 8627009"/>
              <a:gd name="connsiteY11" fmla="*/ 87406 h 2564287"/>
              <a:gd name="connsiteX12" fmla="*/ 6225383 w 8627009"/>
              <a:gd name="connsiteY12" fmla="*/ 121023 h 2564287"/>
              <a:gd name="connsiteX13" fmla="*/ 6736371 w 8627009"/>
              <a:gd name="connsiteY13" fmla="*/ 121023 h 2564287"/>
              <a:gd name="connsiteX14" fmla="*/ 6978419 w 8627009"/>
              <a:gd name="connsiteY14" fmla="*/ 87406 h 2564287"/>
              <a:gd name="connsiteX15" fmla="*/ 7106166 w 8627009"/>
              <a:gd name="connsiteY15" fmla="*/ 80682 h 2564287"/>
              <a:gd name="connsiteX16" fmla="*/ 7435619 w 8627009"/>
              <a:gd name="connsiteY16" fmla="*/ 107576 h 2564287"/>
              <a:gd name="connsiteX17" fmla="*/ 7771795 w 8627009"/>
              <a:gd name="connsiteY17" fmla="*/ 2359959 h 2564287"/>
              <a:gd name="connsiteX18" fmla="*/ 6407365 w 8627009"/>
              <a:gd name="connsiteY18" fmla="*/ 2284056 h 2564287"/>
              <a:gd name="connsiteX19" fmla="*/ 5025313 w 8627009"/>
              <a:gd name="connsiteY19" fmla="*/ 2354286 h 2564287"/>
              <a:gd name="connsiteX20" fmla="*/ 3979724 w 8627009"/>
              <a:gd name="connsiteY20" fmla="*/ 2333064 h 2564287"/>
              <a:gd name="connsiteX21" fmla="*/ 2856895 w 8627009"/>
              <a:gd name="connsiteY21" fmla="*/ 2366682 h 2564287"/>
              <a:gd name="connsiteX22" fmla="*/ 1734066 w 8627009"/>
              <a:gd name="connsiteY22" fmla="*/ 2366682 h 2564287"/>
              <a:gd name="connsiteX23" fmla="*/ 786048 w 8627009"/>
              <a:gd name="connsiteY23" fmla="*/ 2279276 h 2564287"/>
              <a:gd name="connsiteX24" fmla="*/ 39736 w 8627009"/>
              <a:gd name="connsiteY24" fmla="*/ 2265829 h 2564287"/>
              <a:gd name="connsiteX25" fmla="*/ 0 w 8627009"/>
              <a:gd name="connsiteY25" fmla="*/ 46618 h 2564287"/>
              <a:gd name="connsiteX0" fmla="*/ 0 w 8631342"/>
              <a:gd name="connsiteY0" fmla="*/ 50952 h 2564287"/>
              <a:gd name="connsiteX1" fmla="*/ 420587 w 8631342"/>
              <a:gd name="connsiteY1" fmla="*/ 40341 h 2564287"/>
              <a:gd name="connsiteX2" fmla="*/ 877787 w 8631342"/>
              <a:gd name="connsiteY2" fmla="*/ 33617 h 2564287"/>
              <a:gd name="connsiteX3" fmla="*/ 1321540 w 8631342"/>
              <a:gd name="connsiteY3" fmla="*/ 0 h 2564287"/>
              <a:gd name="connsiteX4" fmla="*/ 1664440 w 8631342"/>
              <a:gd name="connsiteY4" fmla="*/ 33617 h 2564287"/>
              <a:gd name="connsiteX5" fmla="*/ 2182152 w 8631342"/>
              <a:gd name="connsiteY5" fmla="*/ 67235 h 2564287"/>
              <a:gd name="connsiteX6" fmla="*/ 2753652 w 8631342"/>
              <a:gd name="connsiteY6" fmla="*/ 80682 h 2564287"/>
              <a:gd name="connsiteX7" fmla="*/ 3231022 w 8631342"/>
              <a:gd name="connsiteY7" fmla="*/ 73959 h 2564287"/>
              <a:gd name="connsiteX8" fmla="*/ 3883204 w 8631342"/>
              <a:gd name="connsiteY8" fmla="*/ 67235 h 2564287"/>
              <a:gd name="connsiteX9" fmla="*/ 4515216 w 8631342"/>
              <a:gd name="connsiteY9" fmla="*/ 80682 h 2564287"/>
              <a:gd name="connsiteX10" fmla="*/ 5039652 w 8631342"/>
              <a:gd name="connsiteY10" fmla="*/ 73959 h 2564287"/>
              <a:gd name="connsiteX11" fmla="*/ 5604428 w 8631342"/>
              <a:gd name="connsiteY11" fmla="*/ 87406 h 2564287"/>
              <a:gd name="connsiteX12" fmla="*/ 6229716 w 8631342"/>
              <a:gd name="connsiteY12" fmla="*/ 121023 h 2564287"/>
              <a:gd name="connsiteX13" fmla="*/ 6740704 w 8631342"/>
              <a:gd name="connsiteY13" fmla="*/ 121023 h 2564287"/>
              <a:gd name="connsiteX14" fmla="*/ 6982752 w 8631342"/>
              <a:gd name="connsiteY14" fmla="*/ 87406 h 2564287"/>
              <a:gd name="connsiteX15" fmla="*/ 7110499 w 8631342"/>
              <a:gd name="connsiteY15" fmla="*/ 80682 h 2564287"/>
              <a:gd name="connsiteX16" fmla="*/ 7439952 w 8631342"/>
              <a:gd name="connsiteY16" fmla="*/ 107576 h 2564287"/>
              <a:gd name="connsiteX17" fmla="*/ 7776128 w 8631342"/>
              <a:gd name="connsiteY17" fmla="*/ 2359959 h 2564287"/>
              <a:gd name="connsiteX18" fmla="*/ 6411698 w 8631342"/>
              <a:gd name="connsiteY18" fmla="*/ 2284056 h 2564287"/>
              <a:gd name="connsiteX19" fmla="*/ 5029646 w 8631342"/>
              <a:gd name="connsiteY19" fmla="*/ 2354286 h 2564287"/>
              <a:gd name="connsiteX20" fmla="*/ 3984057 w 8631342"/>
              <a:gd name="connsiteY20" fmla="*/ 2333064 h 2564287"/>
              <a:gd name="connsiteX21" fmla="*/ 2861228 w 8631342"/>
              <a:gd name="connsiteY21" fmla="*/ 2366682 h 2564287"/>
              <a:gd name="connsiteX22" fmla="*/ 1738399 w 8631342"/>
              <a:gd name="connsiteY22" fmla="*/ 2366682 h 2564287"/>
              <a:gd name="connsiteX23" fmla="*/ 790381 w 8631342"/>
              <a:gd name="connsiteY23" fmla="*/ 2279276 h 2564287"/>
              <a:gd name="connsiteX24" fmla="*/ 44069 w 8631342"/>
              <a:gd name="connsiteY24" fmla="*/ 2265829 h 2564287"/>
              <a:gd name="connsiteX25" fmla="*/ 0 w 8631342"/>
              <a:gd name="connsiteY25" fmla="*/ 50952 h 2564287"/>
              <a:gd name="connsiteX0" fmla="*/ 0 w 8631342"/>
              <a:gd name="connsiteY0" fmla="*/ 50952 h 2564287"/>
              <a:gd name="connsiteX1" fmla="*/ 420587 w 8631342"/>
              <a:gd name="connsiteY1" fmla="*/ 40341 h 2564287"/>
              <a:gd name="connsiteX2" fmla="*/ 877787 w 8631342"/>
              <a:gd name="connsiteY2" fmla="*/ 33617 h 2564287"/>
              <a:gd name="connsiteX3" fmla="*/ 1321540 w 8631342"/>
              <a:gd name="connsiteY3" fmla="*/ 0 h 2564287"/>
              <a:gd name="connsiteX4" fmla="*/ 1664440 w 8631342"/>
              <a:gd name="connsiteY4" fmla="*/ 33617 h 2564287"/>
              <a:gd name="connsiteX5" fmla="*/ 2182152 w 8631342"/>
              <a:gd name="connsiteY5" fmla="*/ 67235 h 2564287"/>
              <a:gd name="connsiteX6" fmla="*/ 2753652 w 8631342"/>
              <a:gd name="connsiteY6" fmla="*/ 80682 h 2564287"/>
              <a:gd name="connsiteX7" fmla="*/ 3231022 w 8631342"/>
              <a:gd name="connsiteY7" fmla="*/ 73959 h 2564287"/>
              <a:gd name="connsiteX8" fmla="*/ 3883204 w 8631342"/>
              <a:gd name="connsiteY8" fmla="*/ 67235 h 2564287"/>
              <a:gd name="connsiteX9" fmla="*/ 4515216 w 8631342"/>
              <a:gd name="connsiteY9" fmla="*/ 80682 h 2564287"/>
              <a:gd name="connsiteX10" fmla="*/ 5039652 w 8631342"/>
              <a:gd name="connsiteY10" fmla="*/ 73959 h 2564287"/>
              <a:gd name="connsiteX11" fmla="*/ 5604428 w 8631342"/>
              <a:gd name="connsiteY11" fmla="*/ 87406 h 2564287"/>
              <a:gd name="connsiteX12" fmla="*/ 6229716 w 8631342"/>
              <a:gd name="connsiteY12" fmla="*/ 121023 h 2564287"/>
              <a:gd name="connsiteX13" fmla="*/ 6740704 w 8631342"/>
              <a:gd name="connsiteY13" fmla="*/ 121023 h 2564287"/>
              <a:gd name="connsiteX14" fmla="*/ 6982752 w 8631342"/>
              <a:gd name="connsiteY14" fmla="*/ 87406 h 2564287"/>
              <a:gd name="connsiteX15" fmla="*/ 7110499 w 8631342"/>
              <a:gd name="connsiteY15" fmla="*/ 80682 h 2564287"/>
              <a:gd name="connsiteX16" fmla="*/ 7439952 w 8631342"/>
              <a:gd name="connsiteY16" fmla="*/ 107576 h 2564287"/>
              <a:gd name="connsiteX17" fmla="*/ 7776128 w 8631342"/>
              <a:gd name="connsiteY17" fmla="*/ 2359959 h 2564287"/>
              <a:gd name="connsiteX18" fmla="*/ 6411698 w 8631342"/>
              <a:gd name="connsiteY18" fmla="*/ 2284056 h 2564287"/>
              <a:gd name="connsiteX19" fmla="*/ 5029646 w 8631342"/>
              <a:gd name="connsiteY19" fmla="*/ 2354286 h 2564287"/>
              <a:gd name="connsiteX20" fmla="*/ 3984057 w 8631342"/>
              <a:gd name="connsiteY20" fmla="*/ 2333064 h 2564287"/>
              <a:gd name="connsiteX21" fmla="*/ 2861228 w 8631342"/>
              <a:gd name="connsiteY21" fmla="*/ 2366682 h 2564287"/>
              <a:gd name="connsiteX22" fmla="*/ 1738399 w 8631342"/>
              <a:gd name="connsiteY22" fmla="*/ 2366682 h 2564287"/>
              <a:gd name="connsiteX23" fmla="*/ 790381 w 8631342"/>
              <a:gd name="connsiteY23" fmla="*/ 2279276 h 2564287"/>
              <a:gd name="connsiteX24" fmla="*/ 44069 w 8631342"/>
              <a:gd name="connsiteY24" fmla="*/ 2265829 h 2564287"/>
              <a:gd name="connsiteX25" fmla="*/ 0 w 8631342"/>
              <a:gd name="connsiteY25" fmla="*/ 50952 h 2564287"/>
              <a:gd name="connsiteX0" fmla="*/ 0 w 8631342"/>
              <a:gd name="connsiteY0" fmla="*/ 50952 h 2564287"/>
              <a:gd name="connsiteX1" fmla="*/ 420587 w 8631342"/>
              <a:gd name="connsiteY1" fmla="*/ 40341 h 2564287"/>
              <a:gd name="connsiteX2" fmla="*/ 877787 w 8631342"/>
              <a:gd name="connsiteY2" fmla="*/ 33617 h 2564287"/>
              <a:gd name="connsiteX3" fmla="*/ 1321540 w 8631342"/>
              <a:gd name="connsiteY3" fmla="*/ 0 h 2564287"/>
              <a:gd name="connsiteX4" fmla="*/ 1664440 w 8631342"/>
              <a:gd name="connsiteY4" fmla="*/ 33617 h 2564287"/>
              <a:gd name="connsiteX5" fmla="*/ 2182152 w 8631342"/>
              <a:gd name="connsiteY5" fmla="*/ 67235 h 2564287"/>
              <a:gd name="connsiteX6" fmla="*/ 2753652 w 8631342"/>
              <a:gd name="connsiteY6" fmla="*/ 80682 h 2564287"/>
              <a:gd name="connsiteX7" fmla="*/ 3231022 w 8631342"/>
              <a:gd name="connsiteY7" fmla="*/ 73959 h 2564287"/>
              <a:gd name="connsiteX8" fmla="*/ 3883204 w 8631342"/>
              <a:gd name="connsiteY8" fmla="*/ 67235 h 2564287"/>
              <a:gd name="connsiteX9" fmla="*/ 4515216 w 8631342"/>
              <a:gd name="connsiteY9" fmla="*/ 80682 h 2564287"/>
              <a:gd name="connsiteX10" fmla="*/ 5039652 w 8631342"/>
              <a:gd name="connsiteY10" fmla="*/ 73959 h 2564287"/>
              <a:gd name="connsiteX11" fmla="*/ 5604428 w 8631342"/>
              <a:gd name="connsiteY11" fmla="*/ 87406 h 2564287"/>
              <a:gd name="connsiteX12" fmla="*/ 6229716 w 8631342"/>
              <a:gd name="connsiteY12" fmla="*/ 121023 h 2564287"/>
              <a:gd name="connsiteX13" fmla="*/ 6740704 w 8631342"/>
              <a:gd name="connsiteY13" fmla="*/ 121023 h 2564287"/>
              <a:gd name="connsiteX14" fmla="*/ 6982752 w 8631342"/>
              <a:gd name="connsiteY14" fmla="*/ 87406 h 2564287"/>
              <a:gd name="connsiteX15" fmla="*/ 7110499 w 8631342"/>
              <a:gd name="connsiteY15" fmla="*/ 80682 h 2564287"/>
              <a:gd name="connsiteX16" fmla="*/ 7439952 w 8631342"/>
              <a:gd name="connsiteY16" fmla="*/ 107576 h 2564287"/>
              <a:gd name="connsiteX17" fmla="*/ 7776128 w 8631342"/>
              <a:gd name="connsiteY17" fmla="*/ 2359959 h 2564287"/>
              <a:gd name="connsiteX18" fmla="*/ 6411698 w 8631342"/>
              <a:gd name="connsiteY18" fmla="*/ 2284056 h 2564287"/>
              <a:gd name="connsiteX19" fmla="*/ 5029646 w 8631342"/>
              <a:gd name="connsiteY19" fmla="*/ 2354286 h 2564287"/>
              <a:gd name="connsiteX20" fmla="*/ 3984057 w 8631342"/>
              <a:gd name="connsiteY20" fmla="*/ 2333064 h 2564287"/>
              <a:gd name="connsiteX21" fmla="*/ 2861228 w 8631342"/>
              <a:gd name="connsiteY21" fmla="*/ 2366682 h 2564287"/>
              <a:gd name="connsiteX22" fmla="*/ 1738399 w 8631342"/>
              <a:gd name="connsiteY22" fmla="*/ 2366682 h 2564287"/>
              <a:gd name="connsiteX23" fmla="*/ 790381 w 8631342"/>
              <a:gd name="connsiteY23" fmla="*/ 2279276 h 2564287"/>
              <a:gd name="connsiteX24" fmla="*/ 44069 w 8631342"/>
              <a:gd name="connsiteY24" fmla="*/ 2265829 h 2564287"/>
              <a:gd name="connsiteX25" fmla="*/ 0 w 8631342"/>
              <a:gd name="connsiteY25" fmla="*/ 50952 h 2564287"/>
              <a:gd name="connsiteX0" fmla="*/ 0 w 8631342"/>
              <a:gd name="connsiteY0" fmla="*/ 50952 h 2564287"/>
              <a:gd name="connsiteX1" fmla="*/ 420587 w 8631342"/>
              <a:gd name="connsiteY1" fmla="*/ 40341 h 2564287"/>
              <a:gd name="connsiteX2" fmla="*/ 877787 w 8631342"/>
              <a:gd name="connsiteY2" fmla="*/ 33617 h 2564287"/>
              <a:gd name="connsiteX3" fmla="*/ 1321540 w 8631342"/>
              <a:gd name="connsiteY3" fmla="*/ 0 h 2564287"/>
              <a:gd name="connsiteX4" fmla="*/ 1664440 w 8631342"/>
              <a:gd name="connsiteY4" fmla="*/ 33617 h 2564287"/>
              <a:gd name="connsiteX5" fmla="*/ 2182152 w 8631342"/>
              <a:gd name="connsiteY5" fmla="*/ 67235 h 2564287"/>
              <a:gd name="connsiteX6" fmla="*/ 2753652 w 8631342"/>
              <a:gd name="connsiteY6" fmla="*/ 80682 h 2564287"/>
              <a:gd name="connsiteX7" fmla="*/ 3231022 w 8631342"/>
              <a:gd name="connsiteY7" fmla="*/ 73959 h 2564287"/>
              <a:gd name="connsiteX8" fmla="*/ 3883204 w 8631342"/>
              <a:gd name="connsiteY8" fmla="*/ 67235 h 2564287"/>
              <a:gd name="connsiteX9" fmla="*/ 4515216 w 8631342"/>
              <a:gd name="connsiteY9" fmla="*/ 80682 h 2564287"/>
              <a:gd name="connsiteX10" fmla="*/ 5039652 w 8631342"/>
              <a:gd name="connsiteY10" fmla="*/ 73959 h 2564287"/>
              <a:gd name="connsiteX11" fmla="*/ 5604428 w 8631342"/>
              <a:gd name="connsiteY11" fmla="*/ 87406 h 2564287"/>
              <a:gd name="connsiteX12" fmla="*/ 6229716 w 8631342"/>
              <a:gd name="connsiteY12" fmla="*/ 121023 h 2564287"/>
              <a:gd name="connsiteX13" fmla="*/ 6740704 w 8631342"/>
              <a:gd name="connsiteY13" fmla="*/ 121023 h 2564287"/>
              <a:gd name="connsiteX14" fmla="*/ 6982752 w 8631342"/>
              <a:gd name="connsiteY14" fmla="*/ 87406 h 2564287"/>
              <a:gd name="connsiteX15" fmla="*/ 7110499 w 8631342"/>
              <a:gd name="connsiteY15" fmla="*/ 80682 h 2564287"/>
              <a:gd name="connsiteX16" fmla="*/ 7439952 w 8631342"/>
              <a:gd name="connsiteY16" fmla="*/ 107576 h 2564287"/>
              <a:gd name="connsiteX17" fmla="*/ 7776128 w 8631342"/>
              <a:gd name="connsiteY17" fmla="*/ 2359959 h 2564287"/>
              <a:gd name="connsiteX18" fmla="*/ 6411698 w 8631342"/>
              <a:gd name="connsiteY18" fmla="*/ 2284056 h 2564287"/>
              <a:gd name="connsiteX19" fmla="*/ 5029646 w 8631342"/>
              <a:gd name="connsiteY19" fmla="*/ 2354286 h 2564287"/>
              <a:gd name="connsiteX20" fmla="*/ 3984057 w 8631342"/>
              <a:gd name="connsiteY20" fmla="*/ 2333064 h 2564287"/>
              <a:gd name="connsiteX21" fmla="*/ 2861228 w 8631342"/>
              <a:gd name="connsiteY21" fmla="*/ 2366682 h 2564287"/>
              <a:gd name="connsiteX22" fmla="*/ 1738399 w 8631342"/>
              <a:gd name="connsiteY22" fmla="*/ 2366682 h 2564287"/>
              <a:gd name="connsiteX23" fmla="*/ 790381 w 8631342"/>
              <a:gd name="connsiteY23" fmla="*/ 2279276 h 2564287"/>
              <a:gd name="connsiteX24" fmla="*/ 44069 w 8631342"/>
              <a:gd name="connsiteY24" fmla="*/ 2265829 h 2564287"/>
              <a:gd name="connsiteX25" fmla="*/ 0 w 8631342"/>
              <a:gd name="connsiteY25" fmla="*/ 50952 h 2564287"/>
              <a:gd name="connsiteX0" fmla="*/ 0 w 8631342"/>
              <a:gd name="connsiteY0" fmla="*/ 24950 h 2538285"/>
              <a:gd name="connsiteX1" fmla="*/ 420587 w 8631342"/>
              <a:gd name="connsiteY1" fmla="*/ 14339 h 2538285"/>
              <a:gd name="connsiteX2" fmla="*/ 877787 w 8631342"/>
              <a:gd name="connsiteY2" fmla="*/ 7615 h 2538285"/>
              <a:gd name="connsiteX3" fmla="*/ 1386545 w 8631342"/>
              <a:gd name="connsiteY3" fmla="*/ 0 h 2538285"/>
              <a:gd name="connsiteX4" fmla="*/ 1664440 w 8631342"/>
              <a:gd name="connsiteY4" fmla="*/ 7615 h 2538285"/>
              <a:gd name="connsiteX5" fmla="*/ 2182152 w 8631342"/>
              <a:gd name="connsiteY5" fmla="*/ 41233 h 2538285"/>
              <a:gd name="connsiteX6" fmla="*/ 2753652 w 8631342"/>
              <a:gd name="connsiteY6" fmla="*/ 54680 h 2538285"/>
              <a:gd name="connsiteX7" fmla="*/ 3231022 w 8631342"/>
              <a:gd name="connsiteY7" fmla="*/ 47957 h 2538285"/>
              <a:gd name="connsiteX8" fmla="*/ 3883204 w 8631342"/>
              <a:gd name="connsiteY8" fmla="*/ 41233 h 2538285"/>
              <a:gd name="connsiteX9" fmla="*/ 4515216 w 8631342"/>
              <a:gd name="connsiteY9" fmla="*/ 54680 h 2538285"/>
              <a:gd name="connsiteX10" fmla="*/ 5039652 w 8631342"/>
              <a:gd name="connsiteY10" fmla="*/ 47957 h 2538285"/>
              <a:gd name="connsiteX11" fmla="*/ 5604428 w 8631342"/>
              <a:gd name="connsiteY11" fmla="*/ 61404 h 2538285"/>
              <a:gd name="connsiteX12" fmla="*/ 6229716 w 8631342"/>
              <a:gd name="connsiteY12" fmla="*/ 95021 h 2538285"/>
              <a:gd name="connsiteX13" fmla="*/ 6740704 w 8631342"/>
              <a:gd name="connsiteY13" fmla="*/ 95021 h 2538285"/>
              <a:gd name="connsiteX14" fmla="*/ 6982752 w 8631342"/>
              <a:gd name="connsiteY14" fmla="*/ 61404 h 2538285"/>
              <a:gd name="connsiteX15" fmla="*/ 7110499 w 8631342"/>
              <a:gd name="connsiteY15" fmla="*/ 54680 h 2538285"/>
              <a:gd name="connsiteX16" fmla="*/ 7439952 w 8631342"/>
              <a:gd name="connsiteY16" fmla="*/ 81574 h 2538285"/>
              <a:gd name="connsiteX17" fmla="*/ 7776128 w 8631342"/>
              <a:gd name="connsiteY17" fmla="*/ 2333957 h 2538285"/>
              <a:gd name="connsiteX18" fmla="*/ 6411698 w 8631342"/>
              <a:gd name="connsiteY18" fmla="*/ 2258054 h 2538285"/>
              <a:gd name="connsiteX19" fmla="*/ 5029646 w 8631342"/>
              <a:gd name="connsiteY19" fmla="*/ 2328284 h 2538285"/>
              <a:gd name="connsiteX20" fmla="*/ 3984057 w 8631342"/>
              <a:gd name="connsiteY20" fmla="*/ 2307062 h 2538285"/>
              <a:gd name="connsiteX21" fmla="*/ 2861228 w 8631342"/>
              <a:gd name="connsiteY21" fmla="*/ 2340680 h 2538285"/>
              <a:gd name="connsiteX22" fmla="*/ 1738399 w 8631342"/>
              <a:gd name="connsiteY22" fmla="*/ 2340680 h 2538285"/>
              <a:gd name="connsiteX23" fmla="*/ 790381 w 8631342"/>
              <a:gd name="connsiteY23" fmla="*/ 2253274 h 2538285"/>
              <a:gd name="connsiteX24" fmla="*/ 44069 w 8631342"/>
              <a:gd name="connsiteY24" fmla="*/ 2239827 h 2538285"/>
              <a:gd name="connsiteX25" fmla="*/ 0 w 8631342"/>
              <a:gd name="connsiteY25" fmla="*/ 24950 h 2538285"/>
              <a:gd name="connsiteX0" fmla="*/ 0 w 8631342"/>
              <a:gd name="connsiteY0" fmla="*/ 24950 h 2538285"/>
              <a:gd name="connsiteX1" fmla="*/ 420587 w 8631342"/>
              <a:gd name="connsiteY1" fmla="*/ 14339 h 2538285"/>
              <a:gd name="connsiteX2" fmla="*/ 877787 w 8631342"/>
              <a:gd name="connsiteY2" fmla="*/ 7615 h 2538285"/>
              <a:gd name="connsiteX3" fmla="*/ 1386545 w 8631342"/>
              <a:gd name="connsiteY3" fmla="*/ 0 h 2538285"/>
              <a:gd name="connsiteX4" fmla="*/ 1664440 w 8631342"/>
              <a:gd name="connsiteY4" fmla="*/ 7615 h 2538285"/>
              <a:gd name="connsiteX5" fmla="*/ 2182152 w 8631342"/>
              <a:gd name="connsiteY5" fmla="*/ 41233 h 2538285"/>
              <a:gd name="connsiteX6" fmla="*/ 2753652 w 8631342"/>
              <a:gd name="connsiteY6" fmla="*/ 54680 h 2538285"/>
              <a:gd name="connsiteX7" fmla="*/ 3231022 w 8631342"/>
              <a:gd name="connsiteY7" fmla="*/ 47957 h 2538285"/>
              <a:gd name="connsiteX8" fmla="*/ 3883204 w 8631342"/>
              <a:gd name="connsiteY8" fmla="*/ 41233 h 2538285"/>
              <a:gd name="connsiteX9" fmla="*/ 4515216 w 8631342"/>
              <a:gd name="connsiteY9" fmla="*/ 54680 h 2538285"/>
              <a:gd name="connsiteX10" fmla="*/ 5039652 w 8631342"/>
              <a:gd name="connsiteY10" fmla="*/ 47957 h 2538285"/>
              <a:gd name="connsiteX11" fmla="*/ 5604428 w 8631342"/>
              <a:gd name="connsiteY11" fmla="*/ 61404 h 2538285"/>
              <a:gd name="connsiteX12" fmla="*/ 6229716 w 8631342"/>
              <a:gd name="connsiteY12" fmla="*/ 95021 h 2538285"/>
              <a:gd name="connsiteX13" fmla="*/ 6740704 w 8631342"/>
              <a:gd name="connsiteY13" fmla="*/ 95021 h 2538285"/>
              <a:gd name="connsiteX14" fmla="*/ 6982752 w 8631342"/>
              <a:gd name="connsiteY14" fmla="*/ 61404 h 2538285"/>
              <a:gd name="connsiteX15" fmla="*/ 7110499 w 8631342"/>
              <a:gd name="connsiteY15" fmla="*/ 54680 h 2538285"/>
              <a:gd name="connsiteX16" fmla="*/ 7439952 w 8631342"/>
              <a:gd name="connsiteY16" fmla="*/ 81574 h 2538285"/>
              <a:gd name="connsiteX17" fmla="*/ 7776128 w 8631342"/>
              <a:gd name="connsiteY17" fmla="*/ 2333957 h 2538285"/>
              <a:gd name="connsiteX18" fmla="*/ 6411698 w 8631342"/>
              <a:gd name="connsiteY18" fmla="*/ 2258054 h 2538285"/>
              <a:gd name="connsiteX19" fmla="*/ 5029646 w 8631342"/>
              <a:gd name="connsiteY19" fmla="*/ 2328284 h 2538285"/>
              <a:gd name="connsiteX20" fmla="*/ 3984057 w 8631342"/>
              <a:gd name="connsiteY20" fmla="*/ 2307062 h 2538285"/>
              <a:gd name="connsiteX21" fmla="*/ 2861228 w 8631342"/>
              <a:gd name="connsiteY21" fmla="*/ 2340680 h 2538285"/>
              <a:gd name="connsiteX22" fmla="*/ 1738399 w 8631342"/>
              <a:gd name="connsiteY22" fmla="*/ 2340680 h 2538285"/>
              <a:gd name="connsiteX23" fmla="*/ 790381 w 8631342"/>
              <a:gd name="connsiteY23" fmla="*/ 2253274 h 2538285"/>
              <a:gd name="connsiteX24" fmla="*/ 44069 w 8631342"/>
              <a:gd name="connsiteY24" fmla="*/ 2239827 h 2538285"/>
              <a:gd name="connsiteX25" fmla="*/ 0 w 8631342"/>
              <a:gd name="connsiteY25" fmla="*/ 24950 h 2538285"/>
              <a:gd name="connsiteX0" fmla="*/ 0 w 8631342"/>
              <a:gd name="connsiteY0" fmla="*/ 24950 h 2538285"/>
              <a:gd name="connsiteX1" fmla="*/ 420587 w 8631342"/>
              <a:gd name="connsiteY1" fmla="*/ 14339 h 2538285"/>
              <a:gd name="connsiteX2" fmla="*/ 877787 w 8631342"/>
              <a:gd name="connsiteY2" fmla="*/ 7615 h 2538285"/>
              <a:gd name="connsiteX3" fmla="*/ 1386545 w 8631342"/>
              <a:gd name="connsiteY3" fmla="*/ 0 h 2538285"/>
              <a:gd name="connsiteX4" fmla="*/ 1664440 w 8631342"/>
              <a:gd name="connsiteY4" fmla="*/ 7615 h 2538285"/>
              <a:gd name="connsiteX5" fmla="*/ 2182152 w 8631342"/>
              <a:gd name="connsiteY5" fmla="*/ 41233 h 2538285"/>
              <a:gd name="connsiteX6" fmla="*/ 2753652 w 8631342"/>
              <a:gd name="connsiteY6" fmla="*/ 54680 h 2538285"/>
              <a:gd name="connsiteX7" fmla="*/ 3231022 w 8631342"/>
              <a:gd name="connsiteY7" fmla="*/ 47957 h 2538285"/>
              <a:gd name="connsiteX8" fmla="*/ 3883204 w 8631342"/>
              <a:gd name="connsiteY8" fmla="*/ 41233 h 2538285"/>
              <a:gd name="connsiteX9" fmla="*/ 4515216 w 8631342"/>
              <a:gd name="connsiteY9" fmla="*/ 54680 h 2538285"/>
              <a:gd name="connsiteX10" fmla="*/ 5039652 w 8631342"/>
              <a:gd name="connsiteY10" fmla="*/ 47957 h 2538285"/>
              <a:gd name="connsiteX11" fmla="*/ 5604428 w 8631342"/>
              <a:gd name="connsiteY11" fmla="*/ 61404 h 2538285"/>
              <a:gd name="connsiteX12" fmla="*/ 6229716 w 8631342"/>
              <a:gd name="connsiteY12" fmla="*/ 95021 h 2538285"/>
              <a:gd name="connsiteX13" fmla="*/ 6740704 w 8631342"/>
              <a:gd name="connsiteY13" fmla="*/ 95021 h 2538285"/>
              <a:gd name="connsiteX14" fmla="*/ 6982752 w 8631342"/>
              <a:gd name="connsiteY14" fmla="*/ 61404 h 2538285"/>
              <a:gd name="connsiteX15" fmla="*/ 7110499 w 8631342"/>
              <a:gd name="connsiteY15" fmla="*/ 54680 h 2538285"/>
              <a:gd name="connsiteX16" fmla="*/ 7439952 w 8631342"/>
              <a:gd name="connsiteY16" fmla="*/ 81574 h 2538285"/>
              <a:gd name="connsiteX17" fmla="*/ 7776128 w 8631342"/>
              <a:gd name="connsiteY17" fmla="*/ 2333957 h 2538285"/>
              <a:gd name="connsiteX18" fmla="*/ 6411698 w 8631342"/>
              <a:gd name="connsiteY18" fmla="*/ 2258054 h 2538285"/>
              <a:gd name="connsiteX19" fmla="*/ 5029646 w 8631342"/>
              <a:gd name="connsiteY19" fmla="*/ 2328284 h 2538285"/>
              <a:gd name="connsiteX20" fmla="*/ 3984057 w 8631342"/>
              <a:gd name="connsiteY20" fmla="*/ 2307062 h 2538285"/>
              <a:gd name="connsiteX21" fmla="*/ 2861228 w 8631342"/>
              <a:gd name="connsiteY21" fmla="*/ 2340680 h 2538285"/>
              <a:gd name="connsiteX22" fmla="*/ 1738399 w 8631342"/>
              <a:gd name="connsiteY22" fmla="*/ 2340680 h 2538285"/>
              <a:gd name="connsiteX23" fmla="*/ 790381 w 8631342"/>
              <a:gd name="connsiteY23" fmla="*/ 2253274 h 2538285"/>
              <a:gd name="connsiteX24" fmla="*/ 44069 w 8631342"/>
              <a:gd name="connsiteY24" fmla="*/ 2239827 h 2538285"/>
              <a:gd name="connsiteX25" fmla="*/ 0 w 8631342"/>
              <a:gd name="connsiteY25" fmla="*/ 24950 h 2538285"/>
              <a:gd name="connsiteX0" fmla="*/ 0 w 8631342"/>
              <a:gd name="connsiteY0" fmla="*/ 24950 h 2538285"/>
              <a:gd name="connsiteX1" fmla="*/ 420587 w 8631342"/>
              <a:gd name="connsiteY1" fmla="*/ 14339 h 2538285"/>
              <a:gd name="connsiteX2" fmla="*/ 877787 w 8631342"/>
              <a:gd name="connsiteY2" fmla="*/ 7615 h 2538285"/>
              <a:gd name="connsiteX3" fmla="*/ 1386545 w 8631342"/>
              <a:gd name="connsiteY3" fmla="*/ 0 h 2538285"/>
              <a:gd name="connsiteX4" fmla="*/ 1664440 w 8631342"/>
              <a:gd name="connsiteY4" fmla="*/ 7615 h 2538285"/>
              <a:gd name="connsiteX5" fmla="*/ 2182152 w 8631342"/>
              <a:gd name="connsiteY5" fmla="*/ 41233 h 2538285"/>
              <a:gd name="connsiteX6" fmla="*/ 2753652 w 8631342"/>
              <a:gd name="connsiteY6" fmla="*/ 54680 h 2538285"/>
              <a:gd name="connsiteX7" fmla="*/ 3231022 w 8631342"/>
              <a:gd name="connsiteY7" fmla="*/ 47957 h 2538285"/>
              <a:gd name="connsiteX8" fmla="*/ 3883204 w 8631342"/>
              <a:gd name="connsiteY8" fmla="*/ 41233 h 2538285"/>
              <a:gd name="connsiteX9" fmla="*/ 4515216 w 8631342"/>
              <a:gd name="connsiteY9" fmla="*/ 54680 h 2538285"/>
              <a:gd name="connsiteX10" fmla="*/ 5039652 w 8631342"/>
              <a:gd name="connsiteY10" fmla="*/ 47957 h 2538285"/>
              <a:gd name="connsiteX11" fmla="*/ 5604428 w 8631342"/>
              <a:gd name="connsiteY11" fmla="*/ 61404 h 2538285"/>
              <a:gd name="connsiteX12" fmla="*/ 6229716 w 8631342"/>
              <a:gd name="connsiteY12" fmla="*/ 95021 h 2538285"/>
              <a:gd name="connsiteX13" fmla="*/ 6740704 w 8631342"/>
              <a:gd name="connsiteY13" fmla="*/ 95021 h 2538285"/>
              <a:gd name="connsiteX14" fmla="*/ 6982752 w 8631342"/>
              <a:gd name="connsiteY14" fmla="*/ 61404 h 2538285"/>
              <a:gd name="connsiteX15" fmla="*/ 7110499 w 8631342"/>
              <a:gd name="connsiteY15" fmla="*/ 54680 h 2538285"/>
              <a:gd name="connsiteX16" fmla="*/ 7439952 w 8631342"/>
              <a:gd name="connsiteY16" fmla="*/ 81574 h 2538285"/>
              <a:gd name="connsiteX17" fmla="*/ 7776128 w 8631342"/>
              <a:gd name="connsiteY17" fmla="*/ 2333957 h 2538285"/>
              <a:gd name="connsiteX18" fmla="*/ 6411698 w 8631342"/>
              <a:gd name="connsiteY18" fmla="*/ 2258054 h 2538285"/>
              <a:gd name="connsiteX19" fmla="*/ 5029646 w 8631342"/>
              <a:gd name="connsiteY19" fmla="*/ 2328284 h 2538285"/>
              <a:gd name="connsiteX20" fmla="*/ 3984057 w 8631342"/>
              <a:gd name="connsiteY20" fmla="*/ 2307062 h 2538285"/>
              <a:gd name="connsiteX21" fmla="*/ 2861228 w 8631342"/>
              <a:gd name="connsiteY21" fmla="*/ 2340680 h 2538285"/>
              <a:gd name="connsiteX22" fmla="*/ 1738399 w 8631342"/>
              <a:gd name="connsiteY22" fmla="*/ 2340680 h 2538285"/>
              <a:gd name="connsiteX23" fmla="*/ 790381 w 8631342"/>
              <a:gd name="connsiteY23" fmla="*/ 2253274 h 2538285"/>
              <a:gd name="connsiteX24" fmla="*/ 44069 w 8631342"/>
              <a:gd name="connsiteY24" fmla="*/ 2239827 h 2538285"/>
              <a:gd name="connsiteX25" fmla="*/ 0 w 8631342"/>
              <a:gd name="connsiteY25" fmla="*/ 24950 h 2538285"/>
              <a:gd name="connsiteX0" fmla="*/ 0 w 8631342"/>
              <a:gd name="connsiteY0" fmla="*/ 17335 h 2530670"/>
              <a:gd name="connsiteX1" fmla="*/ 420587 w 8631342"/>
              <a:gd name="connsiteY1" fmla="*/ 6724 h 2530670"/>
              <a:gd name="connsiteX2" fmla="*/ 877787 w 8631342"/>
              <a:gd name="connsiteY2" fmla="*/ 0 h 2530670"/>
              <a:gd name="connsiteX3" fmla="*/ 1360543 w 8631342"/>
              <a:gd name="connsiteY3" fmla="*/ 5386 h 2530670"/>
              <a:gd name="connsiteX4" fmla="*/ 1664440 w 8631342"/>
              <a:gd name="connsiteY4" fmla="*/ 0 h 2530670"/>
              <a:gd name="connsiteX5" fmla="*/ 2182152 w 8631342"/>
              <a:gd name="connsiteY5" fmla="*/ 33618 h 2530670"/>
              <a:gd name="connsiteX6" fmla="*/ 2753652 w 8631342"/>
              <a:gd name="connsiteY6" fmla="*/ 47065 h 2530670"/>
              <a:gd name="connsiteX7" fmla="*/ 3231022 w 8631342"/>
              <a:gd name="connsiteY7" fmla="*/ 40342 h 2530670"/>
              <a:gd name="connsiteX8" fmla="*/ 3883204 w 8631342"/>
              <a:gd name="connsiteY8" fmla="*/ 33618 h 2530670"/>
              <a:gd name="connsiteX9" fmla="*/ 4515216 w 8631342"/>
              <a:gd name="connsiteY9" fmla="*/ 47065 h 2530670"/>
              <a:gd name="connsiteX10" fmla="*/ 5039652 w 8631342"/>
              <a:gd name="connsiteY10" fmla="*/ 40342 h 2530670"/>
              <a:gd name="connsiteX11" fmla="*/ 5604428 w 8631342"/>
              <a:gd name="connsiteY11" fmla="*/ 53789 h 2530670"/>
              <a:gd name="connsiteX12" fmla="*/ 6229716 w 8631342"/>
              <a:gd name="connsiteY12" fmla="*/ 87406 h 2530670"/>
              <a:gd name="connsiteX13" fmla="*/ 6740704 w 8631342"/>
              <a:gd name="connsiteY13" fmla="*/ 87406 h 2530670"/>
              <a:gd name="connsiteX14" fmla="*/ 6982752 w 8631342"/>
              <a:gd name="connsiteY14" fmla="*/ 53789 h 2530670"/>
              <a:gd name="connsiteX15" fmla="*/ 7110499 w 8631342"/>
              <a:gd name="connsiteY15" fmla="*/ 47065 h 2530670"/>
              <a:gd name="connsiteX16" fmla="*/ 7439952 w 8631342"/>
              <a:gd name="connsiteY16" fmla="*/ 73959 h 2530670"/>
              <a:gd name="connsiteX17" fmla="*/ 7776128 w 8631342"/>
              <a:gd name="connsiteY17" fmla="*/ 2326342 h 2530670"/>
              <a:gd name="connsiteX18" fmla="*/ 6411698 w 8631342"/>
              <a:gd name="connsiteY18" fmla="*/ 2250439 h 2530670"/>
              <a:gd name="connsiteX19" fmla="*/ 5029646 w 8631342"/>
              <a:gd name="connsiteY19" fmla="*/ 2320669 h 2530670"/>
              <a:gd name="connsiteX20" fmla="*/ 3984057 w 8631342"/>
              <a:gd name="connsiteY20" fmla="*/ 2299447 h 2530670"/>
              <a:gd name="connsiteX21" fmla="*/ 2861228 w 8631342"/>
              <a:gd name="connsiteY21" fmla="*/ 2333065 h 2530670"/>
              <a:gd name="connsiteX22" fmla="*/ 1738399 w 8631342"/>
              <a:gd name="connsiteY22" fmla="*/ 2333065 h 2530670"/>
              <a:gd name="connsiteX23" fmla="*/ 790381 w 8631342"/>
              <a:gd name="connsiteY23" fmla="*/ 2245659 h 2530670"/>
              <a:gd name="connsiteX24" fmla="*/ 44069 w 8631342"/>
              <a:gd name="connsiteY24" fmla="*/ 2232212 h 2530670"/>
              <a:gd name="connsiteX25" fmla="*/ 0 w 8631342"/>
              <a:gd name="connsiteY25" fmla="*/ 17335 h 2530670"/>
              <a:gd name="connsiteX0" fmla="*/ 0 w 8631342"/>
              <a:gd name="connsiteY0" fmla="*/ 17335 h 2530670"/>
              <a:gd name="connsiteX1" fmla="*/ 420587 w 8631342"/>
              <a:gd name="connsiteY1" fmla="*/ 6724 h 2530670"/>
              <a:gd name="connsiteX2" fmla="*/ 877787 w 8631342"/>
              <a:gd name="connsiteY2" fmla="*/ 0 h 2530670"/>
              <a:gd name="connsiteX3" fmla="*/ 1360543 w 8631342"/>
              <a:gd name="connsiteY3" fmla="*/ 5386 h 2530670"/>
              <a:gd name="connsiteX4" fmla="*/ 1703443 w 8631342"/>
              <a:gd name="connsiteY4" fmla="*/ 13001 h 2530670"/>
              <a:gd name="connsiteX5" fmla="*/ 2182152 w 8631342"/>
              <a:gd name="connsiteY5" fmla="*/ 33618 h 2530670"/>
              <a:gd name="connsiteX6" fmla="*/ 2753652 w 8631342"/>
              <a:gd name="connsiteY6" fmla="*/ 47065 h 2530670"/>
              <a:gd name="connsiteX7" fmla="*/ 3231022 w 8631342"/>
              <a:gd name="connsiteY7" fmla="*/ 40342 h 2530670"/>
              <a:gd name="connsiteX8" fmla="*/ 3883204 w 8631342"/>
              <a:gd name="connsiteY8" fmla="*/ 33618 h 2530670"/>
              <a:gd name="connsiteX9" fmla="*/ 4515216 w 8631342"/>
              <a:gd name="connsiteY9" fmla="*/ 47065 h 2530670"/>
              <a:gd name="connsiteX10" fmla="*/ 5039652 w 8631342"/>
              <a:gd name="connsiteY10" fmla="*/ 40342 h 2530670"/>
              <a:gd name="connsiteX11" fmla="*/ 5604428 w 8631342"/>
              <a:gd name="connsiteY11" fmla="*/ 53789 h 2530670"/>
              <a:gd name="connsiteX12" fmla="*/ 6229716 w 8631342"/>
              <a:gd name="connsiteY12" fmla="*/ 87406 h 2530670"/>
              <a:gd name="connsiteX13" fmla="*/ 6740704 w 8631342"/>
              <a:gd name="connsiteY13" fmla="*/ 87406 h 2530670"/>
              <a:gd name="connsiteX14" fmla="*/ 6982752 w 8631342"/>
              <a:gd name="connsiteY14" fmla="*/ 53789 h 2530670"/>
              <a:gd name="connsiteX15" fmla="*/ 7110499 w 8631342"/>
              <a:gd name="connsiteY15" fmla="*/ 47065 h 2530670"/>
              <a:gd name="connsiteX16" fmla="*/ 7439952 w 8631342"/>
              <a:gd name="connsiteY16" fmla="*/ 73959 h 2530670"/>
              <a:gd name="connsiteX17" fmla="*/ 7776128 w 8631342"/>
              <a:gd name="connsiteY17" fmla="*/ 2326342 h 2530670"/>
              <a:gd name="connsiteX18" fmla="*/ 6411698 w 8631342"/>
              <a:gd name="connsiteY18" fmla="*/ 2250439 h 2530670"/>
              <a:gd name="connsiteX19" fmla="*/ 5029646 w 8631342"/>
              <a:gd name="connsiteY19" fmla="*/ 2320669 h 2530670"/>
              <a:gd name="connsiteX20" fmla="*/ 3984057 w 8631342"/>
              <a:gd name="connsiteY20" fmla="*/ 2299447 h 2530670"/>
              <a:gd name="connsiteX21" fmla="*/ 2861228 w 8631342"/>
              <a:gd name="connsiteY21" fmla="*/ 2333065 h 2530670"/>
              <a:gd name="connsiteX22" fmla="*/ 1738399 w 8631342"/>
              <a:gd name="connsiteY22" fmla="*/ 2333065 h 2530670"/>
              <a:gd name="connsiteX23" fmla="*/ 790381 w 8631342"/>
              <a:gd name="connsiteY23" fmla="*/ 2245659 h 2530670"/>
              <a:gd name="connsiteX24" fmla="*/ 44069 w 8631342"/>
              <a:gd name="connsiteY24" fmla="*/ 2232212 h 2530670"/>
              <a:gd name="connsiteX25" fmla="*/ 0 w 8631342"/>
              <a:gd name="connsiteY25" fmla="*/ 17335 h 2530670"/>
              <a:gd name="connsiteX0" fmla="*/ 0 w 8631342"/>
              <a:gd name="connsiteY0" fmla="*/ 17335 h 2530670"/>
              <a:gd name="connsiteX1" fmla="*/ 420587 w 8631342"/>
              <a:gd name="connsiteY1" fmla="*/ 6724 h 2530670"/>
              <a:gd name="connsiteX2" fmla="*/ 877787 w 8631342"/>
              <a:gd name="connsiteY2" fmla="*/ 0 h 2530670"/>
              <a:gd name="connsiteX3" fmla="*/ 1360543 w 8631342"/>
              <a:gd name="connsiteY3" fmla="*/ 5386 h 2530670"/>
              <a:gd name="connsiteX4" fmla="*/ 1703443 w 8631342"/>
              <a:gd name="connsiteY4" fmla="*/ 13001 h 2530670"/>
              <a:gd name="connsiteX5" fmla="*/ 2182152 w 8631342"/>
              <a:gd name="connsiteY5" fmla="*/ 33618 h 2530670"/>
              <a:gd name="connsiteX6" fmla="*/ 2753652 w 8631342"/>
              <a:gd name="connsiteY6" fmla="*/ 47065 h 2530670"/>
              <a:gd name="connsiteX7" fmla="*/ 3231022 w 8631342"/>
              <a:gd name="connsiteY7" fmla="*/ 40342 h 2530670"/>
              <a:gd name="connsiteX8" fmla="*/ 3883204 w 8631342"/>
              <a:gd name="connsiteY8" fmla="*/ 33618 h 2530670"/>
              <a:gd name="connsiteX9" fmla="*/ 4515216 w 8631342"/>
              <a:gd name="connsiteY9" fmla="*/ 47065 h 2530670"/>
              <a:gd name="connsiteX10" fmla="*/ 5039652 w 8631342"/>
              <a:gd name="connsiteY10" fmla="*/ 40342 h 2530670"/>
              <a:gd name="connsiteX11" fmla="*/ 5604428 w 8631342"/>
              <a:gd name="connsiteY11" fmla="*/ 53789 h 2530670"/>
              <a:gd name="connsiteX12" fmla="*/ 6229716 w 8631342"/>
              <a:gd name="connsiteY12" fmla="*/ 87406 h 2530670"/>
              <a:gd name="connsiteX13" fmla="*/ 6740704 w 8631342"/>
              <a:gd name="connsiteY13" fmla="*/ 87406 h 2530670"/>
              <a:gd name="connsiteX14" fmla="*/ 6982752 w 8631342"/>
              <a:gd name="connsiteY14" fmla="*/ 53789 h 2530670"/>
              <a:gd name="connsiteX15" fmla="*/ 7110499 w 8631342"/>
              <a:gd name="connsiteY15" fmla="*/ 47065 h 2530670"/>
              <a:gd name="connsiteX16" fmla="*/ 7439952 w 8631342"/>
              <a:gd name="connsiteY16" fmla="*/ 73959 h 2530670"/>
              <a:gd name="connsiteX17" fmla="*/ 7776128 w 8631342"/>
              <a:gd name="connsiteY17" fmla="*/ 2326342 h 2530670"/>
              <a:gd name="connsiteX18" fmla="*/ 6411698 w 8631342"/>
              <a:gd name="connsiteY18" fmla="*/ 2250439 h 2530670"/>
              <a:gd name="connsiteX19" fmla="*/ 5029646 w 8631342"/>
              <a:gd name="connsiteY19" fmla="*/ 2320669 h 2530670"/>
              <a:gd name="connsiteX20" fmla="*/ 3984057 w 8631342"/>
              <a:gd name="connsiteY20" fmla="*/ 2299447 h 2530670"/>
              <a:gd name="connsiteX21" fmla="*/ 2861228 w 8631342"/>
              <a:gd name="connsiteY21" fmla="*/ 2333065 h 2530670"/>
              <a:gd name="connsiteX22" fmla="*/ 1738399 w 8631342"/>
              <a:gd name="connsiteY22" fmla="*/ 2333065 h 2530670"/>
              <a:gd name="connsiteX23" fmla="*/ 790381 w 8631342"/>
              <a:gd name="connsiteY23" fmla="*/ 2245659 h 2530670"/>
              <a:gd name="connsiteX24" fmla="*/ 44069 w 8631342"/>
              <a:gd name="connsiteY24" fmla="*/ 2232212 h 2530670"/>
              <a:gd name="connsiteX25" fmla="*/ 0 w 8631342"/>
              <a:gd name="connsiteY25" fmla="*/ 17335 h 2530670"/>
              <a:gd name="connsiteX0" fmla="*/ 0 w 8631342"/>
              <a:gd name="connsiteY0" fmla="*/ 17335 h 2530670"/>
              <a:gd name="connsiteX1" fmla="*/ 420587 w 8631342"/>
              <a:gd name="connsiteY1" fmla="*/ 6724 h 2530670"/>
              <a:gd name="connsiteX2" fmla="*/ 877787 w 8631342"/>
              <a:gd name="connsiteY2" fmla="*/ 0 h 2530670"/>
              <a:gd name="connsiteX3" fmla="*/ 1360543 w 8631342"/>
              <a:gd name="connsiteY3" fmla="*/ 5386 h 2530670"/>
              <a:gd name="connsiteX4" fmla="*/ 1703443 w 8631342"/>
              <a:gd name="connsiteY4" fmla="*/ 13001 h 2530670"/>
              <a:gd name="connsiteX5" fmla="*/ 2182152 w 8631342"/>
              <a:gd name="connsiteY5" fmla="*/ 33618 h 2530670"/>
              <a:gd name="connsiteX6" fmla="*/ 2753652 w 8631342"/>
              <a:gd name="connsiteY6" fmla="*/ 47065 h 2530670"/>
              <a:gd name="connsiteX7" fmla="*/ 3231022 w 8631342"/>
              <a:gd name="connsiteY7" fmla="*/ 40342 h 2530670"/>
              <a:gd name="connsiteX8" fmla="*/ 3883204 w 8631342"/>
              <a:gd name="connsiteY8" fmla="*/ 33618 h 2530670"/>
              <a:gd name="connsiteX9" fmla="*/ 4515216 w 8631342"/>
              <a:gd name="connsiteY9" fmla="*/ 47065 h 2530670"/>
              <a:gd name="connsiteX10" fmla="*/ 5039652 w 8631342"/>
              <a:gd name="connsiteY10" fmla="*/ 40342 h 2530670"/>
              <a:gd name="connsiteX11" fmla="*/ 5604428 w 8631342"/>
              <a:gd name="connsiteY11" fmla="*/ 53789 h 2530670"/>
              <a:gd name="connsiteX12" fmla="*/ 6229716 w 8631342"/>
              <a:gd name="connsiteY12" fmla="*/ 87406 h 2530670"/>
              <a:gd name="connsiteX13" fmla="*/ 6740704 w 8631342"/>
              <a:gd name="connsiteY13" fmla="*/ 87406 h 2530670"/>
              <a:gd name="connsiteX14" fmla="*/ 6982752 w 8631342"/>
              <a:gd name="connsiteY14" fmla="*/ 53789 h 2530670"/>
              <a:gd name="connsiteX15" fmla="*/ 7110499 w 8631342"/>
              <a:gd name="connsiteY15" fmla="*/ 47065 h 2530670"/>
              <a:gd name="connsiteX16" fmla="*/ 7439952 w 8631342"/>
              <a:gd name="connsiteY16" fmla="*/ 73959 h 2530670"/>
              <a:gd name="connsiteX17" fmla="*/ 7776128 w 8631342"/>
              <a:gd name="connsiteY17" fmla="*/ 2326342 h 2530670"/>
              <a:gd name="connsiteX18" fmla="*/ 6411698 w 8631342"/>
              <a:gd name="connsiteY18" fmla="*/ 2250439 h 2530670"/>
              <a:gd name="connsiteX19" fmla="*/ 5029646 w 8631342"/>
              <a:gd name="connsiteY19" fmla="*/ 2320669 h 2530670"/>
              <a:gd name="connsiteX20" fmla="*/ 3984057 w 8631342"/>
              <a:gd name="connsiteY20" fmla="*/ 2299447 h 2530670"/>
              <a:gd name="connsiteX21" fmla="*/ 2861228 w 8631342"/>
              <a:gd name="connsiteY21" fmla="*/ 2333065 h 2530670"/>
              <a:gd name="connsiteX22" fmla="*/ 1738399 w 8631342"/>
              <a:gd name="connsiteY22" fmla="*/ 2333065 h 2530670"/>
              <a:gd name="connsiteX23" fmla="*/ 790381 w 8631342"/>
              <a:gd name="connsiteY23" fmla="*/ 2245659 h 2530670"/>
              <a:gd name="connsiteX24" fmla="*/ 44069 w 8631342"/>
              <a:gd name="connsiteY24" fmla="*/ 2232212 h 2530670"/>
              <a:gd name="connsiteX25" fmla="*/ 0 w 8631342"/>
              <a:gd name="connsiteY25" fmla="*/ 17335 h 2530670"/>
              <a:gd name="connsiteX0" fmla="*/ 0 w 8631342"/>
              <a:gd name="connsiteY0" fmla="*/ 17335 h 2530670"/>
              <a:gd name="connsiteX1" fmla="*/ 420587 w 8631342"/>
              <a:gd name="connsiteY1" fmla="*/ 6724 h 2530670"/>
              <a:gd name="connsiteX2" fmla="*/ 877787 w 8631342"/>
              <a:gd name="connsiteY2" fmla="*/ 0 h 2530670"/>
              <a:gd name="connsiteX3" fmla="*/ 1360543 w 8631342"/>
              <a:gd name="connsiteY3" fmla="*/ 5386 h 2530670"/>
              <a:gd name="connsiteX4" fmla="*/ 1703443 w 8631342"/>
              <a:gd name="connsiteY4" fmla="*/ 13001 h 2530670"/>
              <a:gd name="connsiteX5" fmla="*/ 2182152 w 8631342"/>
              <a:gd name="connsiteY5" fmla="*/ 33618 h 2530670"/>
              <a:gd name="connsiteX6" fmla="*/ 2753652 w 8631342"/>
              <a:gd name="connsiteY6" fmla="*/ 47065 h 2530670"/>
              <a:gd name="connsiteX7" fmla="*/ 3231022 w 8631342"/>
              <a:gd name="connsiteY7" fmla="*/ 40342 h 2530670"/>
              <a:gd name="connsiteX8" fmla="*/ 3883204 w 8631342"/>
              <a:gd name="connsiteY8" fmla="*/ 33618 h 2530670"/>
              <a:gd name="connsiteX9" fmla="*/ 4515216 w 8631342"/>
              <a:gd name="connsiteY9" fmla="*/ 47065 h 2530670"/>
              <a:gd name="connsiteX10" fmla="*/ 5039652 w 8631342"/>
              <a:gd name="connsiteY10" fmla="*/ 40342 h 2530670"/>
              <a:gd name="connsiteX11" fmla="*/ 5604428 w 8631342"/>
              <a:gd name="connsiteY11" fmla="*/ 53789 h 2530670"/>
              <a:gd name="connsiteX12" fmla="*/ 6229716 w 8631342"/>
              <a:gd name="connsiteY12" fmla="*/ 87406 h 2530670"/>
              <a:gd name="connsiteX13" fmla="*/ 6740704 w 8631342"/>
              <a:gd name="connsiteY13" fmla="*/ 87406 h 2530670"/>
              <a:gd name="connsiteX14" fmla="*/ 6982752 w 8631342"/>
              <a:gd name="connsiteY14" fmla="*/ 53789 h 2530670"/>
              <a:gd name="connsiteX15" fmla="*/ 7110499 w 8631342"/>
              <a:gd name="connsiteY15" fmla="*/ 47065 h 2530670"/>
              <a:gd name="connsiteX16" fmla="*/ 7439952 w 8631342"/>
              <a:gd name="connsiteY16" fmla="*/ 73959 h 2530670"/>
              <a:gd name="connsiteX17" fmla="*/ 7776128 w 8631342"/>
              <a:gd name="connsiteY17" fmla="*/ 2326342 h 2530670"/>
              <a:gd name="connsiteX18" fmla="*/ 6411698 w 8631342"/>
              <a:gd name="connsiteY18" fmla="*/ 2250439 h 2530670"/>
              <a:gd name="connsiteX19" fmla="*/ 5029646 w 8631342"/>
              <a:gd name="connsiteY19" fmla="*/ 2320669 h 2530670"/>
              <a:gd name="connsiteX20" fmla="*/ 3984057 w 8631342"/>
              <a:gd name="connsiteY20" fmla="*/ 2299447 h 2530670"/>
              <a:gd name="connsiteX21" fmla="*/ 2861228 w 8631342"/>
              <a:gd name="connsiteY21" fmla="*/ 2333065 h 2530670"/>
              <a:gd name="connsiteX22" fmla="*/ 1738399 w 8631342"/>
              <a:gd name="connsiteY22" fmla="*/ 2333065 h 2530670"/>
              <a:gd name="connsiteX23" fmla="*/ 790381 w 8631342"/>
              <a:gd name="connsiteY23" fmla="*/ 2245659 h 2530670"/>
              <a:gd name="connsiteX24" fmla="*/ 44069 w 8631342"/>
              <a:gd name="connsiteY24" fmla="*/ 2232212 h 2530670"/>
              <a:gd name="connsiteX25" fmla="*/ 0 w 8631342"/>
              <a:gd name="connsiteY25" fmla="*/ 17335 h 2530670"/>
              <a:gd name="connsiteX0" fmla="*/ 0 w 8631342"/>
              <a:gd name="connsiteY0" fmla="*/ 17335 h 2530670"/>
              <a:gd name="connsiteX1" fmla="*/ 420587 w 8631342"/>
              <a:gd name="connsiteY1" fmla="*/ 6724 h 2530670"/>
              <a:gd name="connsiteX2" fmla="*/ 877787 w 8631342"/>
              <a:gd name="connsiteY2" fmla="*/ 0 h 2530670"/>
              <a:gd name="connsiteX3" fmla="*/ 1360543 w 8631342"/>
              <a:gd name="connsiteY3" fmla="*/ 5386 h 2530670"/>
              <a:gd name="connsiteX4" fmla="*/ 1703443 w 8631342"/>
              <a:gd name="connsiteY4" fmla="*/ 13001 h 2530670"/>
              <a:gd name="connsiteX5" fmla="*/ 2182152 w 8631342"/>
              <a:gd name="connsiteY5" fmla="*/ 33618 h 2530670"/>
              <a:gd name="connsiteX6" fmla="*/ 2753652 w 8631342"/>
              <a:gd name="connsiteY6" fmla="*/ 47065 h 2530670"/>
              <a:gd name="connsiteX7" fmla="*/ 3231022 w 8631342"/>
              <a:gd name="connsiteY7" fmla="*/ 40342 h 2530670"/>
              <a:gd name="connsiteX8" fmla="*/ 3883204 w 8631342"/>
              <a:gd name="connsiteY8" fmla="*/ 33618 h 2530670"/>
              <a:gd name="connsiteX9" fmla="*/ 4515216 w 8631342"/>
              <a:gd name="connsiteY9" fmla="*/ 47065 h 2530670"/>
              <a:gd name="connsiteX10" fmla="*/ 5039652 w 8631342"/>
              <a:gd name="connsiteY10" fmla="*/ 40342 h 2530670"/>
              <a:gd name="connsiteX11" fmla="*/ 5604428 w 8631342"/>
              <a:gd name="connsiteY11" fmla="*/ 53789 h 2530670"/>
              <a:gd name="connsiteX12" fmla="*/ 6229716 w 8631342"/>
              <a:gd name="connsiteY12" fmla="*/ 87406 h 2530670"/>
              <a:gd name="connsiteX13" fmla="*/ 6740704 w 8631342"/>
              <a:gd name="connsiteY13" fmla="*/ 87406 h 2530670"/>
              <a:gd name="connsiteX14" fmla="*/ 6982752 w 8631342"/>
              <a:gd name="connsiteY14" fmla="*/ 53789 h 2530670"/>
              <a:gd name="connsiteX15" fmla="*/ 7110499 w 8631342"/>
              <a:gd name="connsiteY15" fmla="*/ 47065 h 2530670"/>
              <a:gd name="connsiteX16" fmla="*/ 7439952 w 8631342"/>
              <a:gd name="connsiteY16" fmla="*/ 73959 h 2530670"/>
              <a:gd name="connsiteX17" fmla="*/ 7776128 w 8631342"/>
              <a:gd name="connsiteY17" fmla="*/ 2326342 h 2530670"/>
              <a:gd name="connsiteX18" fmla="*/ 6411698 w 8631342"/>
              <a:gd name="connsiteY18" fmla="*/ 2250439 h 2530670"/>
              <a:gd name="connsiteX19" fmla="*/ 5029646 w 8631342"/>
              <a:gd name="connsiteY19" fmla="*/ 2320669 h 2530670"/>
              <a:gd name="connsiteX20" fmla="*/ 3984057 w 8631342"/>
              <a:gd name="connsiteY20" fmla="*/ 2299447 h 2530670"/>
              <a:gd name="connsiteX21" fmla="*/ 2861228 w 8631342"/>
              <a:gd name="connsiteY21" fmla="*/ 2333065 h 2530670"/>
              <a:gd name="connsiteX22" fmla="*/ 1738399 w 8631342"/>
              <a:gd name="connsiteY22" fmla="*/ 2333065 h 2530670"/>
              <a:gd name="connsiteX23" fmla="*/ 790381 w 8631342"/>
              <a:gd name="connsiteY23" fmla="*/ 2245659 h 2530670"/>
              <a:gd name="connsiteX24" fmla="*/ 44069 w 8631342"/>
              <a:gd name="connsiteY24" fmla="*/ 2232212 h 2530670"/>
              <a:gd name="connsiteX25" fmla="*/ 0 w 8631342"/>
              <a:gd name="connsiteY25" fmla="*/ 17335 h 2530670"/>
              <a:gd name="connsiteX0" fmla="*/ 0 w 8631342"/>
              <a:gd name="connsiteY0" fmla="*/ 17335 h 2530670"/>
              <a:gd name="connsiteX1" fmla="*/ 420587 w 8631342"/>
              <a:gd name="connsiteY1" fmla="*/ 6724 h 2530670"/>
              <a:gd name="connsiteX2" fmla="*/ 877787 w 8631342"/>
              <a:gd name="connsiteY2" fmla="*/ 0 h 2530670"/>
              <a:gd name="connsiteX3" fmla="*/ 1360543 w 8631342"/>
              <a:gd name="connsiteY3" fmla="*/ 5386 h 2530670"/>
              <a:gd name="connsiteX4" fmla="*/ 1703443 w 8631342"/>
              <a:gd name="connsiteY4" fmla="*/ 13001 h 2530670"/>
              <a:gd name="connsiteX5" fmla="*/ 2182152 w 8631342"/>
              <a:gd name="connsiteY5" fmla="*/ 33618 h 2530670"/>
              <a:gd name="connsiteX6" fmla="*/ 2723317 w 8631342"/>
              <a:gd name="connsiteY6" fmla="*/ 47065 h 2530670"/>
              <a:gd name="connsiteX7" fmla="*/ 3231022 w 8631342"/>
              <a:gd name="connsiteY7" fmla="*/ 40342 h 2530670"/>
              <a:gd name="connsiteX8" fmla="*/ 3883204 w 8631342"/>
              <a:gd name="connsiteY8" fmla="*/ 33618 h 2530670"/>
              <a:gd name="connsiteX9" fmla="*/ 4515216 w 8631342"/>
              <a:gd name="connsiteY9" fmla="*/ 47065 h 2530670"/>
              <a:gd name="connsiteX10" fmla="*/ 5039652 w 8631342"/>
              <a:gd name="connsiteY10" fmla="*/ 40342 h 2530670"/>
              <a:gd name="connsiteX11" fmla="*/ 5604428 w 8631342"/>
              <a:gd name="connsiteY11" fmla="*/ 53789 h 2530670"/>
              <a:gd name="connsiteX12" fmla="*/ 6229716 w 8631342"/>
              <a:gd name="connsiteY12" fmla="*/ 87406 h 2530670"/>
              <a:gd name="connsiteX13" fmla="*/ 6740704 w 8631342"/>
              <a:gd name="connsiteY13" fmla="*/ 87406 h 2530670"/>
              <a:gd name="connsiteX14" fmla="*/ 6982752 w 8631342"/>
              <a:gd name="connsiteY14" fmla="*/ 53789 h 2530670"/>
              <a:gd name="connsiteX15" fmla="*/ 7110499 w 8631342"/>
              <a:gd name="connsiteY15" fmla="*/ 47065 h 2530670"/>
              <a:gd name="connsiteX16" fmla="*/ 7439952 w 8631342"/>
              <a:gd name="connsiteY16" fmla="*/ 73959 h 2530670"/>
              <a:gd name="connsiteX17" fmla="*/ 7776128 w 8631342"/>
              <a:gd name="connsiteY17" fmla="*/ 2326342 h 2530670"/>
              <a:gd name="connsiteX18" fmla="*/ 6411698 w 8631342"/>
              <a:gd name="connsiteY18" fmla="*/ 2250439 h 2530670"/>
              <a:gd name="connsiteX19" fmla="*/ 5029646 w 8631342"/>
              <a:gd name="connsiteY19" fmla="*/ 2320669 h 2530670"/>
              <a:gd name="connsiteX20" fmla="*/ 3984057 w 8631342"/>
              <a:gd name="connsiteY20" fmla="*/ 2299447 h 2530670"/>
              <a:gd name="connsiteX21" fmla="*/ 2861228 w 8631342"/>
              <a:gd name="connsiteY21" fmla="*/ 2333065 h 2530670"/>
              <a:gd name="connsiteX22" fmla="*/ 1738399 w 8631342"/>
              <a:gd name="connsiteY22" fmla="*/ 2333065 h 2530670"/>
              <a:gd name="connsiteX23" fmla="*/ 790381 w 8631342"/>
              <a:gd name="connsiteY23" fmla="*/ 2245659 h 2530670"/>
              <a:gd name="connsiteX24" fmla="*/ 44069 w 8631342"/>
              <a:gd name="connsiteY24" fmla="*/ 2232212 h 2530670"/>
              <a:gd name="connsiteX25" fmla="*/ 0 w 8631342"/>
              <a:gd name="connsiteY25" fmla="*/ 17335 h 2530670"/>
              <a:gd name="connsiteX0" fmla="*/ 0 w 8631342"/>
              <a:gd name="connsiteY0" fmla="*/ 17335 h 2530670"/>
              <a:gd name="connsiteX1" fmla="*/ 420587 w 8631342"/>
              <a:gd name="connsiteY1" fmla="*/ 6724 h 2530670"/>
              <a:gd name="connsiteX2" fmla="*/ 877787 w 8631342"/>
              <a:gd name="connsiteY2" fmla="*/ 0 h 2530670"/>
              <a:gd name="connsiteX3" fmla="*/ 1360543 w 8631342"/>
              <a:gd name="connsiteY3" fmla="*/ 5386 h 2530670"/>
              <a:gd name="connsiteX4" fmla="*/ 1703443 w 8631342"/>
              <a:gd name="connsiteY4" fmla="*/ 13001 h 2530670"/>
              <a:gd name="connsiteX5" fmla="*/ 2182152 w 8631342"/>
              <a:gd name="connsiteY5" fmla="*/ 33618 h 2530670"/>
              <a:gd name="connsiteX6" fmla="*/ 2723317 w 8631342"/>
              <a:gd name="connsiteY6" fmla="*/ 47065 h 2530670"/>
              <a:gd name="connsiteX7" fmla="*/ 3231022 w 8631342"/>
              <a:gd name="connsiteY7" fmla="*/ 40342 h 2530670"/>
              <a:gd name="connsiteX8" fmla="*/ 3883204 w 8631342"/>
              <a:gd name="connsiteY8" fmla="*/ 33618 h 2530670"/>
              <a:gd name="connsiteX9" fmla="*/ 4515216 w 8631342"/>
              <a:gd name="connsiteY9" fmla="*/ 47065 h 2530670"/>
              <a:gd name="connsiteX10" fmla="*/ 5039652 w 8631342"/>
              <a:gd name="connsiteY10" fmla="*/ 40342 h 2530670"/>
              <a:gd name="connsiteX11" fmla="*/ 5604428 w 8631342"/>
              <a:gd name="connsiteY11" fmla="*/ 53789 h 2530670"/>
              <a:gd name="connsiteX12" fmla="*/ 6229716 w 8631342"/>
              <a:gd name="connsiteY12" fmla="*/ 87406 h 2530670"/>
              <a:gd name="connsiteX13" fmla="*/ 6740704 w 8631342"/>
              <a:gd name="connsiteY13" fmla="*/ 87406 h 2530670"/>
              <a:gd name="connsiteX14" fmla="*/ 6982752 w 8631342"/>
              <a:gd name="connsiteY14" fmla="*/ 53789 h 2530670"/>
              <a:gd name="connsiteX15" fmla="*/ 7110499 w 8631342"/>
              <a:gd name="connsiteY15" fmla="*/ 47065 h 2530670"/>
              <a:gd name="connsiteX16" fmla="*/ 7439952 w 8631342"/>
              <a:gd name="connsiteY16" fmla="*/ 73959 h 2530670"/>
              <a:gd name="connsiteX17" fmla="*/ 7776128 w 8631342"/>
              <a:gd name="connsiteY17" fmla="*/ 2326342 h 2530670"/>
              <a:gd name="connsiteX18" fmla="*/ 6411698 w 8631342"/>
              <a:gd name="connsiteY18" fmla="*/ 2250439 h 2530670"/>
              <a:gd name="connsiteX19" fmla="*/ 5029646 w 8631342"/>
              <a:gd name="connsiteY19" fmla="*/ 2320669 h 2530670"/>
              <a:gd name="connsiteX20" fmla="*/ 3984057 w 8631342"/>
              <a:gd name="connsiteY20" fmla="*/ 2299447 h 2530670"/>
              <a:gd name="connsiteX21" fmla="*/ 2861228 w 8631342"/>
              <a:gd name="connsiteY21" fmla="*/ 2333065 h 2530670"/>
              <a:gd name="connsiteX22" fmla="*/ 1738399 w 8631342"/>
              <a:gd name="connsiteY22" fmla="*/ 2333065 h 2530670"/>
              <a:gd name="connsiteX23" fmla="*/ 790381 w 8631342"/>
              <a:gd name="connsiteY23" fmla="*/ 2245659 h 2530670"/>
              <a:gd name="connsiteX24" fmla="*/ 44069 w 8631342"/>
              <a:gd name="connsiteY24" fmla="*/ 2232212 h 2530670"/>
              <a:gd name="connsiteX25" fmla="*/ 0 w 8631342"/>
              <a:gd name="connsiteY25" fmla="*/ 17335 h 2530670"/>
              <a:gd name="connsiteX0" fmla="*/ 0 w 8631342"/>
              <a:gd name="connsiteY0" fmla="*/ 17335 h 2530670"/>
              <a:gd name="connsiteX1" fmla="*/ 420587 w 8631342"/>
              <a:gd name="connsiteY1" fmla="*/ 6724 h 2530670"/>
              <a:gd name="connsiteX2" fmla="*/ 877787 w 8631342"/>
              <a:gd name="connsiteY2" fmla="*/ 0 h 2530670"/>
              <a:gd name="connsiteX3" fmla="*/ 1360543 w 8631342"/>
              <a:gd name="connsiteY3" fmla="*/ 5386 h 2530670"/>
              <a:gd name="connsiteX4" fmla="*/ 1703443 w 8631342"/>
              <a:gd name="connsiteY4" fmla="*/ 13001 h 2530670"/>
              <a:gd name="connsiteX5" fmla="*/ 2182152 w 8631342"/>
              <a:gd name="connsiteY5" fmla="*/ 33618 h 2530670"/>
              <a:gd name="connsiteX6" fmla="*/ 2723317 w 8631342"/>
              <a:gd name="connsiteY6" fmla="*/ 47065 h 2530670"/>
              <a:gd name="connsiteX7" fmla="*/ 3231022 w 8631342"/>
              <a:gd name="connsiteY7" fmla="*/ 40342 h 2530670"/>
              <a:gd name="connsiteX8" fmla="*/ 3883204 w 8631342"/>
              <a:gd name="connsiteY8" fmla="*/ 33618 h 2530670"/>
              <a:gd name="connsiteX9" fmla="*/ 4515216 w 8631342"/>
              <a:gd name="connsiteY9" fmla="*/ 47065 h 2530670"/>
              <a:gd name="connsiteX10" fmla="*/ 5039652 w 8631342"/>
              <a:gd name="connsiteY10" fmla="*/ 40342 h 2530670"/>
              <a:gd name="connsiteX11" fmla="*/ 5604428 w 8631342"/>
              <a:gd name="connsiteY11" fmla="*/ 53789 h 2530670"/>
              <a:gd name="connsiteX12" fmla="*/ 6229716 w 8631342"/>
              <a:gd name="connsiteY12" fmla="*/ 87406 h 2530670"/>
              <a:gd name="connsiteX13" fmla="*/ 6740704 w 8631342"/>
              <a:gd name="connsiteY13" fmla="*/ 87406 h 2530670"/>
              <a:gd name="connsiteX14" fmla="*/ 6982752 w 8631342"/>
              <a:gd name="connsiteY14" fmla="*/ 53789 h 2530670"/>
              <a:gd name="connsiteX15" fmla="*/ 7110499 w 8631342"/>
              <a:gd name="connsiteY15" fmla="*/ 47065 h 2530670"/>
              <a:gd name="connsiteX16" fmla="*/ 7439952 w 8631342"/>
              <a:gd name="connsiteY16" fmla="*/ 73959 h 2530670"/>
              <a:gd name="connsiteX17" fmla="*/ 7776128 w 8631342"/>
              <a:gd name="connsiteY17" fmla="*/ 2326342 h 2530670"/>
              <a:gd name="connsiteX18" fmla="*/ 6411698 w 8631342"/>
              <a:gd name="connsiteY18" fmla="*/ 2250439 h 2530670"/>
              <a:gd name="connsiteX19" fmla="*/ 5029646 w 8631342"/>
              <a:gd name="connsiteY19" fmla="*/ 2320669 h 2530670"/>
              <a:gd name="connsiteX20" fmla="*/ 3984057 w 8631342"/>
              <a:gd name="connsiteY20" fmla="*/ 2299447 h 2530670"/>
              <a:gd name="connsiteX21" fmla="*/ 2861228 w 8631342"/>
              <a:gd name="connsiteY21" fmla="*/ 2333065 h 2530670"/>
              <a:gd name="connsiteX22" fmla="*/ 1738399 w 8631342"/>
              <a:gd name="connsiteY22" fmla="*/ 2333065 h 2530670"/>
              <a:gd name="connsiteX23" fmla="*/ 790381 w 8631342"/>
              <a:gd name="connsiteY23" fmla="*/ 2245659 h 2530670"/>
              <a:gd name="connsiteX24" fmla="*/ 44069 w 8631342"/>
              <a:gd name="connsiteY24" fmla="*/ 2232212 h 2530670"/>
              <a:gd name="connsiteX25" fmla="*/ 0 w 8631342"/>
              <a:gd name="connsiteY25" fmla="*/ 17335 h 2530670"/>
              <a:gd name="connsiteX0" fmla="*/ 0 w 8631342"/>
              <a:gd name="connsiteY0" fmla="*/ 17335 h 2530670"/>
              <a:gd name="connsiteX1" fmla="*/ 420587 w 8631342"/>
              <a:gd name="connsiteY1" fmla="*/ 6724 h 2530670"/>
              <a:gd name="connsiteX2" fmla="*/ 877787 w 8631342"/>
              <a:gd name="connsiteY2" fmla="*/ 0 h 2530670"/>
              <a:gd name="connsiteX3" fmla="*/ 1360543 w 8631342"/>
              <a:gd name="connsiteY3" fmla="*/ 5386 h 2530670"/>
              <a:gd name="connsiteX4" fmla="*/ 1703443 w 8631342"/>
              <a:gd name="connsiteY4" fmla="*/ 13001 h 2530670"/>
              <a:gd name="connsiteX5" fmla="*/ 2182152 w 8631342"/>
              <a:gd name="connsiteY5" fmla="*/ 33618 h 2530670"/>
              <a:gd name="connsiteX6" fmla="*/ 2723317 w 8631342"/>
              <a:gd name="connsiteY6" fmla="*/ 47065 h 2530670"/>
              <a:gd name="connsiteX7" fmla="*/ 3231022 w 8631342"/>
              <a:gd name="connsiteY7" fmla="*/ 40342 h 2530670"/>
              <a:gd name="connsiteX8" fmla="*/ 3883204 w 8631342"/>
              <a:gd name="connsiteY8" fmla="*/ 33618 h 2530670"/>
              <a:gd name="connsiteX9" fmla="*/ 4515216 w 8631342"/>
              <a:gd name="connsiteY9" fmla="*/ 47065 h 2530670"/>
              <a:gd name="connsiteX10" fmla="*/ 5039652 w 8631342"/>
              <a:gd name="connsiteY10" fmla="*/ 40342 h 2530670"/>
              <a:gd name="connsiteX11" fmla="*/ 5604428 w 8631342"/>
              <a:gd name="connsiteY11" fmla="*/ 53789 h 2530670"/>
              <a:gd name="connsiteX12" fmla="*/ 6229716 w 8631342"/>
              <a:gd name="connsiteY12" fmla="*/ 87406 h 2530670"/>
              <a:gd name="connsiteX13" fmla="*/ 6740704 w 8631342"/>
              <a:gd name="connsiteY13" fmla="*/ 87406 h 2530670"/>
              <a:gd name="connsiteX14" fmla="*/ 6982752 w 8631342"/>
              <a:gd name="connsiteY14" fmla="*/ 53789 h 2530670"/>
              <a:gd name="connsiteX15" fmla="*/ 7110499 w 8631342"/>
              <a:gd name="connsiteY15" fmla="*/ 47065 h 2530670"/>
              <a:gd name="connsiteX16" fmla="*/ 7439952 w 8631342"/>
              <a:gd name="connsiteY16" fmla="*/ 73959 h 2530670"/>
              <a:gd name="connsiteX17" fmla="*/ 7776128 w 8631342"/>
              <a:gd name="connsiteY17" fmla="*/ 2326342 h 2530670"/>
              <a:gd name="connsiteX18" fmla="*/ 6411698 w 8631342"/>
              <a:gd name="connsiteY18" fmla="*/ 2250439 h 2530670"/>
              <a:gd name="connsiteX19" fmla="*/ 5029646 w 8631342"/>
              <a:gd name="connsiteY19" fmla="*/ 2320669 h 2530670"/>
              <a:gd name="connsiteX20" fmla="*/ 3984057 w 8631342"/>
              <a:gd name="connsiteY20" fmla="*/ 2299447 h 2530670"/>
              <a:gd name="connsiteX21" fmla="*/ 2861228 w 8631342"/>
              <a:gd name="connsiteY21" fmla="*/ 2333065 h 2530670"/>
              <a:gd name="connsiteX22" fmla="*/ 1738399 w 8631342"/>
              <a:gd name="connsiteY22" fmla="*/ 2333065 h 2530670"/>
              <a:gd name="connsiteX23" fmla="*/ 790381 w 8631342"/>
              <a:gd name="connsiteY23" fmla="*/ 2245659 h 2530670"/>
              <a:gd name="connsiteX24" fmla="*/ 44069 w 8631342"/>
              <a:gd name="connsiteY24" fmla="*/ 2232212 h 2530670"/>
              <a:gd name="connsiteX25" fmla="*/ 0 w 8631342"/>
              <a:gd name="connsiteY25" fmla="*/ 17335 h 2530670"/>
              <a:gd name="connsiteX0" fmla="*/ 0 w 8631342"/>
              <a:gd name="connsiteY0" fmla="*/ 17335 h 2530670"/>
              <a:gd name="connsiteX1" fmla="*/ 420587 w 8631342"/>
              <a:gd name="connsiteY1" fmla="*/ 6724 h 2530670"/>
              <a:gd name="connsiteX2" fmla="*/ 877787 w 8631342"/>
              <a:gd name="connsiteY2" fmla="*/ 0 h 2530670"/>
              <a:gd name="connsiteX3" fmla="*/ 1360543 w 8631342"/>
              <a:gd name="connsiteY3" fmla="*/ 5386 h 2530670"/>
              <a:gd name="connsiteX4" fmla="*/ 1703443 w 8631342"/>
              <a:gd name="connsiteY4" fmla="*/ 13001 h 2530670"/>
              <a:gd name="connsiteX5" fmla="*/ 2182152 w 8631342"/>
              <a:gd name="connsiteY5" fmla="*/ 33618 h 2530670"/>
              <a:gd name="connsiteX6" fmla="*/ 2723317 w 8631342"/>
              <a:gd name="connsiteY6" fmla="*/ 47065 h 2530670"/>
              <a:gd name="connsiteX7" fmla="*/ 3278693 w 8631342"/>
              <a:gd name="connsiteY7" fmla="*/ 40342 h 2530670"/>
              <a:gd name="connsiteX8" fmla="*/ 3883204 w 8631342"/>
              <a:gd name="connsiteY8" fmla="*/ 33618 h 2530670"/>
              <a:gd name="connsiteX9" fmla="*/ 4515216 w 8631342"/>
              <a:gd name="connsiteY9" fmla="*/ 47065 h 2530670"/>
              <a:gd name="connsiteX10" fmla="*/ 5039652 w 8631342"/>
              <a:gd name="connsiteY10" fmla="*/ 40342 h 2530670"/>
              <a:gd name="connsiteX11" fmla="*/ 5604428 w 8631342"/>
              <a:gd name="connsiteY11" fmla="*/ 53789 h 2530670"/>
              <a:gd name="connsiteX12" fmla="*/ 6229716 w 8631342"/>
              <a:gd name="connsiteY12" fmla="*/ 87406 h 2530670"/>
              <a:gd name="connsiteX13" fmla="*/ 6740704 w 8631342"/>
              <a:gd name="connsiteY13" fmla="*/ 87406 h 2530670"/>
              <a:gd name="connsiteX14" fmla="*/ 6982752 w 8631342"/>
              <a:gd name="connsiteY14" fmla="*/ 53789 h 2530670"/>
              <a:gd name="connsiteX15" fmla="*/ 7110499 w 8631342"/>
              <a:gd name="connsiteY15" fmla="*/ 47065 h 2530670"/>
              <a:gd name="connsiteX16" fmla="*/ 7439952 w 8631342"/>
              <a:gd name="connsiteY16" fmla="*/ 73959 h 2530670"/>
              <a:gd name="connsiteX17" fmla="*/ 7776128 w 8631342"/>
              <a:gd name="connsiteY17" fmla="*/ 2326342 h 2530670"/>
              <a:gd name="connsiteX18" fmla="*/ 6411698 w 8631342"/>
              <a:gd name="connsiteY18" fmla="*/ 2250439 h 2530670"/>
              <a:gd name="connsiteX19" fmla="*/ 5029646 w 8631342"/>
              <a:gd name="connsiteY19" fmla="*/ 2320669 h 2530670"/>
              <a:gd name="connsiteX20" fmla="*/ 3984057 w 8631342"/>
              <a:gd name="connsiteY20" fmla="*/ 2299447 h 2530670"/>
              <a:gd name="connsiteX21" fmla="*/ 2861228 w 8631342"/>
              <a:gd name="connsiteY21" fmla="*/ 2333065 h 2530670"/>
              <a:gd name="connsiteX22" fmla="*/ 1738399 w 8631342"/>
              <a:gd name="connsiteY22" fmla="*/ 2333065 h 2530670"/>
              <a:gd name="connsiteX23" fmla="*/ 790381 w 8631342"/>
              <a:gd name="connsiteY23" fmla="*/ 2245659 h 2530670"/>
              <a:gd name="connsiteX24" fmla="*/ 44069 w 8631342"/>
              <a:gd name="connsiteY24" fmla="*/ 2232212 h 2530670"/>
              <a:gd name="connsiteX25" fmla="*/ 0 w 8631342"/>
              <a:gd name="connsiteY25" fmla="*/ 17335 h 2530670"/>
              <a:gd name="connsiteX0" fmla="*/ 0 w 8631342"/>
              <a:gd name="connsiteY0" fmla="*/ 18316 h 2531651"/>
              <a:gd name="connsiteX1" fmla="*/ 420587 w 8631342"/>
              <a:gd name="connsiteY1" fmla="*/ 7705 h 2531651"/>
              <a:gd name="connsiteX2" fmla="*/ 877787 w 8631342"/>
              <a:gd name="connsiteY2" fmla="*/ 981 h 2531651"/>
              <a:gd name="connsiteX3" fmla="*/ 1360543 w 8631342"/>
              <a:gd name="connsiteY3" fmla="*/ 6367 h 2531651"/>
              <a:gd name="connsiteX4" fmla="*/ 1703443 w 8631342"/>
              <a:gd name="connsiteY4" fmla="*/ 13982 h 2531651"/>
              <a:gd name="connsiteX5" fmla="*/ 2182152 w 8631342"/>
              <a:gd name="connsiteY5" fmla="*/ 34599 h 2531651"/>
              <a:gd name="connsiteX6" fmla="*/ 2723317 w 8631342"/>
              <a:gd name="connsiteY6" fmla="*/ 48046 h 2531651"/>
              <a:gd name="connsiteX7" fmla="*/ 3278693 w 8631342"/>
              <a:gd name="connsiteY7" fmla="*/ 41323 h 2531651"/>
              <a:gd name="connsiteX8" fmla="*/ 3883204 w 8631342"/>
              <a:gd name="connsiteY8" fmla="*/ 34599 h 2531651"/>
              <a:gd name="connsiteX9" fmla="*/ 4515216 w 8631342"/>
              <a:gd name="connsiteY9" fmla="*/ 48046 h 2531651"/>
              <a:gd name="connsiteX10" fmla="*/ 5039652 w 8631342"/>
              <a:gd name="connsiteY10" fmla="*/ 41323 h 2531651"/>
              <a:gd name="connsiteX11" fmla="*/ 5604428 w 8631342"/>
              <a:gd name="connsiteY11" fmla="*/ 54770 h 2531651"/>
              <a:gd name="connsiteX12" fmla="*/ 6229716 w 8631342"/>
              <a:gd name="connsiteY12" fmla="*/ 88387 h 2531651"/>
              <a:gd name="connsiteX13" fmla="*/ 6740704 w 8631342"/>
              <a:gd name="connsiteY13" fmla="*/ 88387 h 2531651"/>
              <a:gd name="connsiteX14" fmla="*/ 6982752 w 8631342"/>
              <a:gd name="connsiteY14" fmla="*/ 54770 h 2531651"/>
              <a:gd name="connsiteX15" fmla="*/ 7110499 w 8631342"/>
              <a:gd name="connsiteY15" fmla="*/ 48046 h 2531651"/>
              <a:gd name="connsiteX16" fmla="*/ 7439952 w 8631342"/>
              <a:gd name="connsiteY16" fmla="*/ 74940 h 2531651"/>
              <a:gd name="connsiteX17" fmla="*/ 7776128 w 8631342"/>
              <a:gd name="connsiteY17" fmla="*/ 2327323 h 2531651"/>
              <a:gd name="connsiteX18" fmla="*/ 6411698 w 8631342"/>
              <a:gd name="connsiteY18" fmla="*/ 2251420 h 2531651"/>
              <a:gd name="connsiteX19" fmla="*/ 5029646 w 8631342"/>
              <a:gd name="connsiteY19" fmla="*/ 2321650 h 2531651"/>
              <a:gd name="connsiteX20" fmla="*/ 3984057 w 8631342"/>
              <a:gd name="connsiteY20" fmla="*/ 2300428 h 2531651"/>
              <a:gd name="connsiteX21" fmla="*/ 2861228 w 8631342"/>
              <a:gd name="connsiteY21" fmla="*/ 2334046 h 2531651"/>
              <a:gd name="connsiteX22" fmla="*/ 1738399 w 8631342"/>
              <a:gd name="connsiteY22" fmla="*/ 2334046 h 2531651"/>
              <a:gd name="connsiteX23" fmla="*/ 790381 w 8631342"/>
              <a:gd name="connsiteY23" fmla="*/ 2246640 h 2531651"/>
              <a:gd name="connsiteX24" fmla="*/ 44069 w 8631342"/>
              <a:gd name="connsiteY24" fmla="*/ 2233193 h 2531651"/>
              <a:gd name="connsiteX25" fmla="*/ 0 w 8631342"/>
              <a:gd name="connsiteY25" fmla="*/ 18316 h 2531651"/>
              <a:gd name="connsiteX0" fmla="*/ 0 w 8631342"/>
              <a:gd name="connsiteY0" fmla="*/ 18316 h 2531651"/>
              <a:gd name="connsiteX1" fmla="*/ 420587 w 8631342"/>
              <a:gd name="connsiteY1" fmla="*/ 7705 h 2531651"/>
              <a:gd name="connsiteX2" fmla="*/ 877787 w 8631342"/>
              <a:gd name="connsiteY2" fmla="*/ 981 h 2531651"/>
              <a:gd name="connsiteX3" fmla="*/ 1360543 w 8631342"/>
              <a:gd name="connsiteY3" fmla="*/ 6367 h 2531651"/>
              <a:gd name="connsiteX4" fmla="*/ 1703443 w 8631342"/>
              <a:gd name="connsiteY4" fmla="*/ 13982 h 2531651"/>
              <a:gd name="connsiteX5" fmla="*/ 2182152 w 8631342"/>
              <a:gd name="connsiteY5" fmla="*/ 34599 h 2531651"/>
              <a:gd name="connsiteX6" fmla="*/ 2723317 w 8631342"/>
              <a:gd name="connsiteY6" fmla="*/ 48046 h 2531651"/>
              <a:gd name="connsiteX7" fmla="*/ 3278693 w 8631342"/>
              <a:gd name="connsiteY7" fmla="*/ 41323 h 2531651"/>
              <a:gd name="connsiteX8" fmla="*/ 3883204 w 8631342"/>
              <a:gd name="connsiteY8" fmla="*/ 34599 h 2531651"/>
              <a:gd name="connsiteX9" fmla="*/ 4515216 w 8631342"/>
              <a:gd name="connsiteY9" fmla="*/ 48046 h 2531651"/>
              <a:gd name="connsiteX10" fmla="*/ 5039652 w 8631342"/>
              <a:gd name="connsiteY10" fmla="*/ 41323 h 2531651"/>
              <a:gd name="connsiteX11" fmla="*/ 5604428 w 8631342"/>
              <a:gd name="connsiteY11" fmla="*/ 54770 h 2531651"/>
              <a:gd name="connsiteX12" fmla="*/ 6229716 w 8631342"/>
              <a:gd name="connsiteY12" fmla="*/ 88387 h 2531651"/>
              <a:gd name="connsiteX13" fmla="*/ 6740704 w 8631342"/>
              <a:gd name="connsiteY13" fmla="*/ 88387 h 2531651"/>
              <a:gd name="connsiteX14" fmla="*/ 6982752 w 8631342"/>
              <a:gd name="connsiteY14" fmla="*/ 54770 h 2531651"/>
              <a:gd name="connsiteX15" fmla="*/ 7110499 w 8631342"/>
              <a:gd name="connsiteY15" fmla="*/ 48046 h 2531651"/>
              <a:gd name="connsiteX16" fmla="*/ 7439952 w 8631342"/>
              <a:gd name="connsiteY16" fmla="*/ 74940 h 2531651"/>
              <a:gd name="connsiteX17" fmla="*/ 7776128 w 8631342"/>
              <a:gd name="connsiteY17" fmla="*/ 2327323 h 2531651"/>
              <a:gd name="connsiteX18" fmla="*/ 6411698 w 8631342"/>
              <a:gd name="connsiteY18" fmla="*/ 2251420 h 2531651"/>
              <a:gd name="connsiteX19" fmla="*/ 5029646 w 8631342"/>
              <a:gd name="connsiteY19" fmla="*/ 2321650 h 2531651"/>
              <a:gd name="connsiteX20" fmla="*/ 3984057 w 8631342"/>
              <a:gd name="connsiteY20" fmla="*/ 2300428 h 2531651"/>
              <a:gd name="connsiteX21" fmla="*/ 2861228 w 8631342"/>
              <a:gd name="connsiteY21" fmla="*/ 2334046 h 2531651"/>
              <a:gd name="connsiteX22" fmla="*/ 1738399 w 8631342"/>
              <a:gd name="connsiteY22" fmla="*/ 2334046 h 2531651"/>
              <a:gd name="connsiteX23" fmla="*/ 790381 w 8631342"/>
              <a:gd name="connsiteY23" fmla="*/ 2246640 h 2531651"/>
              <a:gd name="connsiteX24" fmla="*/ 44069 w 8631342"/>
              <a:gd name="connsiteY24" fmla="*/ 2233193 h 2531651"/>
              <a:gd name="connsiteX25" fmla="*/ 0 w 8631342"/>
              <a:gd name="connsiteY25" fmla="*/ 18316 h 2531651"/>
              <a:gd name="connsiteX0" fmla="*/ 0 w 8631342"/>
              <a:gd name="connsiteY0" fmla="*/ 17335 h 2530670"/>
              <a:gd name="connsiteX1" fmla="*/ 420587 w 8631342"/>
              <a:gd name="connsiteY1" fmla="*/ 6724 h 2530670"/>
              <a:gd name="connsiteX2" fmla="*/ 877787 w 8631342"/>
              <a:gd name="connsiteY2" fmla="*/ 0 h 2530670"/>
              <a:gd name="connsiteX3" fmla="*/ 1360543 w 8631342"/>
              <a:gd name="connsiteY3" fmla="*/ 5386 h 2530670"/>
              <a:gd name="connsiteX4" fmla="*/ 1703443 w 8631342"/>
              <a:gd name="connsiteY4" fmla="*/ 13001 h 2530670"/>
              <a:gd name="connsiteX5" fmla="*/ 2182152 w 8631342"/>
              <a:gd name="connsiteY5" fmla="*/ 33618 h 2530670"/>
              <a:gd name="connsiteX6" fmla="*/ 2723317 w 8631342"/>
              <a:gd name="connsiteY6" fmla="*/ 47065 h 2530670"/>
              <a:gd name="connsiteX7" fmla="*/ 3278693 w 8631342"/>
              <a:gd name="connsiteY7" fmla="*/ 40342 h 2530670"/>
              <a:gd name="connsiteX8" fmla="*/ 3883204 w 8631342"/>
              <a:gd name="connsiteY8" fmla="*/ 33618 h 2530670"/>
              <a:gd name="connsiteX9" fmla="*/ 4515216 w 8631342"/>
              <a:gd name="connsiteY9" fmla="*/ 47065 h 2530670"/>
              <a:gd name="connsiteX10" fmla="*/ 5039652 w 8631342"/>
              <a:gd name="connsiteY10" fmla="*/ 40342 h 2530670"/>
              <a:gd name="connsiteX11" fmla="*/ 5604428 w 8631342"/>
              <a:gd name="connsiteY11" fmla="*/ 53789 h 2530670"/>
              <a:gd name="connsiteX12" fmla="*/ 6229716 w 8631342"/>
              <a:gd name="connsiteY12" fmla="*/ 87406 h 2530670"/>
              <a:gd name="connsiteX13" fmla="*/ 6740704 w 8631342"/>
              <a:gd name="connsiteY13" fmla="*/ 87406 h 2530670"/>
              <a:gd name="connsiteX14" fmla="*/ 6982752 w 8631342"/>
              <a:gd name="connsiteY14" fmla="*/ 53789 h 2530670"/>
              <a:gd name="connsiteX15" fmla="*/ 7110499 w 8631342"/>
              <a:gd name="connsiteY15" fmla="*/ 47065 h 2530670"/>
              <a:gd name="connsiteX16" fmla="*/ 7439952 w 8631342"/>
              <a:gd name="connsiteY16" fmla="*/ 73959 h 2530670"/>
              <a:gd name="connsiteX17" fmla="*/ 7776128 w 8631342"/>
              <a:gd name="connsiteY17" fmla="*/ 2326342 h 2530670"/>
              <a:gd name="connsiteX18" fmla="*/ 6411698 w 8631342"/>
              <a:gd name="connsiteY18" fmla="*/ 2250439 h 2530670"/>
              <a:gd name="connsiteX19" fmla="*/ 5029646 w 8631342"/>
              <a:gd name="connsiteY19" fmla="*/ 2320669 h 2530670"/>
              <a:gd name="connsiteX20" fmla="*/ 3984057 w 8631342"/>
              <a:gd name="connsiteY20" fmla="*/ 2299447 h 2530670"/>
              <a:gd name="connsiteX21" fmla="*/ 2861228 w 8631342"/>
              <a:gd name="connsiteY21" fmla="*/ 2333065 h 2530670"/>
              <a:gd name="connsiteX22" fmla="*/ 1738399 w 8631342"/>
              <a:gd name="connsiteY22" fmla="*/ 2333065 h 2530670"/>
              <a:gd name="connsiteX23" fmla="*/ 790381 w 8631342"/>
              <a:gd name="connsiteY23" fmla="*/ 2245659 h 2530670"/>
              <a:gd name="connsiteX24" fmla="*/ 44069 w 8631342"/>
              <a:gd name="connsiteY24" fmla="*/ 2232212 h 2530670"/>
              <a:gd name="connsiteX25" fmla="*/ 0 w 8631342"/>
              <a:gd name="connsiteY25" fmla="*/ 17335 h 2530670"/>
              <a:gd name="connsiteX0" fmla="*/ 0 w 8631342"/>
              <a:gd name="connsiteY0" fmla="*/ 17335 h 2530670"/>
              <a:gd name="connsiteX1" fmla="*/ 420587 w 8631342"/>
              <a:gd name="connsiteY1" fmla="*/ 6724 h 2530670"/>
              <a:gd name="connsiteX2" fmla="*/ 877787 w 8631342"/>
              <a:gd name="connsiteY2" fmla="*/ 0 h 2530670"/>
              <a:gd name="connsiteX3" fmla="*/ 1360543 w 8631342"/>
              <a:gd name="connsiteY3" fmla="*/ 5386 h 2530670"/>
              <a:gd name="connsiteX4" fmla="*/ 1703443 w 8631342"/>
              <a:gd name="connsiteY4" fmla="*/ 13001 h 2530670"/>
              <a:gd name="connsiteX5" fmla="*/ 2182152 w 8631342"/>
              <a:gd name="connsiteY5" fmla="*/ 33618 h 2530670"/>
              <a:gd name="connsiteX6" fmla="*/ 2740651 w 8631342"/>
              <a:gd name="connsiteY6" fmla="*/ 38397 h 2530670"/>
              <a:gd name="connsiteX7" fmla="*/ 3278693 w 8631342"/>
              <a:gd name="connsiteY7" fmla="*/ 40342 h 2530670"/>
              <a:gd name="connsiteX8" fmla="*/ 3883204 w 8631342"/>
              <a:gd name="connsiteY8" fmla="*/ 33618 h 2530670"/>
              <a:gd name="connsiteX9" fmla="*/ 4515216 w 8631342"/>
              <a:gd name="connsiteY9" fmla="*/ 47065 h 2530670"/>
              <a:gd name="connsiteX10" fmla="*/ 5039652 w 8631342"/>
              <a:gd name="connsiteY10" fmla="*/ 40342 h 2530670"/>
              <a:gd name="connsiteX11" fmla="*/ 5604428 w 8631342"/>
              <a:gd name="connsiteY11" fmla="*/ 53789 h 2530670"/>
              <a:gd name="connsiteX12" fmla="*/ 6229716 w 8631342"/>
              <a:gd name="connsiteY12" fmla="*/ 87406 h 2530670"/>
              <a:gd name="connsiteX13" fmla="*/ 6740704 w 8631342"/>
              <a:gd name="connsiteY13" fmla="*/ 87406 h 2530670"/>
              <a:gd name="connsiteX14" fmla="*/ 6982752 w 8631342"/>
              <a:gd name="connsiteY14" fmla="*/ 53789 h 2530670"/>
              <a:gd name="connsiteX15" fmla="*/ 7110499 w 8631342"/>
              <a:gd name="connsiteY15" fmla="*/ 47065 h 2530670"/>
              <a:gd name="connsiteX16" fmla="*/ 7439952 w 8631342"/>
              <a:gd name="connsiteY16" fmla="*/ 73959 h 2530670"/>
              <a:gd name="connsiteX17" fmla="*/ 7776128 w 8631342"/>
              <a:gd name="connsiteY17" fmla="*/ 2326342 h 2530670"/>
              <a:gd name="connsiteX18" fmla="*/ 6411698 w 8631342"/>
              <a:gd name="connsiteY18" fmla="*/ 2250439 h 2530670"/>
              <a:gd name="connsiteX19" fmla="*/ 5029646 w 8631342"/>
              <a:gd name="connsiteY19" fmla="*/ 2320669 h 2530670"/>
              <a:gd name="connsiteX20" fmla="*/ 3984057 w 8631342"/>
              <a:gd name="connsiteY20" fmla="*/ 2299447 h 2530670"/>
              <a:gd name="connsiteX21" fmla="*/ 2861228 w 8631342"/>
              <a:gd name="connsiteY21" fmla="*/ 2333065 h 2530670"/>
              <a:gd name="connsiteX22" fmla="*/ 1738399 w 8631342"/>
              <a:gd name="connsiteY22" fmla="*/ 2333065 h 2530670"/>
              <a:gd name="connsiteX23" fmla="*/ 790381 w 8631342"/>
              <a:gd name="connsiteY23" fmla="*/ 2245659 h 2530670"/>
              <a:gd name="connsiteX24" fmla="*/ 44069 w 8631342"/>
              <a:gd name="connsiteY24" fmla="*/ 2232212 h 2530670"/>
              <a:gd name="connsiteX25" fmla="*/ 0 w 8631342"/>
              <a:gd name="connsiteY25" fmla="*/ 17335 h 2530670"/>
              <a:gd name="connsiteX0" fmla="*/ 0 w 8631342"/>
              <a:gd name="connsiteY0" fmla="*/ 17335 h 2530670"/>
              <a:gd name="connsiteX1" fmla="*/ 420587 w 8631342"/>
              <a:gd name="connsiteY1" fmla="*/ 6724 h 2530670"/>
              <a:gd name="connsiteX2" fmla="*/ 877787 w 8631342"/>
              <a:gd name="connsiteY2" fmla="*/ 0 h 2530670"/>
              <a:gd name="connsiteX3" fmla="*/ 1360543 w 8631342"/>
              <a:gd name="connsiteY3" fmla="*/ 5386 h 2530670"/>
              <a:gd name="connsiteX4" fmla="*/ 1703443 w 8631342"/>
              <a:gd name="connsiteY4" fmla="*/ 13001 h 2530670"/>
              <a:gd name="connsiteX5" fmla="*/ 2182152 w 8631342"/>
              <a:gd name="connsiteY5" fmla="*/ 33618 h 2530670"/>
              <a:gd name="connsiteX6" fmla="*/ 2740651 w 8631342"/>
              <a:gd name="connsiteY6" fmla="*/ 38397 h 2530670"/>
              <a:gd name="connsiteX7" fmla="*/ 3278693 w 8631342"/>
              <a:gd name="connsiteY7" fmla="*/ 40342 h 2530670"/>
              <a:gd name="connsiteX8" fmla="*/ 3883204 w 8631342"/>
              <a:gd name="connsiteY8" fmla="*/ 33618 h 2530670"/>
              <a:gd name="connsiteX9" fmla="*/ 4515216 w 8631342"/>
              <a:gd name="connsiteY9" fmla="*/ 47065 h 2530670"/>
              <a:gd name="connsiteX10" fmla="*/ 5039652 w 8631342"/>
              <a:gd name="connsiteY10" fmla="*/ 40342 h 2530670"/>
              <a:gd name="connsiteX11" fmla="*/ 5604428 w 8631342"/>
              <a:gd name="connsiteY11" fmla="*/ 53789 h 2530670"/>
              <a:gd name="connsiteX12" fmla="*/ 6229716 w 8631342"/>
              <a:gd name="connsiteY12" fmla="*/ 87406 h 2530670"/>
              <a:gd name="connsiteX13" fmla="*/ 6740704 w 8631342"/>
              <a:gd name="connsiteY13" fmla="*/ 87406 h 2530670"/>
              <a:gd name="connsiteX14" fmla="*/ 6982752 w 8631342"/>
              <a:gd name="connsiteY14" fmla="*/ 53789 h 2530670"/>
              <a:gd name="connsiteX15" fmla="*/ 7110499 w 8631342"/>
              <a:gd name="connsiteY15" fmla="*/ 47065 h 2530670"/>
              <a:gd name="connsiteX16" fmla="*/ 7439952 w 8631342"/>
              <a:gd name="connsiteY16" fmla="*/ 73959 h 2530670"/>
              <a:gd name="connsiteX17" fmla="*/ 7776128 w 8631342"/>
              <a:gd name="connsiteY17" fmla="*/ 2326342 h 2530670"/>
              <a:gd name="connsiteX18" fmla="*/ 6411698 w 8631342"/>
              <a:gd name="connsiteY18" fmla="*/ 2250439 h 2530670"/>
              <a:gd name="connsiteX19" fmla="*/ 5029646 w 8631342"/>
              <a:gd name="connsiteY19" fmla="*/ 2320669 h 2530670"/>
              <a:gd name="connsiteX20" fmla="*/ 3984057 w 8631342"/>
              <a:gd name="connsiteY20" fmla="*/ 2299447 h 2530670"/>
              <a:gd name="connsiteX21" fmla="*/ 2861228 w 8631342"/>
              <a:gd name="connsiteY21" fmla="*/ 2333065 h 2530670"/>
              <a:gd name="connsiteX22" fmla="*/ 1738399 w 8631342"/>
              <a:gd name="connsiteY22" fmla="*/ 2333065 h 2530670"/>
              <a:gd name="connsiteX23" fmla="*/ 790381 w 8631342"/>
              <a:gd name="connsiteY23" fmla="*/ 2245659 h 2530670"/>
              <a:gd name="connsiteX24" fmla="*/ 44069 w 8631342"/>
              <a:gd name="connsiteY24" fmla="*/ 2232212 h 2530670"/>
              <a:gd name="connsiteX25" fmla="*/ 0 w 8631342"/>
              <a:gd name="connsiteY25" fmla="*/ 17335 h 2530670"/>
              <a:gd name="connsiteX0" fmla="*/ 0 w 8631342"/>
              <a:gd name="connsiteY0" fmla="*/ 17335 h 2530670"/>
              <a:gd name="connsiteX1" fmla="*/ 420587 w 8631342"/>
              <a:gd name="connsiteY1" fmla="*/ 6724 h 2530670"/>
              <a:gd name="connsiteX2" fmla="*/ 877787 w 8631342"/>
              <a:gd name="connsiteY2" fmla="*/ 0 h 2530670"/>
              <a:gd name="connsiteX3" fmla="*/ 1360543 w 8631342"/>
              <a:gd name="connsiteY3" fmla="*/ 5386 h 2530670"/>
              <a:gd name="connsiteX4" fmla="*/ 1703443 w 8631342"/>
              <a:gd name="connsiteY4" fmla="*/ 13001 h 2530670"/>
              <a:gd name="connsiteX5" fmla="*/ 2182152 w 8631342"/>
              <a:gd name="connsiteY5" fmla="*/ 33618 h 2530670"/>
              <a:gd name="connsiteX6" fmla="*/ 2740651 w 8631342"/>
              <a:gd name="connsiteY6" fmla="*/ 38397 h 2530670"/>
              <a:gd name="connsiteX7" fmla="*/ 3278693 w 8631342"/>
              <a:gd name="connsiteY7" fmla="*/ 40342 h 2530670"/>
              <a:gd name="connsiteX8" fmla="*/ 3883204 w 8631342"/>
              <a:gd name="connsiteY8" fmla="*/ 33618 h 2530670"/>
              <a:gd name="connsiteX9" fmla="*/ 4515216 w 8631342"/>
              <a:gd name="connsiteY9" fmla="*/ 47065 h 2530670"/>
              <a:gd name="connsiteX10" fmla="*/ 5039652 w 8631342"/>
              <a:gd name="connsiteY10" fmla="*/ 40342 h 2530670"/>
              <a:gd name="connsiteX11" fmla="*/ 5604428 w 8631342"/>
              <a:gd name="connsiteY11" fmla="*/ 53789 h 2530670"/>
              <a:gd name="connsiteX12" fmla="*/ 6229716 w 8631342"/>
              <a:gd name="connsiteY12" fmla="*/ 87406 h 2530670"/>
              <a:gd name="connsiteX13" fmla="*/ 6740704 w 8631342"/>
              <a:gd name="connsiteY13" fmla="*/ 87406 h 2530670"/>
              <a:gd name="connsiteX14" fmla="*/ 6982752 w 8631342"/>
              <a:gd name="connsiteY14" fmla="*/ 53789 h 2530670"/>
              <a:gd name="connsiteX15" fmla="*/ 7110499 w 8631342"/>
              <a:gd name="connsiteY15" fmla="*/ 47065 h 2530670"/>
              <a:gd name="connsiteX16" fmla="*/ 7439952 w 8631342"/>
              <a:gd name="connsiteY16" fmla="*/ 73959 h 2530670"/>
              <a:gd name="connsiteX17" fmla="*/ 7776128 w 8631342"/>
              <a:gd name="connsiteY17" fmla="*/ 2326342 h 2530670"/>
              <a:gd name="connsiteX18" fmla="*/ 6411698 w 8631342"/>
              <a:gd name="connsiteY18" fmla="*/ 2250439 h 2530670"/>
              <a:gd name="connsiteX19" fmla="*/ 5029646 w 8631342"/>
              <a:gd name="connsiteY19" fmla="*/ 2320669 h 2530670"/>
              <a:gd name="connsiteX20" fmla="*/ 3984057 w 8631342"/>
              <a:gd name="connsiteY20" fmla="*/ 2299447 h 2530670"/>
              <a:gd name="connsiteX21" fmla="*/ 2861228 w 8631342"/>
              <a:gd name="connsiteY21" fmla="*/ 2333065 h 2530670"/>
              <a:gd name="connsiteX22" fmla="*/ 1738399 w 8631342"/>
              <a:gd name="connsiteY22" fmla="*/ 2333065 h 2530670"/>
              <a:gd name="connsiteX23" fmla="*/ 790381 w 8631342"/>
              <a:gd name="connsiteY23" fmla="*/ 2245659 h 2530670"/>
              <a:gd name="connsiteX24" fmla="*/ 44069 w 8631342"/>
              <a:gd name="connsiteY24" fmla="*/ 2232212 h 2530670"/>
              <a:gd name="connsiteX25" fmla="*/ 0 w 8631342"/>
              <a:gd name="connsiteY25" fmla="*/ 17335 h 2530670"/>
              <a:gd name="connsiteX0" fmla="*/ 0 w 8631342"/>
              <a:gd name="connsiteY0" fmla="*/ 17335 h 2530670"/>
              <a:gd name="connsiteX1" fmla="*/ 420587 w 8631342"/>
              <a:gd name="connsiteY1" fmla="*/ 6724 h 2530670"/>
              <a:gd name="connsiteX2" fmla="*/ 877787 w 8631342"/>
              <a:gd name="connsiteY2" fmla="*/ 0 h 2530670"/>
              <a:gd name="connsiteX3" fmla="*/ 1360543 w 8631342"/>
              <a:gd name="connsiteY3" fmla="*/ 5386 h 2530670"/>
              <a:gd name="connsiteX4" fmla="*/ 1703443 w 8631342"/>
              <a:gd name="connsiteY4" fmla="*/ 13001 h 2530670"/>
              <a:gd name="connsiteX5" fmla="*/ 2182152 w 8631342"/>
              <a:gd name="connsiteY5" fmla="*/ 33618 h 2530670"/>
              <a:gd name="connsiteX6" fmla="*/ 2740651 w 8631342"/>
              <a:gd name="connsiteY6" fmla="*/ 38397 h 2530670"/>
              <a:gd name="connsiteX7" fmla="*/ 3278693 w 8631342"/>
              <a:gd name="connsiteY7" fmla="*/ 40342 h 2530670"/>
              <a:gd name="connsiteX8" fmla="*/ 3883204 w 8631342"/>
              <a:gd name="connsiteY8" fmla="*/ 33618 h 2530670"/>
              <a:gd name="connsiteX9" fmla="*/ 4515216 w 8631342"/>
              <a:gd name="connsiteY9" fmla="*/ 47065 h 2530670"/>
              <a:gd name="connsiteX10" fmla="*/ 5039652 w 8631342"/>
              <a:gd name="connsiteY10" fmla="*/ 40342 h 2530670"/>
              <a:gd name="connsiteX11" fmla="*/ 5604428 w 8631342"/>
              <a:gd name="connsiteY11" fmla="*/ 53789 h 2530670"/>
              <a:gd name="connsiteX12" fmla="*/ 6229716 w 8631342"/>
              <a:gd name="connsiteY12" fmla="*/ 87406 h 2530670"/>
              <a:gd name="connsiteX13" fmla="*/ 6740704 w 8631342"/>
              <a:gd name="connsiteY13" fmla="*/ 87406 h 2530670"/>
              <a:gd name="connsiteX14" fmla="*/ 6982752 w 8631342"/>
              <a:gd name="connsiteY14" fmla="*/ 53789 h 2530670"/>
              <a:gd name="connsiteX15" fmla="*/ 7110499 w 8631342"/>
              <a:gd name="connsiteY15" fmla="*/ 47065 h 2530670"/>
              <a:gd name="connsiteX16" fmla="*/ 7439952 w 8631342"/>
              <a:gd name="connsiteY16" fmla="*/ 73959 h 2530670"/>
              <a:gd name="connsiteX17" fmla="*/ 7776128 w 8631342"/>
              <a:gd name="connsiteY17" fmla="*/ 2326342 h 2530670"/>
              <a:gd name="connsiteX18" fmla="*/ 6411698 w 8631342"/>
              <a:gd name="connsiteY18" fmla="*/ 2250439 h 2530670"/>
              <a:gd name="connsiteX19" fmla="*/ 5029646 w 8631342"/>
              <a:gd name="connsiteY19" fmla="*/ 2320669 h 2530670"/>
              <a:gd name="connsiteX20" fmla="*/ 3984057 w 8631342"/>
              <a:gd name="connsiteY20" fmla="*/ 2299447 h 2530670"/>
              <a:gd name="connsiteX21" fmla="*/ 2861228 w 8631342"/>
              <a:gd name="connsiteY21" fmla="*/ 2333065 h 2530670"/>
              <a:gd name="connsiteX22" fmla="*/ 1738399 w 8631342"/>
              <a:gd name="connsiteY22" fmla="*/ 2333065 h 2530670"/>
              <a:gd name="connsiteX23" fmla="*/ 790381 w 8631342"/>
              <a:gd name="connsiteY23" fmla="*/ 2245659 h 2530670"/>
              <a:gd name="connsiteX24" fmla="*/ 44069 w 8631342"/>
              <a:gd name="connsiteY24" fmla="*/ 2232212 h 2530670"/>
              <a:gd name="connsiteX25" fmla="*/ 0 w 8631342"/>
              <a:gd name="connsiteY25" fmla="*/ 17335 h 2530670"/>
              <a:gd name="connsiteX0" fmla="*/ 0 w 8631342"/>
              <a:gd name="connsiteY0" fmla="*/ 17335 h 2530670"/>
              <a:gd name="connsiteX1" fmla="*/ 420587 w 8631342"/>
              <a:gd name="connsiteY1" fmla="*/ 6724 h 2530670"/>
              <a:gd name="connsiteX2" fmla="*/ 877787 w 8631342"/>
              <a:gd name="connsiteY2" fmla="*/ 0 h 2530670"/>
              <a:gd name="connsiteX3" fmla="*/ 1360543 w 8631342"/>
              <a:gd name="connsiteY3" fmla="*/ 5386 h 2530670"/>
              <a:gd name="connsiteX4" fmla="*/ 1703443 w 8631342"/>
              <a:gd name="connsiteY4" fmla="*/ 13001 h 2530670"/>
              <a:gd name="connsiteX5" fmla="*/ 2182152 w 8631342"/>
              <a:gd name="connsiteY5" fmla="*/ 33618 h 2530670"/>
              <a:gd name="connsiteX6" fmla="*/ 2740651 w 8631342"/>
              <a:gd name="connsiteY6" fmla="*/ 38397 h 2530670"/>
              <a:gd name="connsiteX7" fmla="*/ 3278693 w 8631342"/>
              <a:gd name="connsiteY7" fmla="*/ 40342 h 2530670"/>
              <a:gd name="connsiteX8" fmla="*/ 3883204 w 8631342"/>
              <a:gd name="connsiteY8" fmla="*/ 33618 h 2530670"/>
              <a:gd name="connsiteX9" fmla="*/ 4515216 w 8631342"/>
              <a:gd name="connsiteY9" fmla="*/ 47065 h 2530670"/>
              <a:gd name="connsiteX10" fmla="*/ 5039652 w 8631342"/>
              <a:gd name="connsiteY10" fmla="*/ 40342 h 2530670"/>
              <a:gd name="connsiteX11" fmla="*/ 5604428 w 8631342"/>
              <a:gd name="connsiteY11" fmla="*/ 53789 h 2530670"/>
              <a:gd name="connsiteX12" fmla="*/ 6229716 w 8631342"/>
              <a:gd name="connsiteY12" fmla="*/ 87406 h 2530670"/>
              <a:gd name="connsiteX13" fmla="*/ 6740704 w 8631342"/>
              <a:gd name="connsiteY13" fmla="*/ 87406 h 2530670"/>
              <a:gd name="connsiteX14" fmla="*/ 6982752 w 8631342"/>
              <a:gd name="connsiteY14" fmla="*/ 53789 h 2530670"/>
              <a:gd name="connsiteX15" fmla="*/ 7110499 w 8631342"/>
              <a:gd name="connsiteY15" fmla="*/ 47065 h 2530670"/>
              <a:gd name="connsiteX16" fmla="*/ 7439952 w 8631342"/>
              <a:gd name="connsiteY16" fmla="*/ 73959 h 2530670"/>
              <a:gd name="connsiteX17" fmla="*/ 7776128 w 8631342"/>
              <a:gd name="connsiteY17" fmla="*/ 2326342 h 2530670"/>
              <a:gd name="connsiteX18" fmla="*/ 6411698 w 8631342"/>
              <a:gd name="connsiteY18" fmla="*/ 2250439 h 2530670"/>
              <a:gd name="connsiteX19" fmla="*/ 5029646 w 8631342"/>
              <a:gd name="connsiteY19" fmla="*/ 2320669 h 2530670"/>
              <a:gd name="connsiteX20" fmla="*/ 3984057 w 8631342"/>
              <a:gd name="connsiteY20" fmla="*/ 2299447 h 2530670"/>
              <a:gd name="connsiteX21" fmla="*/ 2861228 w 8631342"/>
              <a:gd name="connsiteY21" fmla="*/ 2333065 h 2530670"/>
              <a:gd name="connsiteX22" fmla="*/ 1738399 w 8631342"/>
              <a:gd name="connsiteY22" fmla="*/ 2333065 h 2530670"/>
              <a:gd name="connsiteX23" fmla="*/ 790381 w 8631342"/>
              <a:gd name="connsiteY23" fmla="*/ 2245659 h 2530670"/>
              <a:gd name="connsiteX24" fmla="*/ 44069 w 8631342"/>
              <a:gd name="connsiteY24" fmla="*/ 2232212 h 2530670"/>
              <a:gd name="connsiteX25" fmla="*/ 0 w 8631342"/>
              <a:gd name="connsiteY25" fmla="*/ 17335 h 2530670"/>
              <a:gd name="connsiteX0" fmla="*/ 0 w 8631342"/>
              <a:gd name="connsiteY0" fmla="*/ 17335 h 2530670"/>
              <a:gd name="connsiteX1" fmla="*/ 420587 w 8631342"/>
              <a:gd name="connsiteY1" fmla="*/ 6724 h 2530670"/>
              <a:gd name="connsiteX2" fmla="*/ 877787 w 8631342"/>
              <a:gd name="connsiteY2" fmla="*/ 0 h 2530670"/>
              <a:gd name="connsiteX3" fmla="*/ 1360543 w 8631342"/>
              <a:gd name="connsiteY3" fmla="*/ 5386 h 2530670"/>
              <a:gd name="connsiteX4" fmla="*/ 1703443 w 8631342"/>
              <a:gd name="connsiteY4" fmla="*/ 13001 h 2530670"/>
              <a:gd name="connsiteX5" fmla="*/ 2182152 w 8631342"/>
              <a:gd name="connsiteY5" fmla="*/ 33618 h 2530670"/>
              <a:gd name="connsiteX6" fmla="*/ 2740651 w 8631342"/>
              <a:gd name="connsiteY6" fmla="*/ 38397 h 2530670"/>
              <a:gd name="connsiteX7" fmla="*/ 3278693 w 8631342"/>
              <a:gd name="connsiteY7" fmla="*/ 40342 h 2530670"/>
              <a:gd name="connsiteX8" fmla="*/ 3883204 w 8631342"/>
              <a:gd name="connsiteY8" fmla="*/ 33618 h 2530670"/>
              <a:gd name="connsiteX9" fmla="*/ 4515216 w 8631342"/>
              <a:gd name="connsiteY9" fmla="*/ 47065 h 2530670"/>
              <a:gd name="connsiteX10" fmla="*/ 5039652 w 8631342"/>
              <a:gd name="connsiteY10" fmla="*/ 40342 h 2530670"/>
              <a:gd name="connsiteX11" fmla="*/ 5604428 w 8631342"/>
              <a:gd name="connsiteY11" fmla="*/ 53789 h 2530670"/>
              <a:gd name="connsiteX12" fmla="*/ 6229716 w 8631342"/>
              <a:gd name="connsiteY12" fmla="*/ 87406 h 2530670"/>
              <a:gd name="connsiteX13" fmla="*/ 6740704 w 8631342"/>
              <a:gd name="connsiteY13" fmla="*/ 87406 h 2530670"/>
              <a:gd name="connsiteX14" fmla="*/ 6982752 w 8631342"/>
              <a:gd name="connsiteY14" fmla="*/ 53789 h 2530670"/>
              <a:gd name="connsiteX15" fmla="*/ 7110499 w 8631342"/>
              <a:gd name="connsiteY15" fmla="*/ 47065 h 2530670"/>
              <a:gd name="connsiteX16" fmla="*/ 7439952 w 8631342"/>
              <a:gd name="connsiteY16" fmla="*/ 73959 h 2530670"/>
              <a:gd name="connsiteX17" fmla="*/ 7776128 w 8631342"/>
              <a:gd name="connsiteY17" fmla="*/ 2326342 h 2530670"/>
              <a:gd name="connsiteX18" fmla="*/ 6411698 w 8631342"/>
              <a:gd name="connsiteY18" fmla="*/ 2250439 h 2530670"/>
              <a:gd name="connsiteX19" fmla="*/ 5029646 w 8631342"/>
              <a:gd name="connsiteY19" fmla="*/ 2320669 h 2530670"/>
              <a:gd name="connsiteX20" fmla="*/ 3984057 w 8631342"/>
              <a:gd name="connsiteY20" fmla="*/ 2299447 h 2530670"/>
              <a:gd name="connsiteX21" fmla="*/ 2861228 w 8631342"/>
              <a:gd name="connsiteY21" fmla="*/ 2333065 h 2530670"/>
              <a:gd name="connsiteX22" fmla="*/ 1738399 w 8631342"/>
              <a:gd name="connsiteY22" fmla="*/ 2333065 h 2530670"/>
              <a:gd name="connsiteX23" fmla="*/ 790381 w 8631342"/>
              <a:gd name="connsiteY23" fmla="*/ 2245659 h 2530670"/>
              <a:gd name="connsiteX24" fmla="*/ 44069 w 8631342"/>
              <a:gd name="connsiteY24" fmla="*/ 2232212 h 2530670"/>
              <a:gd name="connsiteX25" fmla="*/ 0 w 8631342"/>
              <a:gd name="connsiteY25" fmla="*/ 17335 h 2530670"/>
              <a:gd name="connsiteX0" fmla="*/ 0 w 8631342"/>
              <a:gd name="connsiteY0" fmla="*/ 17335 h 2530670"/>
              <a:gd name="connsiteX1" fmla="*/ 420587 w 8631342"/>
              <a:gd name="connsiteY1" fmla="*/ 6724 h 2530670"/>
              <a:gd name="connsiteX2" fmla="*/ 877787 w 8631342"/>
              <a:gd name="connsiteY2" fmla="*/ 0 h 2530670"/>
              <a:gd name="connsiteX3" fmla="*/ 1360543 w 8631342"/>
              <a:gd name="connsiteY3" fmla="*/ 5386 h 2530670"/>
              <a:gd name="connsiteX4" fmla="*/ 1703443 w 8631342"/>
              <a:gd name="connsiteY4" fmla="*/ 13001 h 2530670"/>
              <a:gd name="connsiteX5" fmla="*/ 2182152 w 8631342"/>
              <a:gd name="connsiteY5" fmla="*/ 33618 h 2530670"/>
              <a:gd name="connsiteX6" fmla="*/ 2740651 w 8631342"/>
              <a:gd name="connsiteY6" fmla="*/ 38397 h 2530670"/>
              <a:gd name="connsiteX7" fmla="*/ 3278693 w 8631342"/>
              <a:gd name="connsiteY7" fmla="*/ 40342 h 2530670"/>
              <a:gd name="connsiteX8" fmla="*/ 3883204 w 8631342"/>
              <a:gd name="connsiteY8" fmla="*/ 33618 h 2530670"/>
              <a:gd name="connsiteX9" fmla="*/ 4515216 w 8631342"/>
              <a:gd name="connsiteY9" fmla="*/ 47065 h 2530670"/>
              <a:gd name="connsiteX10" fmla="*/ 5039652 w 8631342"/>
              <a:gd name="connsiteY10" fmla="*/ 40342 h 2530670"/>
              <a:gd name="connsiteX11" fmla="*/ 5604428 w 8631342"/>
              <a:gd name="connsiteY11" fmla="*/ 53789 h 2530670"/>
              <a:gd name="connsiteX12" fmla="*/ 6229716 w 8631342"/>
              <a:gd name="connsiteY12" fmla="*/ 87406 h 2530670"/>
              <a:gd name="connsiteX13" fmla="*/ 6740704 w 8631342"/>
              <a:gd name="connsiteY13" fmla="*/ 87406 h 2530670"/>
              <a:gd name="connsiteX14" fmla="*/ 6982752 w 8631342"/>
              <a:gd name="connsiteY14" fmla="*/ 53789 h 2530670"/>
              <a:gd name="connsiteX15" fmla="*/ 7110499 w 8631342"/>
              <a:gd name="connsiteY15" fmla="*/ 47065 h 2530670"/>
              <a:gd name="connsiteX16" fmla="*/ 7439952 w 8631342"/>
              <a:gd name="connsiteY16" fmla="*/ 73959 h 2530670"/>
              <a:gd name="connsiteX17" fmla="*/ 7776128 w 8631342"/>
              <a:gd name="connsiteY17" fmla="*/ 2326342 h 2530670"/>
              <a:gd name="connsiteX18" fmla="*/ 6411698 w 8631342"/>
              <a:gd name="connsiteY18" fmla="*/ 2250439 h 2530670"/>
              <a:gd name="connsiteX19" fmla="*/ 5029646 w 8631342"/>
              <a:gd name="connsiteY19" fmla="*/ 2320669 h 2530670"/>
              <a:gd name="connsiteX20" fmla="*/ 3984057 w 8631342"/>
              <a:gd name="connsiteY20" fmla="*/ 2299447 h 2530670"/>
              <a:gd name="connsiteX21" fmla="*/ 2861228 w 8631342"/>
              <a:gd name="connsiteY21" fmla="*/ 2333065 h 2530670"/>
              <a:gd name="connsiteX22" fmla="*/ 1738399 w 8631342"/>
              <a:gd name="connsiteY22" fmla="*/ 2333065 h 2530670"/>
              <a:gd name="connsiteX23" fmla="*/ 790381 w 8631342"/>
              <a:gd name="connsiteY23" fmla="*/ 2245659 h 2530670"/>
              <a:gd name="connsiteX24" fmla="*/ 44069 w 8631342"/>
              <a:gd name="connsiteY24" fmla="*/ 2232212 h 2530670"/>
              <a:gd name="connsiteX25" fmla="*/ 0 w 8631342"/>
              <a:gd name="connsiteY25" fmla="*/ 17335 h 2530670"/>
              <a:gd name="connsiteX0" fmla="*/ 0 w 8631342"/>
              <a:gd name="connsiteY0" fmla="*/ 17335 h 2530670"/>
              <a:gd name="connsiteX1" fmla="*/ 420587 w 8631342"/>
              <a:gd name="connsiteY1" fmla="*/ 6724 h 2530670"/>
              <a:gd name="connsiteX2" fmla="*/ 877787 w 8631342"/>
              <a:gd name="connsiteY2" fmla="*/ 0 h 2530670"/>
              <a:gd name="connsiteX3" fmla="*/ 1360543 w 8631342"/>
              <a:gd name="connsiteY3" fmla="*/ 5386 h 2530670"/>
              <a:gd name="connsiteX4" fmla="*/ 1703443 w 8631342"/>
              <a:gd name="connsiteY4" fmla="*/ 13001 h 2530670"/>
              <a:gd name="connsiteX5" fmla="*/ 2182152 w 8631342"/>
              <a:gd name="connsiteY5" fmla="*/ 33618 h 2530670"/>
              <a:gd name="connsiteX6" fmla="*/ 2740651 w 8631342"/>
              <a:gd name="connsiteY6" fmla="*/ 38397 h 2530670"/>
              <a:gd name="connsiteX7" fmla="*/ 3278693 w 8631342"/>
              <a:gd name="connsiteY7" fmla="*/ 40342 h 2530670"/>
              <a:gd name="connsiteX8" fmla="*/ 3883204 w 8631342"/>
              <a:gd name="connsiteY8" fmla="*/ 33618 h 2530670"/>
              <a:gd name="connsiteX9" fmla="*/ 4515216 w 8631342"/>
              <a:gd name="connsiteY9" fmla="*/ 47065 h 2530670"/>
              <a:gd name="connsiteX10" fmla="*/ 5039652 w 8631342"/>
              <a:gd name="connsiteY10" fmla="*/ 40342 h 2530670"/>
              <a:gd name="connsiteX11" fmla="*/ 5604428 w 8631342"/>
              <a:gd name="connsiteY11" fmla="*/ 53789 h 2530670"/>
              <a:gd name="connsiteX12" fmla="*/ 6229716 w 8631342"/>
              <a:gd name="connsiteY12" fmla="*/ 87406 h 2530670"/>
              <a:gd name="connsiteX13" fmla="*/ 6740704 w 8631342"/>
              <a:gd name="connsiteY13" fmla="*/ 87406 h 2530670"/>
              <a:gd name="connsiteX14" fmla="*/ 6982752 w 8631342"/>
              <a:gd name="connsiteY14" fmla="*/ 53789 h 2530670"/>
              <a:gd name="connsiteX15" fmla="*/ 7110499 w 8631342"/>
              <a:gd name="connsiteY15" fmla="*/ 47065 h 2530670"/>
              <a:gd name="connsiteX16" fmla="*/ 7439952 w 8631342"/>
              <a:gd name="connsiteY16" fmla="*/ 73959 h 2530670"/>
              <a:gd name="connsiteX17" fmla="*/ 7776128 w 8631342"/>
              <a:gd name="connsiteY17" fmla="*/ 2326342 h 2530670"/>
              <a:gd name="connsiteX18" fmla="*/ 6411698 w 8631342"/>
              <a:gd name="connsiteY18" fmla="*/ 2250439 h 2530670"/>
              <a:gd name="connsiteX19" fmla="*/ 5029646 w 8631342"/>
              <a:gd name="connsiteY19" fmla="*/ 2320669 h 2530670"/>
              <a:gd name="connsiteX20" fmla="*/ 3984057 w 8631342"/>
              <a:gd name="connsiteY20" fmla="*/ 2299447 h 2530670"/>
              <a:gd name="connsiteX21" fmla="*/ 2861228 w 8631342"/>
              <a:gd name="connsiteY21" fmla="*/ 2333065 h 2530670"/>
              <a:gd name="connsiteX22" fmla="*/ 1738399 w 8631342"/>
              <a:gd name="connsiteY22" fmla="*/ 2333065 h 2530670"/>
              <a:gd name="connsiteX23" fmla="*/ 790381 w 8631342"/>
              <a:gd name="connsiteY23" fmla="*/ 2245659 h 2530670"/>
              <a:gd name="connsiteX24" fmla="*/ 44069 w 8631342"/>
              <a:gd name="connsiteY24" fmla="*/ 2232212 h 2530670"/>
              <a:gd name="connsiteX25" fmla="*/ 0 w 8631342"/>
              <a:gd name="connsiteY25" fmla="*/ 17335 h 2530670"/>
              <a:gd name="connsiteX0" fmla="*/ 0 w 8631342"/>
              <a:gd name="connsiteY0" fmla="*/ 17335 h 2530670"/>
              <a:gd name="connsiteX1" fmla="*/ 420587 w 8631342"/>
              <a:gd name="connsiteY1" fmla="*/ 6724 h 2530670"/>
              <a:gd name="connsiteX2" fmla="*/ 877787 w 8631342"/>
              <a:gd name="connsiteY2" fmla="*/ 0 h 2530670"/>
              <a:gd name="connsiteX3" fmla="*/ 1360543 w 8631342"/>
              <a:gd name="connsiteY3" fmla="*/ 5386 h 2530670"/>
              <a:gd name="connsiteX4" fmla="*/ 1703443 w 8631342"/>
              <a:gd name="connsiteY4" fmla="*/ 13001 h 2530670"/>
              <a:gd name="connsiteX5" fmla="*/ 2182152 w 8631342"/>
              <a:gd name="connsiteY5" fmla="*/ 33618 h 2530670"/>
              <a:gd name="connsiteX6" fmla="*/ 2740651 w 8631342"/>
              <a:gd name="connsiteY6" fmla="*/ 38397 h 2530670"/>
              <a:gd name="connsiteX7" fmla="*/ 3278693 w 8631342"/>
              <a:gd name="connsiteY7" fmla="*/ 40342 h 2530670"/>
              <a:gd name="connsiteX8" fmla="*/ 3883204 w 8631342"/>
              <a:gd name="connsiteY8" fmla="*/ 33618 h 2530670"/>
              <a:gd name="connsiteX9" fmla="*/ 4515216 w 8631342"/>
              <a:gd name="connsiteY9" fmla="*/ 47065 h 2530670"/>
              <a:gd name="connsiteX10" fmla="*/ 5039652 w 8631342"/>
              <a:gd name="connsiteY10" fmla="*/ 40342 h 2530670"/>
              <a:gd name="connsiteX11" fmla="*/ 5604428 w 8631342"/>
              <a:gd name="connsiteY11" fmla="*/ 53789 h 2530670"/>
              <a:gd name="connsiteX12" fmla="*/ 6229716 w 8631342"/>
              <a:gd name="connsiteY12" fmla="*/ 87406 h 2530670"/>
              <a:gd name="connsiteX13" fmla="*/ 6740704 w 8631342"/>
              <a:gd name="connsiteY13" fmla="*/ 87406 h 2530670"/>
              <a:gd name="connsiteX14" fmla="*/ 6982752 w 8631342"/>
              <a:gd name="connsiteY14" fmla="*/ 53789 h 2530670"/>
              <a:gd name="connsiteX15" fmla="*/ 7110499 w 8631342"/>
              <a:gd name="connsiteY15" fmla="*/ 47065 h 2530670"/>
              <a:gd name="connsiteX16" fmla="*/ 7439952 w 8631342"/>
              <a:gd name="connsiteY16" fmla="*/ 73959 h 2530670"/>
              <a:gd name="connsiteX17" fmla="*/ 7776128 w 8631342"/>
              <a:gd name="connsiteY17" fmla="*/ 2326342 h 2530670"/>
              <a:gd name="connsiteX18" fmla="*/ 6411698 w 8631342"/>
              <a:gd name="connsiteY18" fmla="*/ 2250439 h 2530670"/>
              <a:gd name="connsiteX19" fmla="*/ 5029646 w 8631342"/>
              <a:gd name="connsiteY19" fmla="*/ 2320669 h 2530670"/>
              <a:gd name="connsiteX20" fmla="*/ 3984057 w 8631342"/>
              <a:gd name="connsiteY20" fmla="*/ 2299447 h 2530670"/>
              <a:gd name="connsiteX21" fmla="*/ 2861228 w 8631342"/>
              <a:gd name="connsiteY21" fmla="*/ 2333065 h 2530670"/>
              <a:gd name="connsiteX22" fmla="*/ 1738399 w 8631342"/>
              <a:gd name="connsiteY22" fmla="*/ 2333065 h 2530670"/>
              <a:gd name="connsiteX23" fmla="*/ 790381 w 8631342"/>
              <a:gd name="connsiteY23" fmla="*/ 2245659 h 2530670"/>
              <a:gd name="connsiteX24" fmla="*/ 44069 w 8631342"/>
              <a:gd name="connsiteY24" fmla="*/ 2232212 h 2530670"/>
              <a:gd name="connsiteX25" fmla="*/ 0 w 8631342"/>
              <a:gd name="connsiteY25" fmla="*/ 17335 h 2530670"/>
              <a:gd name="connsiteX0" fmla="*/ 0 w 8631342"/>
              <a:gd name="connsiteY0" fmla="*/ 17335 h 2530670"/>
              <a:gd name="connsiteX1" fmla="*/ 420587 w 8631342"/>
              <a:gd name="connsiteY1" fmla="*/ 6724 h 2530670"/>
              <a:gd name="connsiteX2" fmla="*/ 877787 w 8631342"/>
              <a:gd name="connsiteY2" fmla="*/ 0 h 2530670"/>
              <a:gd name="connsiteX3" fmla="*/ 1360543 w 8631342"/>
              <a:gd name="connsiteY3" fmla="*/ 5386 h 2530670"/>
              <a:gd name="connsiteX4" fmla="*/ 1703443 w 8631342"/>
              <a:gd name="connsiteY4" fmla="*/ 13001 h 2530670"/>
              <a:gd name="connsiteX5" fmla="*/ 2182152 w 8631342"/>
              <a:gd name="connsiteY5" fmla="*/ 33618 h 2530670"/>
              <a:gd name="connsiteX6" fmla="*/ 2740651 w 8631342"/>
              <a:gd name="connsiteY6" fmla="*/ 38397 h 2530670"/>
              <a:gd name="connsiteX7" fmla="*/ 3278693 w 8631342"/>
              <a:gd name="connsiteY7" fmla="*/ 40342 h 2530670"/>
              <a:gd name="connsiteX8" fmla="*/ 3883204 w 8631342"/>
              <a:gd name="connsiteY8" fmla="*/ 33618 h 2530670"/>
              <a:gd name="connsiteX9" fmla="*/ 4515216 w 8631342"/>
              <a:gd name="connsiteY9" fmla="*/ 47065 h 2530670"/>
              <a:gd name="connsiteX10" fmla="*/ 5039652 w 8631342"/>
              <a:gd name="connsiteY10" fmla="*/ 40342 h 2530670"/>
              <a:gd name="connsiteX11" fmla="*/ 5604428 w 8631342"/>
              <a:gd name="connsiteY11" fmla="*/ 53789 h 2530670"/>
              <a:gd name="connsiteX12" fmla="*/ 6229716 w 8631342"/>
              <a:gd name="connsiteY12" fmla="*/ 87406 h 2530670"/>
              <a:gd name="connsiteX13" fmla="*/ 6740704 w 8631342"/>
              <a:gd name="connsiteY13" fmla="*/ 87406 h 2530670"/>
              <a:gd name="connsiteX14" fmla="*/ 6982752 w 8631342"/>
              <a:gd name="connsiteY14" fmla="*/ 53789 h 2530670"/>
              <a:gd name="connsiteX15" fmla="*/ 7110499 w 8631342"/>
              <a:gd name="connsiteY15" fmla="*/ 47065 h 2530670"/>
              <a:gd name="connsiteX16" fmla="*/ 7439952 w 8631342"/>
              <a:gd name="connsiteY16" fmla="*/ 73959 h 2530670"/>
              <a:gd name="connsiteX17" fmla="*/ 7776128 w 8631342"/>
              <a:gd name="connsiteY17" fmla="*/ 2326342 h 2530670"/>
              <a:gd name="connsiteX18" fmla="*/ 6411698 w 8631342"/>
              <a:gd name="connsiteY18" fmla="*/ 2250439 h 2530670"/>
              <a:gd name="connsiteX19" fmla="*/ 5029646 w 8631342"/>
              <a:gd name="connsiteY19" fmla="*/ 2320669 h 2530670"/>
              <a:gd name="connsiteX20" fmla="*/ 3984057 w 8631342"/>
              <a:gd name="connsiteY20" fmla="*/ 2299447 h 2530670"/>
              <a:gd name="connsiteX21" fmla="*/ 2861228 w 8631342"/>
              <a:gd name="connsiteY21" fmla="*/ 2333065 h 2530670"/>
              <a:gd name="connsiteX22" fmla="*/ 1738399 w 8631342"/>
              <a:gd name="connsiteY22" fmla="*/ 2333065 h 2530670"/>
              <a:gd name="connsiteX23" fmla="*/ 790381 w 8631342"/>
              <a:gd name="connsiteY23" fmla="*/ 2245659 h 2530670"/>
              <a:gd name="connsiteX24" fmla="*/ 44069 w 8631342"/>
              <a:gd name="connsiteY24" fmla="*/ 2232212 h 2530670"/>
              <a:gd name="connsiteX25" fmla="*/ 0 w 8631342"/>
              <a:gd name="connsiteY25" fmla="*/ 17335 h 2530670"/>
              <a:gd name="connsiteX0" fmla="*/ 0 w 8631342"/>
              <a:gd name="connsiteY0" fmla="*/ 17335 h 2530670"/>
              <a:gd name="connsiteX1" fmla="*/ 420587 w 8631342"/>
              <a:gd name="connsiteY1" fmla="*/ 6724 h 2530670"/>
              <a:gd name="connsiteX2" fmla="*/ 877787 w 8631342"/>
              <a:gd name="connsiteY2" fmla="*/ 0 h 2530670"/>
              <a:gd name="connsiteX3" fmla="*/ 1360543 w 8631342"/>
              <a:gd name="connsiteY3" fmla="*/ 5386 h 2530670"/>
              <a:gd name="connsiteX4" fmla="*/ 1703443 w 8631342"/>
              <a:gd name="connsiteY4" fmla="*/ 13001 h 2530670"/>
              <a:gd name="connsiteX5" fmla="*/ 2182152 w 8631342"/>
              <a:gd name="connsiteY5" fmla="*/ 33618 h 2530670"/>
              <a:gd name="connsiteX6" fmla="*/ 2740651 w 8631342"/>
              <a:gd name="connsiteY6" fmla="*/ 38397 h 2530670"/>
              <a:gd name="connsiteX7" fmla="*/ 3278693 w 8631342"/>
              <a:gd name="connsiteY7" fmla="*/ 40342 h 2530670"/>
              <a:gd name="connsiteX8" fmla="*/ 3883204 w 8631342"/>
              <a:gd name="connsiteY8" fmla="*/ 33618 h 2530670"/>
              <a:gd name="connsiteX9" fmla="*/ 4515216 w 8631342"/>
              <a:gd name="connsiteY9" fmla="*/ 47065 h 2530670"/>
              <a:gd name="connsiteX10" fmla="*/ 5039652 w 8631342"/>
              <a:gd name="connsiteY10" fmla="*/ 40342 h 2530670"/>
              <a:gd name="connsiteX11" fmla="*/ 5604428 w 8631342"/>
              <a:gd name="connsiteY11" fmla="*/ 53789 h 2530670"/>
              <a:gd name="connsiteX12" fmla="*/ 6229716 w 8631342"/>
              <a:gd name="connsiteY12" fmla="*/ 87406 h 2530670"/>
              <a:gd name="connsiteX13" fmla="*/ 6740704 w 8631342"/>
              <a:gd name="connsiteY13" fmla="*/ 87406 h 2530670"/>
              <a:gd name="connsiteX14" fmla="*/ 6982752 w 8631342"/>
              <a:gd name="connsiteY14" fmla="*/ 53789 h 2530670"/>
              <a:gd name="connsiteX15" fmla="*/ 7110499 w 8631342"/>
              <a:gd name="connsiteY15" fmla="*/ 47065 h 2530670"/>
              <a:gd name="connsiteX16" fmla="*/ 7439952 w 8631342"/>
              <a:gd name="connsiteY16" fmla="*/ 73959 h 2530670"/>
              <a:gd name="connsiteX17" fmla="*/ 7776128 w 8631342"/>
              <a:gd name="connsiteY17" fmla="*/ 2326342 h 2530670"/>
              <a:gd name="connsiteX18" fmla="*/ 6411698 w 8631342"/>
              <a:gd name="connsiteY18" fmla="*/ 2250439 h 2530670"/>
              <a:gd name="connsiteX19" fmla="*/ 5029646 w 8631342"/>
              <a:gd name="connsiteY19" fmla="*/ 2320669 h 2530670"/>
              <a:gd name="connsiteX20" fmla="*/ 3984057 w 8631342"/>
              <a:gd name="connsiteY20" fmla="*/ 2299447 h 2530670"/>
              <a:gd name="connsiteX21" fmla="*/ 2861228 w 8631342"/>
              <a:gd name="connsiteY21" fmla="*/ 2333065 h 2530670"/>
              <a:gd name="connsiteX22" fmla="*/ 1738399 w 8631342"/>
              <a:gd name="connsiteY22" fmla="*/ 2333065 h 2530670"/>
              <a:gd name="connsiteX23" fmla="*/ 790381 w 8631342"/>
              <a:gd name="connsiteY23" fmla="*/ 2245659 h 2530670"/>
              <a:gd name="connsiteX24" fmla="*/ 44069 w 8631342"/>
              <a:gd name="connsiteY24" fmla="*/ 2232212 h 2530670"/>
              <a:gd name="connsiteX25" fmla="*/ 0 w 8631342"/>
              <a:gd name="connsiteY25" fmla="*/ 17335 h 2530670"/>
              <a:gd name="connsiteX0" fmla="*/ 0 w 8631342"/>
              <a:gd name="connsiteY0" fmla="*/ 17335 h 2530670"/>
              <a:gd name="connsiteX1" fmla="*/ 420587 w 8631342"/>
              <a:gd name="connsiteY1" fmla="*/ 6724 h 2530670"/>
              <a:gd name="connsiteX2" fmla="*/ 877787 w 8631342"/>
              <a:gd name="connsiteY2" fmla="*/ 0 h 2530670"/>
              <a:gd name="connsiteX3" fmla="*/ 1360543 w 8631342"/>
              <a:gd name="connsiteY3" fmla="*/ 5386 h 2530670"/>
              <a:gd name="connsiteX4" fmla="*/ 1703443 w 8631342"/>
              <a:gd name="connsiteY4" fmla="*/ 13001 h 2530670"/>
              <a:gd name="connsiteX5" fmla="*/ 2182152 w 8631342"/>
              <a:gd name="connsiteY5" fmla="*/ 33618 h 2530670"/>
              <a:gd name="connsiteX6" fmla="*/ 2740651 w 8631342"/>
              <a:gd name="connsiteY6" fmla="*/ 38397 h 2530670"/>
              <a:gd name="connsiteX7" fmla="*/ 3278693 w 8631342"/>
              <a:gd name="connsiteY7" fmla="*/ 40342 h 2530670"/>
              <a:gd name="connsiteX8" fmla="*/ 3883204 w 8631342"/>
              <a:gd name="connsiteY8" fmla="*/ 33618 h 2530670"/>
              <a:gd name="connsiteX9" fmla="*/ 4515216 w 8631342"/>
              <a:gd name="connsiteY9" fmla="*/ 47065 h 2530670"/>
              <a:gd name="connsiteX10" fmla="*/ 5039652 w 8631342"/>
              <a:gd name="connsiteY10" fmla="*/ 40342 h 2530670"/>
              <a:gd name="connsiteX11" fmla="*/ 5604428 w 8631342"/>
              <a:gd name="connsiteY11" fmla="*/ 53789 h 2530670"/>
              <a:gd name="connsiteX12" fmla="*/ 6229716 w 8631342"/>
              <a:gd name="connsiteY12" fmla="*/ 87406 h 2530670"/>
              <a:gd name="connsiteX13" fmla="*/ 6740704 w 8631342"/>
              <a:gd name="connsiteY13" fmla="*/ 87406 h 2530670"/>
              <a:gd name="connsiteX14" fmla="*/ 6982752 w 8631342"/>
              <a:gd name="connsiteY14" fmla="*/ 53789 h 2530670"/>
              <a:gd name="connsiteX15" fmla="*/ 7110499 w 8631342"/>
              <a:gd name="connsiteY15" fmla="*/ 47065 h 2530670"/>
              <a:gd name="connsiteX16" fmla="*/ 7439952 w 8631342"/>
              <a:gd name="connsiteY16" fmla="*/ 73959 h 2530670"/>
              <a:gd name="connsiteX17" fmla="*/ 7776128 w 8631342"/>
              <a:gd name="connsiteY17" fmla="*/ 2326342 h 2530670"/>
              <a:gd name="connsiteX18" fmla="*/ 6411698 w 8631342"/>
              <a:gd name="connsiteY18" fmla="*/ 2250439 h 2530670"/>
              <a:gd name="connsiteX19" fmla="*/ 5029646 w 8631342"/>
              <a:gd name="connsiteY19" fmla="*/ 2320669 h 2530670"/>
              <a:gd name="connsiteX20" fmla="*/ 3984057 w 8631342"/>
              <a:gd name="connsiteY20" fmla="*/ 2299447 h 2530670"/>
              <a:gd name="connsiteX21" fmla="*/ 2861228 w 8631342"/>
              <a:gd name="connsiteY21" fmla="*/ 2333065 h 2530670"/>
              <a:gd name="connsiteX22" fmla="*/ 1738399 w 8631342"/>
              <a:gd name="connsiteY22" fmla="*/ 2333065 h 2530670"/>
              <a:gd name="connsiteX23" fmla="*/ 790381 w 8631342"/>
              <a:gd name="connsiteY23" fmla="*/ 2245659 h 2530670"/>
              <a:gd name="connsiteX24" fmla="*/ 44069 w 8631342"/>
              <a:gd name="connsiteY24" fmla="*/ 2232212 h 2530670"/>
              <a:gd name="connsiteX25" fmla="*/ 0 w 8631342"/>
              <a:gd name="connsiteY25" fmla="*/ 17335 h 2530670"/>
              <a:gd name="connsiteX0" fmla="*/ 0 w 8631342"/>
              <a:gd name="connsiteY0" fmla="*/ 17335 h 2530670"/>
              <a:gd name="connsiteX1" fmla="*/ 420587 w 8631342"/>
              <a:gd name="connsiteY1" fmla="*/ 6724 h 2530670"/>
              <a:gd name="connsiteX2" fmla="*/ 877787 w 8631342"/>
              <a:gd name="connsiteY2" fmla="*/ 0 h 2530670"/>
              <a:gd name="connsiteX3" fmla="*/ 1360543 w 8631342"/>
              <a:gd name="connsiteY3" fmla="*/ 5386 h 2530670"/>
              <a:gd name="connsiteX4" fmla="*/ 1703443 w 8631342"/>
              <a:gd name="connsiteY4" fmla="*/ 13001 h 2530670"/>
              <a:gd name="connsiteX5" fmla="*/ 2182152 w 8631342"/>
              <a:gd name="connsiteY5" fmla="*/ 33618 h 2530670"/>
              <a:gd name="connsiteX6" fmla="*/ 2740651 w 8631342"/>
              <a:gd name="connsiteY6" fmla="*/ 38397 h 2530670"/>
              <a:gd name="connsiteX7" fmla="*/ 3278693 w 8631342"/>
              <a:gd name="connsiteY7" fmla="*/ 40342 h 2530670"/>
              <a:gd name="connsiteX8" fmla="*/ 3883204 w 8631342"/>
              <a:gd name="connsiteY8" fmla="*/ 33618 h 2530670"/>
              <a:gd name="connsiteX9" fmla="*/ 4515216 w 8631342"/>
              <a:gd name="connsiteY9" fmla="*/ 47065 h 2530670"/>
              <a:gd name="connsiteX10" fmla="*/ 5039652 w 8631342"/>
              <a:gd name="connsiteY10" fmla="*/ 40342 h 2530670"/>
              <a:gd name="connsiteX11" fmla="*/ 5604428 w 8631342"/>
              <a:gd name="connsiteY11" fmla="*/ 53789 h 2530670"/>
              <a:gd name="connsiteX12" fmla="*/ 6229716 w 8631342"/>
              <a:gd name="connsiteY12" fmla="*/ 87406 h 2530670"/>
              <a:gd name="connsiteX13" fmla="*/ 6740704 w 8631342"/>
              <a:gd name="connsiteY13" fmla="*/ 87406 h 2530670"/>
              <a:gd name="connsiteX14" fmla="*/ 6982752 w 8631342"/>
              <a:gd name="connsiteY14" fmla="*/ 53789 h 2530670"/>
              <a:gd name="connsiteX15" fmla="*/ 7110499 w 8631342"/>
              <a:gd name="connsiteY15" fmla="*/ 47065 h 2530670"/>
              <a:gd name="connsiteX16" fmla="*/ 7439952 w 8631342"/>
              <a:gd name="connsiteY16" fmla="*/ 73959 h 2530670"/>
              <a:gd name="connsiteX17" fmla="*/ 7776128 w 8631342"/>
              <a:gd name="connsiteY17" fmla="*/ 2326342 h 2530670"/>
              <a:gd name="connsiteX18" fmla="*/ 6411698 w 8631342"/>
              <a:gd name="connsiteY18" fmla="*/ 2250439 h 2530670"/>
              <a:gd name="connsiteX19" fmla="*/ 5029646 w 8631342"/>
              <a:gd name="connsiteY19" fmla="*/ 2320669 h 2530670"/>
              <a:gd name="connsiteX20" fmla="*/ 3984057 w 8631342"/>
              <a:gd name="connsiteY20" fmla="*/ 2299447 h 2530670"/>
              <a:gd name="connsiteX21" fmla="*/ 2861228 w 8631342"/>
              <a:gd name="connsiteY21" fmla="*/ 2333065 h 2530670"/>
              <a:gd name="connsiteX22" fmla="*/ 1738399 w 8631342"/>
              <a:gd name="connsiteY22" fmla="*/ 2333065 h 2530670"/>
              <a:gd name="connsiteX23" fmla="*/ 790381 w 8631342"/>
              <a:gd name="connsiteY23" fmla="*/ 2245659 h 2530670"/>
              <a:gd name="connsiteX24" fmla="*/ 44069 w 8631342"/>
              <a:gd name="connsiteY24" fmla="*/ 2232212 h 2530670"/>
              <a:gd name="connsiteX25" fmla="*/ 0 w 8631342"/>
              <a:gd name="connsiteY25" fmla="*/ 17335 h 2530670"/>
              <a:gd name="connsiteX0" fmla="*/ 0 w 8631342"/>
              <a:gd name="connsiteY0" fmla="*/ 17335 h 2530670"/>
              <a:gd name="connsiteX1" fmla="*/ 420587 w 8631342"/>
              <a:gd name="connsiteY1" fmla="*/ 6724 h 2530670"/>
              <a:gd name="connsiteX2" fmla="*/ 877787 w 8631342"/>
              <a:gd name="connsiteY2" fmla="*/ 0 h 2530670"/>
              <a:gd name="connsiteX3" fmla="*/ 1360543 w 8631342"/>
              <a:gd name="connsiteY3" fmla="*/ 5386 h 2530670"/>
              <a:gd name="connsiteX4" fmla="*/ 1703443 w 8631342"/>
              <a:gd name="connsiteY4" fmla="*/ 13001 h 2530670"/>
              <a:gd name="connsiteX5" fmla="*/ 2182152 w 8631342"/>
              <a:gd name="connsiteY5" fmla="*/ 33618 h 2530670"/>
              <a:gd name="connsiteX6" fmla="*/ 2740651 w 8631342"/>
              <a:gd name="connsiteY6" fmla="*/ 38397 h 2530670"/>
              <a:gd name="connsiteX7" fmla="*/ 3278693 w 8631342"/>
              <a:gd name="connsiteY7" fmla="*/ 40342 h 2530670"/>
              <a:gd name="connsiteX8" fmla="*/ 3883204 w 8631342"/>
              <a:gd name="connsiteY8" fmla="*/ 33618 h 2530670"/>
              <a:gd name="connsiteX9" fmla="*/ 4515216 w 8631342"/>
              <a:gd name="connsiteY9" fmla="*/ 47065 h 2530670"/>
              <a:gd name="connsiteX10" fmla="*/ 5039652 w 8631342"/>
              <a:gd name="connsiteY10" fmla="*/ 40342 h 2530670"/>
              <a:gd name="connsiteX11" fmla="*/ 5604428 w 8631342"/>
              <a:gd name="connsiteY11" fmla="*/ 53789 h 2530670"/>
              <a:gd name="connsiteX12" fmla="*/ 6229716 w 8631342"/>
              <a:gd name="connsiteY12" fmla="*/ 87406 h 2530670"/>
              <a:gd name="connsiteX13" fmla="*/ 6740704 w 8631342"/>
              <a:gd name="connsiteY13" fmla="*/ 87406 h 2530670"/>
              <a:gd name="connsiteX14" fmla="*/ 6982752 w 8631342"/>
              <a:gd name="connsiteY14" fmla="*/ 53789 h 2530670"/>
              <a:gd name="connsiteX15" fmla="*/ 7110499 w 8631342"/>
              <a:gd name="connsiteY15" fmla="*/ 47065 h 2530670"/>
              <a:gd name="connsiteX16" fmla="*/ 7439952 w 8631342"/>
              <a:gd name="connsiteY16" fmla="*/ 73959 h 2530670"/>
              <a:gd name="connsiteX17" fmla="*/ 7776128 w 8631342"/>
              <a:gd name="connsiteY17" fmla="*/ 2326342 h 2530670"/>
              <a:gd name="connsiteX18" fmla="*/ 6411698 w 8631342"/>
              <a:gd name="connsiteY18" fmla="*/ 2250439 h 2530670"/>
              <a:gd name="connsiteX19" fmla="*/ 5029646 w 8631342"/>
              <a:gd name="connsiteY19" fmla="*/ 2320669 h 2530670"/>
              <a:gd name="connsiteX20" fmla="*/ 3984057 w 8631342"/>
              <a:gd name="connsiteY20" fmla="*/ 2299447 h 2530670"/>
              <a:gd name="connsiteX21" fmla="*/ 2861228 w 8631342"/>
              <a:gd name="connsiteY21" fmla="*/ 2333065 h 2530670"/>
              <a:gd name="connsiteX22" fmla="*/ 1738399 w 8631342"/>
              <a:gd name="connsiteY22" fmla="*/ 2333065 h 2530670"/>
              <a:gd name="connsiteX23" fmla="*/ 790381 w 8631342"/>
              <a:gd name="connsiteY23" fmla="*/ 2245659 h 2530670"/>
              <a:gd name="connsiteX24" fmla="*/ 44069 w 8631342"/>
              <a:gd name="connsiteY24" fmla="*/ 2232212 h 2530670"/>
              <a:gd name="connsiteX25" fmla="*/ 0 w 8631342"/>
              <a:gd name="connsiteY25" fmla="*/ 17335 h 2530670"/>
              <a:gd name="connsiteX0" fmla="*/ 0 w 8631342"/>
              <a:gd name="connsiteY0" fmla="*/ 17335 h 2530670"/>
              <a:gd name="connsiteX1" fmla="*/ 420587 w 8631342"/>
              <a:gd name="connsiteY1" fmla="*/ 6724 h 2530670"/>
              <a:gd name="connsiteX2" fmla="*/ 877787 w 8631342"/>
              <a:gd name="connsiteY2" fmla="*/ 0 h 2530670"/>
              <a:gd name="connsiteX3" fmla="*/ 1360543 w 8631342"/>
              <a:gd name="connsiteY3" fmla="*/ 5386 h 2530670"/>
              <a:gd name="connsiteX4" fmla="*/ 1703443 w 8631342"/>
              <a:gd name="connsiteY4" fmla="*/ 13001 h 2530670"/>
              <a:gd name="connsiteX5" fmla="*/ 2182152 w 8631342"/>
              <a:gd name="connsiteY5" fmla="*/ 33618 h 2530670"/>
              <a:gd name="connsiteX6" fmla="*/ 2740651 w 8631342"/>
              <a:gd name="connsiteY6" fmla="*/ 38397 h 2530670"/>
              <a:gd name="connsiteX7" fmla="*/ 3278693 w 8631342"/>
              <a:gd name="connsiteY7" fmla="*/ 40342 h 2530670"/>
              <a:gd name="connsiteX8" fmla="*/ 3883204 w 8631342"/>
              <a:gd name="connsiteY8" fmla="*/ 33618 h 2530670"/>
              <a:gd name="connsiteX9" fmla="*/ 4515216 w 8631342"/>
              <a:gd name="connsiteY9" fmla="*/ 47065 h 2530670"/>
              <a:gd name="connsiteX10" fmla="*/ 5039652 w 8631342"/>
              <a:gd name="connsiteY10" fmla="*/ 40342 h 2530670"/>
              <a:gd name="connsiteX11" fmla="*/ 5604428 w 8631342"/>
              <a:gd name="connsiteY11" fmla="*/ 53789 h 2530670"/>
              <a:gd name="connsiteX12" fmla="*/ 6229716 w 8631342"/>
              <a:gd name="connsiteY12" fmla="*/ 87406 h 2530670"/>
              <a:gd name="connsiteX13" fmla="*/ 6740704 w 8631342"/>
              <a:gd name="connsiteY13" fmla="*/ 87406 h 2530670"/>
              <a:gd name="connsiteX14" fmla="*/ 6982752 w 8631342"/>
              <a:gd name="connsiteY14" fmla="*/ 53789 h 2530670"/>
              <a:gd name="connsiteX15" fmla="*/ 7110499 w 8631342"/>
              <a:gd name="connsiteY15" fmla="*/ 47065 h 2530670"/>
              <a:gd name="connsiteX16" fmla="*/ 7439952 w 8631342"/>
              <a:gd name="connsiteY16" fmla="*/ 73959 h 2530670"/>
              <a:gd name="connsiteX17" fmla="*/ 7776128 w 8631342"/>
              <a:gd name="connsiteY17" fmla="*/ 2326342 h 2530670"/>
              <a:gd name="connsiteX18" fmla="*/ 6411698 w 8631342"/>
              <a:gd name="connsiteY18" fmla="*/ 2250439 h 2530670"/>
              <a:gd name="connsiteX19" fmla="*/ 5029646 w 8631342"/>
              <a:gd name="connsiteY19" fmla="*/ 2320669 h 2530670"/>
              <a:gd name="connsiteX20" fmla="*/ 3984057 w 8631342"/>
              <a:gd name="connsiteY20" fmla="*/ 2299447 h 2530670"/>
              <a:gd name="connsiteX21" fmla="*/ 2861228 w 8631342"/>
              <a:gd name="connsiteY21" fmla="*/ 2333065 h 2530670"/>
              <a:gd name="connsiteX22" fmla="*/ 1738399 w 8631342"/>
              <a:gd name="connsiteY22" fmla="*/ 2333065 h 2530670"/>
              <a:gd name="connsiteX23" fmla="*/ 790381 w 8631342"/>
              <a:gd name="connsiteY23" fmla="*/ 2245659 h 2530670"/>
              <a:gd name="connsiteX24" fmla="*/ 44069 w 8631342"/>
              <a:gd name="connsiteY24" fmla="*/ 2232212 h 2530670"/>
              <a:gd name="connsiteX25" fmla="*/ 0 w 8631342"/>
              <a:gd name="connsiteY25" fmla="*/ 17335 h 2530670"/>
              <a:gd name="connsiteX0" fmla="*/ 0 w 8631342"/>
              <a:gd name="connsiteY0" fmla="*/ 17335 h 2530670"/>
              <a:gd name="connsiteX1" fmla="*/ 420587 w 8631342"/>
              <a:gd name="connsiteY1" fmla="*/ 6724 h 2530670"/>
              <a:gd name="connsiteX2" fmla="*/ 877787 w 8631342"/>
              <a:gd name="connsiteY2" fmla="*/ 0 h 2530670"/>
              <a:gd name="connsiteX3" fmla="*/ 1360543 w 8631342"/>
              <a:gd name="connsiteY3" fmla="*/ 5386 h 2530670"/>
              <a:gd name="connsiteX4" fmla="*/ 1703443 w 8631342"/>
              <a:gd name="connsiteY4" fmla="*/ 13001 h 2530670"/>
              <a:gd name="connsiteX5" fmla="*/ 2182152 w 8631342"/>
              <a:gd name="connsiteY5" fmla="*/ 33618 h 2530670"/>
              <a:gd name="connsiteX6" fmla="*/ 2740651 w 8631342"/>
              <a:gd name="connsiteY6" fmla="*/ 38397 h 2530670"/>
              <a:gd name="connsiteX7" fmla="*/ 3278693 w 8631342"/>
              <a:gd name="connsiteY7" fmla="*/ 40342 h 2530670"/>
              <a:gd name="connsiteX8" fmla="*/ 3883204 w 8631342"/>
              <a:gd name="connsiteY8" fmla="*/ 33618 h 2530670"/>
              <a:gd name="connsiteX9" fmla="*/ 4515216 w 8631342"/>
              <a:gd name="connsiteY9" fmla="*/ 47065 h 2530670"/>
              <a:gd name="connsiteX10" fmla="*/ 5039652 w 8631342"/>
              <a:gd name="connsiteY10" fmla="*/ 40342 h 2530670"/>
              <a:gd name="connsiteX11" fmla="*/ 5604428 w 8631342"/>
              <a:gd name="connsiteY11" fmla="*/ 53789 h 2530670"/>
              <a:gd name="connsiteX12" fmla="*/ 6229716 w 8631342"/>
              <a:gd name="connsiteY12" fmla="*/ 87406 h 2530670"/>
              <a:gd name="connsiteX13" fmla="*/ 6740704 w 8631342"/>
              <a:gd name="connsiteY13" fmla="*/ 87406 h 2530670"/>
              <a:gd name="connsiteX14" fmla="*/ 6982752 w 8631342"/>
              <a:gd name="connsiteY14" fmla="*/ 53789 h 2530670"/>
              <a:gd name="connsiteX15" fmla="*/ 7110499 w 8631342"/>
              <a:gd name="connsiteY15" fmla="*/ 47065 h 2530670"/>
              <a:gd name="connsiteX16" fmla="*/ 7439952 w 8631342"/>
              <a:gd name="connsiteY16" fmla="*/ 73959 h 2530670"/>
              <a:gd name="connsiteX17" fmla="*/ 7776128 w 8631342"/>
              <a:gd name="connsiteY17" fmla="*/ 2326342 h 2530670"/>
              <a:gd name="connsiteX18" fmla="*/ 6411698 w 8631342"/>
              <a:gd name="connsiteY18" fmla="*/ 2250439 h 2530670"/>
              <a:gd name="connsiteX19" fmla="*/ 5029646 w 8631342"/>
              <a:gd name="connsiteY19" fmla="*/ 2320669 h 2530670"/>
              <a:gd name="connsiteX20" fmla="*/ 3984057 w 8631342"/>
              <a:gd name="connsiteY20" fmla="*/ 2299447 h 2530670"/>
              <a:gd name="connsiteX21" fmla="*/ 2861228 w 8631342"/>
              <a:gd name="connsiteY21" fmla="*/ 2333065 h 2530670"/>
              <a:gd name="connsiteX22" fmla="*/ 1738399 w 8631342"/>
              <a:gd name="connsiteY22" fmla="*/ 2333065 h 2530670"/>
              <a:gd name="connsiteX23" fmla="*/ 790381 w 8631342"/>
              <a:gd name="connsiteY23" fmla="*/ 2245659 h 2530670"/>
              <a:gd name="connsiteX24" fmla="*/ 44069 w 8631342"/>
              <a:gd name="connsiteY24" fmla="*/ 2232212 h 2530670"/>
              <a:gd name="connsiteX25" fmla="*/ 0 w 8631342"/>
              <a:gd name="connsiteY25" fmla="*/ 17335 h 2530670"/>
              <a:gd name="connsiteX0" fmla="*/ 0 w 8631342"/>
              <a:gd name="connsiteY0" fmla="*/ 17335 h 2530670"/>
              <a:gd name="connsiteX1" fmla="*/ 420587 w 8631342"/>
              <a:gd name="connsiteY1" fmla="*/ 6724 h 2530670"/>
              <a:gd name="connsiteX2" fmla="*/ 877787 w 8631342"/>
              <a:gd name="connsiteY2" fmla="*/ 0 h 2530670"/>
              <a:gd name="connsiteX3" fmla="*/ 1360543 w 8631342"/>
              <a:gd name="connsiteY3" fmla="*/ 5386 h 2530670"/>
              <a:gd name="connsiteX4" fmla="*/ 1703443 w 8631342"/>
              <a:gd name="connsiteY4" fmla="*/ 13001 h 2530670"/>
              <a:gd name="connsiteX5" fmla="*/ 2182152 w 8631342"/>
              <a:gd name="connsiteY5" fmla="*/ 33618 h 2530670"/>
              <a:gd name="connsiteX6" fmla="*/ 2740651 w 8631342"/>
              <a:gd name="connsiteY6" fmla="*/ 38397 h 2530670"/>
              <a:gd name="connsiteX7" fmla="*/ 3278693 w 8631342"/>
              <a:gd name="connsiteY7" fmla="*/ 40342 h 2530670"/>
              <a:gd name="connsiteX8" fmla="*/ 3883204 w 8631342"/>
              <a:gd name="connsiteY8" fmla="*/ 33618 h 2530670"/>
              <a:gd name="connsiteX9" fmla="*/ 4515216 w 8631342"/>
              <a:gd name="connsiteY9" fmla="*/ 47065 h 2530670"/>
              <a:gd name="connsiteX10" fmla="*/ 5039652 w 8631342"/>
              <a:gd name="connsiteY10" fmla="*/ 40342 h 2530670"/>
              <a:gd name="connsiteX11" fmla="*/ 5604428 w 8631342"/>
              <a:gd name="connsiteY11" fmla="*/ 53789 h 2530670"/>
              <a:gd name="connsiteX12" fmla="*/ 6229716 w 8631342"/>
              <a:gd name="connsiteY12" fmla="*/ 87406 h 2530670"/>
              <a:gd name="connsiteX13" fmla="*/ 6740704 w 8631342"/>
              <a:gd name="connsiteY13" fmla="*/ 87406 h 2530670"/>
              <a:gd name="connsiteX14" fmla="*/ 6982752 w 8631342"/>
              <a:gd name="connsiteY14" fmla="*/ 53789 h 2530670"/>
              <a:gd name="connsiteX15" fmla="*/ 7110499 w 8631342"/>
              <a:gd name="connsiteY15" fmla="*/ 47065 h 2530670"/>
              <a:gd name="connsiteX16" fmla="*/ 7439952 w 8631342"/>
              <a:gd name="connsiteY16" fmla="*/ 73959 h 2530670"/>
              <a:gd name="connsiteX17" fmla="*/ 7776128 w 8631342"/>
              <a:gd name="connsiteY17" fmla="*/ 2326342 h 2530670"/>
              <a:gd name="connsiteX18" fmla="*/ 6411698 w 8631342"/>
              <a:gd name="connsiteY18" fmla="*/ 2250439 h 2530670"/>
              <a:gd name="connsiteX19" fmla="*/ 5029646 w 8631342"/>
              <a:gd name="connsiteY19" fmla="*/ 2320669 h 2530670"/>
              <a:gd name="connsiteX20" fmla="*/ 3984057 w 8631342"/>
              <a:gd name="connsiteY20" fmla="*/ 2299447 h 2530670"/>
              <a:gd name="connsiteX21" fmla="*/ 2861228 w 8631342"/>
              <a:gd name="connsiteY21" fmla="*/ 2333065 h 2530670"/>
              <a:gd name="connsiteX22" fmla="*/ 1738399 w 8631342"/>
              <a:gd name="connsiteY22" fmla="*/ 2333065 h 2530670"/>
              <a:gd name="connsiteX23" fmla="*/ 790381 w 8631342"/>
              <a:gd name="connsiteY23" fmla="*/ 2245659 h 2530670"/>
              <a:gd name="connsiteX24" fmla="*/ 44069 w 8631342"/>
              <a:gd name="connsiteY24" fmla="*/ 2232212 h 2530670"/>
              <a:gd name="connsiteX25" fmla="*/ 0 w 8631342"/>
              <a:gd name="connsiteY25" fmla="*/ 17335 h 2530670"/>
              <a:gd name="connsiteX0" fmla="*/ 0 w 8631342"/>
              <a:gd name="connsiteY0" fmla="*/ 17335 h 2530670"/>
              <a:gd name="connsiteX1" fmla="*/ 420587 w 8631342"/>
              <a:gd name="connsiteY1" fmla="*/ 6724 h 2530670"/>
              <a:gd name="connsiteX2" fmla="*/ 877787 w 8631342"/>
              <a:gd name="connsiteY2" fmla="*/ 0 h 2530670"/>
              <a:gd name="connsiteX3" fmla="*/ 1360543 w 8631342"/>
              <a:gd name="connsiteY3" fmla="*/ 5386 h 2530670"/>
              <a:gd name="connsiteX4" fmla="*/ 1703443 w 8631342"/>
              <a:gd name="connsiteY4" fmla="*/ 13001 h 2530670"/>
              <a:gd name="connsiteX5" fmla="*/ 2182152 w 8631342"/>
              <a:gd name="connsiteY5" fmla="*/ 33618 h 2530670"/>
              <a:gd name="connsiteX6" fmla="*/ 2740651 w 8631342"/>
              <a:gd name="connsiteY6" fmla="*/ 38397 h 2530670"/>
              <a:gd name="connsiteX7" fmla="*/ 3278693 w 8631342"/>
              <a:gd name="connsiteY7" fmla="*/ 40342 h 2530670"/>
              <a:gd name="connsiteX8" fmla="*/ 3883204 w 8631342"/>
              <a:gd name="connsiteY8" fmla="*/ 33618 h 2530670"/>
              <a:gd name="connsiteX9" fmla="*/ 4515216 w 8631342"/>
              <a:gd name="connsiteY9" fmla="*/ 47065 h 2530670"/>
              <a:gd name="connsiteX10" fmla="*/ 5039652 w 8631342"/>
              <a:gd name="connsiteY10" fmla="*/ 40342 h 2530670"/>
              <a:gd name="connsiteX11" fmla="*/ 5604428 w 8631342"/>
              <a:gd name="connsiteY11" fmla="*/ 53789 h 2530670"/>
              <a:gd name="connsiteX12" fmla="*/ 6229716 w 8631342"/>
              <a:gd name="connsiteY12" fmla="*/ 87406 h 2530670"/>
              <a:gd name="connsiteX13" fmla="*/ 6740704 w 8631342"/>
              <a:gd name="connsiteY13" fmla="*/ 87406 h 2530670"/>
              <a:gd name="connsiteX14" fmla="*/ 6982752 w 8631342"/>
              <a:gd name="connsiteY14" fmla="*/ 53789 h 2530670"/>
              <a:gd name="connsiteX15" fmla="*/ 7110499 w 8631342"/>
              <a:gd name="connsiteY15" fmla="*/ 47065 h 2530670"/>
              <a:gd name="connsiteX16" fmla="*/ 7439952 w 8631342"/>
              <a:gd name="connsiteY16" fmla="*/ 73959 h 2530670"/>
              <a:gd name="connsiteX17" fmla="*/ 7776128 w 8631342"/>
              <a:gd name="connsiteY17" fmla="*/ 2326342 h 2530670"/>
              <a:gd name="connsiteX18" fmla="*/ 6411698 w 8631342"/>
              <a:gd name="connsiteY18" fmla="*/ 2250439 h 2530670"/>
              <a:gd name="connsiteX19" fmla="*/ 5029646 w 8631342"/>
              <a:gd name="connsiteY19" fmla="*/ 2320669 h 2530670"/>
              <a:gd name="connsiteX20" fmla="*/ 3984057 w 8631342"/>
              <a:gd name="connsiteY20" fmla="*/ 2299447 h 2530670"/>
              <a:gd name="connsiteX21" fmla="*/ 2861228 w 8631342"/>
              <a:gd name="connsiteY21" fmla="*/ 2333065 h 2530670"/>
              <a:gd name="connsiteX22" fmla="*/ 1738399 w 8631342"/>
              <a:gd name="connsiteY22" fmla="*/ 2333065 h 2530670"/>
              <a:gd name="connsiteX23" fmla="*/ 790381 w 8631342"/>
              <a:gd name="connsiteY23" fmla="*/ 2245659 h 2530670"/>
              <a:gd name="connsiteX24" fmla="*/ 44069 w 8631342"/>
              <a:gd name="connsiteY24" fmla="*/ 2232212 h 2530670"/>
              <a:gd name="connsiteX25" fmla="*/ 0 w 8631342"/>
              <a:gd name="connsiteY25" fmla="*/ 17335 h 2530670"/>
              <a:gd name="connsiteX0" fmla="*/ 0 w 8631342"/>
              <a:gd name="connsiteY0" fmla="*/ 17335 h 2530670"/>
              <a:gd name="connsiteX1" fmla="*/ 420587 w 8631342"/>
              <a:gd name="connsiteY1" fmla="*/ 6724 h 2530670"/>
              <a:gd name="connsiteX2" fmla="*/ 877787 w 8631342"/>
              <a:gd name="connsiteY2" fmla="*/ 0 h 2530670"/>
              <a:gd name="connsiteX3" fmla="*/ 1360543 w 8631342"/>
              <a:gd name="connsiteY3" fmla="*/ 5386 h 2530670"/>
              <a:gd name="connsiteX4" fmla="*/ 1703443 w 8631342"/>
              <a:gd name="connsiteY4" fmla="*/ 13001 h 2530670"/>
              <a:gd name="connsiteX5" fmla="*/ 2182152 w 8631342"/>
              <a:gd name="connsiteY5" fmla="*/ 33618 h 2530670"/>
              <a:gd name="connsiteX6" fmla="*/ 2740651 w 8631342"/>
              <a:gd name="connsiteY6" fmla="*/ 38397 h 2530670"/>
              <a:gd name="connsiteX7" fmla="*/ 3278693 w 8631342"/>
              <a:gd name="connsiteY7" fmla="*/ 40342 h 2530670"/>
              <a:gd name="connsiteX8" fmla="*/ 3883204 w 8631342"/>
              <a:gd name="connsiteY8" fmla="*/ 33618 h 2530670"/>
              <a:gd name="connsiteX9" fmla="*/ 4515216 w 8631342"/>
              <a:gd name="connsiteY9" fmla="*/ 47065 h 2530670"/>
              <a:gd name="connsiteX10" fmla="*/ 5039652 w 8631342"/>
              <a:gd name="connsiteY10" fmla="*/ 40342 h 2530670"/>
              <a:gd name="connsiteX11" fmla="*/ 5604428 w 8631342"/>
              <a:gd name="connsiteY11" fmla="*/ 53789 h 2530670"/>
              <a:gd name="connsiteX12" fmla="*/ 6229716 w 8631342"/>
              <a:gd name="connsiteY12" fmla="*/ 87406 h 2530670"/>
              <a:gd name="connsiteX13" fmla="*/ 6740704 w 8631342"/>
              <a:gd name="connsiteY13" fmla="*/ 87406 h 2530670"/>
              <a:gd name="connsiteX14" fmla="*/ 6982752 w 8631342"/>
              <a:gd name="connsiteY14" fmla="*/ 53789 h 2530670"/>
              <a:gd name="connsiteX15" fmla="*/ 7188504 w 8631342"/>
              <a:gd name="connsiteY15" fmla="*/ 55732 h 2530670"/>
              <a:gd name="connsiteX16" fmla="*/ 7439952 w 8631342"/>
              <a:gd name="connsiteY16" fmla="*/ 73959 h 2530670"/>
              <a:gd name="connsiteX17" fmla="*/ 7776128 w 8631342"/>
              <a:gd name="connsiteY17" fmla="*/ 2326342 h 2530670"/>
              <a:gd name="connsiteX18" fmla="*/ 6411698 w 8631342"/>
              <a:gd name="connsiteY18" fmla="*/ 2250439 h 2530670"/>
              <a:gd name="connsiteX19" fmla="*/ 5029646 w 8631342"/>
              <a:gd name="connsiteY19" fmla="*/ 2320669 h 2530670"/>
              <a:gd name="connsiteX20" fmla="*/ 3984057 w 8631342"/>
              <a:gd name="connsiteY20" fmla="*/ 2299447 h 2530670"/>
              <a:gd name="connsiteX21" fmla="*/ 2861228 w 8631342"/>
              <a:gd name="connsiteY21" fmla="*/ 2333065 h 2530670"/>
              <a:gd name="connsiteX22" fmla="*/ 1738399 w 8631342"/>
              <a:gd name="connsiteY22" fmla="*/ 2333065 h 2530670"/>
              <a:gd name="connsiteX23" fmla="*/ 790381 w 8631342"/>
              <a:gd name="connsiteY23" fmla="*/ 2245659 h 2530670"/>
              <a:gd name="connsiteX24" fmla="*/ 44069 w 8631342"/>
              <a:gd name="connsiteY24" fmla="*/ 2232212 h 2530670"/>
              <a:gd name="connsiteX25" fmla="*/ 0 w 8631342"/>
              <a:gd name="connsiteY25" fmla="*/ 17335 h 2530670"/>
              <a:gd name="connsiteX0" fmla="*/ 0 w 8631342"/>
              <a:gd name="connsiteY0" fmla="*/ 17335 h 2530670"/>
              <a:gd name="connsiteX1" fmla="*/ 420587 w 8631342"/>
              <a:gd name="connsiteY1" fmla="*/ 6724 h 2530670"/>
              <a:gd name="connsiteX2" fmla="*/ 877787 w 8631342"/>
              <a:gd name="connsiteY2" fmla="*/ 0 h 2530670"/>
              <a:gd name="connsiteX3" fmla="*/ 1360543 w 8631342"/>
              <a:gd name="connsiteY3" fmla="*/ 5386 h 2530670"/>
              <a:gd name="connsiteX4" fmla="*/ 1703443 w 8631342"/>
              <a:gd name="connsiteY4" fmla="*/ 13001 h 2530670"/>
              <a:gd name="connsiteX5" fmla="*/ 2182152 w 8631342"/>
              <a:gd name="connsiteY5" fmla="*/ 33618 h 2530670"/>
              <a:gd name="connsiteX6" fmla="*/ 2740651 w 8631342"/>
              <a:gd name="connsiteY6" fmla="*/ 38397 h 2530670"/>
              <a:gd name="connsiteX7" fmla="*/ 3278693 w 8631342"/>
              <a:gd name="connsiteY7" fmla="*/ 40342 h 2530670"/>
              <a:gd name="connsiteX8" fmla="*/ 3883204 w 8631342"/>
              <a:gd name="connsiteY8" fmla="*/ 33618 h 2530670"/>
              <a:gd name="connsiteX9" fmla="*/ 4515216 w 8631342"/>
              <a:gd name="connsiteY9" fmla="*/ 47065 h 2530670"/>
              <a:gd name="connsiteX10" fmla="*/ 5039652 w 8631342"/>
              <a:gd name="connsiteY10" fmla="*/ 40342 h 2530670"/>
              <a:gd name="connsiteX11" fmla="*/ 5604428 w 8631342"/>
              <a:gd name="connsiteY11" fmla="*/ 53789 h 2530670"/>
              <a:gd name="connsiteX12" fmla="*/ 6229716 w 8631342"/>
              <a:gd name="connsiteY12" fmla="*/ 87406 h 2530670"/>
              <a:gd name="connsiteX13" fmla="*/ 6740704 w 8631342"/>
              <a:gd name="connsiteY13" fmla="*/ 87406 h 2530670"/>
              <a:gd name="connsiteX14" fmla="*/ 6982752 w 8631342"/>
              <a:gd name="connsiteY14" fmla="*/ 53789 h 2530670"/>
              <a:gd name="connsiteX15" fmla="*/ 7188504 w 8631342"/>
              <a:gd name="connsiteY15" fmla="*/ 55732 h 2530670"/>
              <a:gd name="connsiteX16" fmla="*/ 7439952 w 8631342"/>
              <a:gd name="connsiteY16" fmla="*/ 73959 h 2530670"/>
              <a:gd name="connsiteX17" fmla="*/ 7776128 w 8631342"/>
              <a:gd name="connsiteY17" fmla="*/ 2326342 h 2530670"/>
              <a:gd name="connsiteX18" fmla="*/ 6411698 w 8631342"/>
              <a:gd name="connsiteY18" fmla="*/ 2250439 h 2530670"/>
              <a:gd name="connsiteX19" fmla="*/ 5029646 w 8631342"/>
              <a:gd name="connsiteY19" fmla="*/ 2320669 h 2530670"/>
              <a:gd name="connsiteX20" fmla="*/ 3984057 w 8631342"/>
              <a:gd name="connsiteY20" fmla="*/ 2299447 h 2530670"/>
              <a:gd name="connsiteX21" fmla="*/ 2861228 w 8631342"/>
              <a:gd name="connsiteY21" fmla="*/ 2333065 h 2530670"/>
              <a:gd name="connsiteX22" fmla="*/ 1738399 w 8631342"/>
              <a:gd name="connsiteY22" fmla="*/ 2333065 h 2530670"/>
              <a:gd name="connsiteX23" fmla="*/ 790381 w 8631342"/>
              <a:gd name="connsiteY23" fmla="*/ 2245659 h 2530670"/>
              <a:gd name="connsiteX24" fmla="*/ 44069 w 8631342"/>
              <a:gd name="connsiteY24" fmla="*/ 2232212 h 2530670"/>
              <a:gd name="connsiteX25" fmla="*/ 0 w 8631342"/>
              <a:gd name="connsiteY25" fmla="*/ 17335 h 2530670"/>
              <a:gd name="connsiteX0" fmla="*/ 0 w 8631342"/>
              <a:gd name="connsiteY0" fmla="*/ 17335 h 2530670"/>
              <a:gd name="connsiteX1" fmla="*/ 420587 w 8631342"/>
              <a:gd name="connsiteY1" fmla="*/ 6724 h 2530670"/>
              <a:gd name="connsiteX2" fmla="*/ 877787 w 8631342"/>
              <a:gd name="connsiteY2" fmla="*/ 0 h 2530670"/>
              <a:gd name="connsiteX3" fmla="*/ 1360543 w 8631342"/>
              <a:gd name="connsiteY3" fmla="*/ 5386 h 2530670"/>
              <a:gd name="connsiteX4" fmla="*/ 1703443 w 8631342"/>
              <a:gd name="connsiteY4" fmla="*/ 13001 h 2530670"/>
              <a:gd name="connsiteX5" fmla="*/ 2182152 w 8631342"/>
              <a:gd name="connsiteY5" fmla="*/ 33618 h 2530670"/>
              <a:gd name="connsiteX6" fmla="*/ 2740651 w 8631342"/>
              <a:gd name="connsiteY6" fmla="*/ 38397 h 2530670"/>
              <a:gd name="connsiteX7" fmla="*/ 3278693 w 8631342"/>
              <a:gd name="connsiteY7" fmla="*/ 40342 h 2530670"/>
              <a:gd name="connsiteX8" fmla="*/ 3883204 w 8631342"/>
              <a:gd name="connsiteY8" fmla="*/ 33618 h 2530670"/>
              <a:gd name="connsiteX9" fmla="*/ 4515216 w 8631342"/>
              <a:gd name="connsiteY9" fmla="*/ 47065 h 2530670"/>
              <a:gd name="connsiteX10" fmla="*/ 5039652 w 8631342"/>
              <a:gd name="connsiteY10" fmla="*/ 40342 h 2530670"/>
              <a:gd name="connsiteX11" fmla="*/ 5604428 w 8631342"/>
              <a:gd name="connsiteY11" fmla="*/ 53789 h 2530670"/>
              <a:gd name="connsiteX12" fmla="*/ 6229716 w 8631342"/>
              <a:gd name="connsiteY12" fmla="*/ 87406 h 2530670"/>
              <a:gd name="connsiteX13" fmla="*/ 6740704 w 8631342"/>
              <a:gd name="connsiteY13" fmla="*/ 87406 h 2530670"/>
              <a:gd name="connsiteX14" fmla="*/ 6982752 w 8631342"/>
              <a:gd name="connsiteY14" fmla="*/ 53789 h 2530670"/>
              <a:gd name="connsiteX15" fmla="*/ 7188504 w 8631342"/>
              <a:gd name="connsiteY15" fmla="*/ 55732 h 2530670"/>
              <a:gd name="connsiteX16" fmla="*/ 7439952 w 8631342"/>
              <a:gd name="connsiteY16" fmla="*/ 73959 h 2530670"/>
              <a:gd name="connsiteX17" fmla="*/ 7776128 w 8631342"/>
              <a:gd name="connsiteY17" fmla="*/ 2326342 h 2530670"/>
              <a:gd name="connsiteX18" fmla="*/ 6411698 w 8631342"/>
              <a:gd name="connsiteY18" fmla="*/ 2250439 h 2530670"/>
              <a:gd name="connsiteX19" fmla="*/ 5029646 w 8631342"/>
              <a:gd name="connsiteY19" fmla="*/ 2320669 h 2530670"/>
              <a:gd name="connsiteX20" fmla="*/ 3984057 w 8631342"/>
              <a:gd name="connsiteY20" fmla="*/ 2299447 h 2530670"/>
              <a:gd name="connsiteX21" fmla="*/ 2861228 w 8631342"/>
              <a:gd name="connsiteY21" fmla="*/ 2333065 h 2530670"/>
              <a:gd name="connsiteX22" fmla="*/ 1738399 w 8631342"/>
              <a:gd name="connsiteY22" fmla="*/ 2333065 h 2530670"/>
              <a:gd name="connsiteX23" fmla="*/ 790381 w 8631342"/>
              <a:gd name="connsiteY23" fmla="*/ 2245659 h 2530670"/>
              <a:gd name="connsiteX24" fmla="*/ 44069 w 8631342"/>
              <a:gd name="connsiteY24" fmla="*/ 2232212 h 2530670"/>
              <a:gd name="connsiteX25" fmla="*/ 0 w 8631342"/>
              <a:gd name="connsiteY25" fmla="*/ 17335 h 2530670"/>
              <a:gd name="connsiteX0" fmla="*/ 0 w 11134123"/>
              <a:gd name="connsiteY0" fmla="*/ 17335 h 2530670"/>
              <a:gd name="connsiteX1" fmla="*/ 420587 w 11134123"/>
              <a:gd name="connsiteY1" fmla="*/ 6724 h 2530670"/>
              <a:gd name="connsiteX2" fmla="*/ 877787 w 11134123"/>
              <a:gd name="connsiteY2" fmla="*/ 0 h 2530670"/>
              <a:gd name="connsiteX3" fmla="*/ 1360543 w 11134123"/>
              <a:gd name="connsiteY3" fmla="*/ 5386 h 2530670"/>
              <a:gd name="connsiteX4" fmla="*/ 1703443 w 11134123"/>
              <a:gd name="connsiteY4" fmla="*/ 13001 h 2530670"/>
              <a:gd name="connsiteX5" fmla="*/ 2182152 w 11134123"/>
              <a:gd name="connsiteY5" fmla="*/ 33618 h 2530670"/>
              <a:gd name="connsiteX6" fmla="*/ 2740651 w 11134123"/>
              <a:gd name="connsiteY6" fmla="*/ 38397 h 2530670"/>
              <a:gd name="connsiteX7" fmla="*/ 3278693 w 11134123"/>
              <a:gd name="connsiteY7" fmla="*/ 40342 h 2530670"/>
              <a:gd name="connsiteX8" fmla="*/ 3883204 w 11134123"/>
              <a:gd name="connsiteY8" fmla="*/ 33618 h 2530670"/>
              <a:gd name="connsiteX9" fmla="*/ 4515216 w 11134123"/>
              <a:gd name="connsiteY9" fmla="*/ 47065 h 2530670"/>
              <a:gd name="connsiteX10" fmla="*/ 5039652 w 11134123"/>
              <a:gd name="connsiteY10" fmla="*/ 40342 h 2530670"/>
              <a:gd name="connsiteX11" fmla="*/ 5604428 w 11134123"/>
              <a:gd name="connsiteY11" fmla="*/ 53789 h 2530670"/>
              <a:gd name="connsiteX12" fmla="*/ 6229716 w 11134123"/>
              <a:gd name="connsiteY12" fmla="*/ 87406 h 2530670"/>
              <a:gd name="connsiteX13" fmla="*/ 6740704 w 11134123"/>
              <a:gd name="connsiteY13" fmla="*/ 87406 h 2530670"/>
              <a:gd name="connsiteX14" fmla="*/ 6982752 w 11134123"/>
              <a:gd name="connsiteY14" fmla="*/ 53789 h 2530670"/>
              <a:gd name="connsiteX15" fmla="*/ 7188504 w 11134123"/>
              <a:gd name="connsiteY15" fmla="*/ 55732 h 2530670"/>
              <a:gd name="connsiteX16" fmla="*/ 11127888 w 11134123"/>
              <a:gd name="connsiteY16" fmla="*/ 8954 h 2530670"/>
              <a:gd name="connsiteX17" fmla="*/ 7776128 w 11134123"/>
              <a:gd name="connsiteY17" fmla="*/ 2326342 h 2530670"/>
              <a:gd name="connsiteX18" fmla="*/ 6411698 w 11134123"/>
              <a:gd name="connsiteY18" fmla="*/ 2250439 h 2530670"/>
              <a:gd name="connsiteX19" fmla="*/ 5029646 w 11134123"/>
              <a:gd name="connsiteY19" fmla="*/ 2320669 h 2530670"/>
              <a:gd name="connsiteX20" fmla="*/ 3984057 w 11134123"/>
              <a:gd name="connsiteY20" fmla="*/ 2299447 h 2530670"/>
              <a:gd name="connsiteX21" fmla="*/ 2861228 w 11134123"/>
              <a:gd name="connsiteY21" fmla="*/ 2333065 h 2530670"/>
              <a:gd name="connsiteX22" fmla="*/ 1738399 w 11134123"/>
              <a:gd name="connsiteY22" fmla="*/ 2333065 h 2530670"/>
              <a:gd name="connsiteX23" fmla="*/ 790381 w 11134123"/>
              <a:gd name="connsiteY23" fmla="*/ 2245659 h 2530670"/>
              <a:gd name="connsiteX24" fmla="*/ 44069 w 11134123"/>
              <a:gd name="connsiteY24" fmla="*/ 2232212 h 2530670"/>
              <a:gd name="connsiteX25" fmla="*/ 0 w 11134123"/>
              <a:gd name="connsiteY25" fmla="*/ 17335 h 2530670"/>
              <a:gd name="connsiteX0" fmla="*/ 0 w 11157136"/>
              <a:gd name="connsiteY0" fmla="*/ 17335 h 2530670"/>
              <a:gd name="connsiteX1" fmla="*/ 420587 w 11157136"/>
              <a:gd name="connsiteY1" fmla="*/ 6724 h 2530670"/>
              <a:gd name="connsiteX2" fmla="*/ 877787 w 11157136"/>
              <a:gd name="connsiteY2" fmla="*/ 0 h 2530670"/>
              <a:gd name="connsiteX3" fmla="*/ 1360543 w 11157136"/>
              <a:gd name="connsiteY3" fmla="*/ 5386 h 2530670"/>
              <a:gd name="connsiteX4" fmla="*/ 1703443 w 11157136"/>
              <a:gd name="connsiteY4" fmla="*/ 13001 h 2530670"/>
              <a:gd name="connsiteX5" fmla="*/ 2182152 w 11157136"/>
              <a:gd name="connsiteY5" fmla="*/ 33618 h 2530670"/>
              <a:gd name="connsiteX6" fmla="*/ 2740651 w 11157136"/>
              <a:gd name="connsiteY6" fmla="*/ 38397 h 2530670"/>
              <a:gd name="connsiteX7" fmla="*/ 3278693 w 11157136"/>
              <a:gd name="connsiteY7" fmla="*/ 40342 h 2530670"/>
              <a:gd name="connsiteX8" fmla="*/ 3883204 w 11157136"/>
              <a:gd name="connsiteY8" fmla="*/ 33618 h 2530670"/>
              <a:gd name="connsiteX9" fmla="*/ 4515216 w 11157136"/>
              <a:gd name="connsiteY9" fmla="*/ 47065 h 2530670"/>
              <a:gd name="connsiteX10" fmla="*/ 5039652 w 11157136"/>
              <a:gd name="connsiteY10" fmla="*/ 40342 h 2530670"/>
              <a:gd name="connsiteX11" fmla="*/ 5604428 w 11157136"/>
              <a:gd name="connsiteY11" fmla="*/ 53789 h 2530670"/>
              <a:gd name="connsiteX12" fmla="*/ 6229716 w 11157136"/>
              <a:gd name="connsiteY12" fmla="*/ 87406 h 2530670"/>
              <a:gd name="connsiteX13" fmla="*/ 6740704 w 11157136"/>
              <a:gd name="connsiteY13" fmla="*/ 87406 h 2530670"/>
              <a:gd name="connsiteX14" fmla="*/ 6982752 w 11157136"/>
              <a:gd name="connsiteY14" fmla="*/ 53789 h 2530670"/>
              <a:gd name="connsiteX15" fmla="*/ 7188504 w 11157136"/>
              <a:gd name="connsiteY15" fmla="*/ 55732 h 2530670"/>
              <a:gd name="connsiteX16" fmla="*/ 11127888 w 11157136"/>
              <a:gd name="connsiteY16" fmla="*/ 8954 h 2530670"/>
              <a:gd name="connsiteX17" fmla="*/ 8922920 w 11157136"/>
              <a:gd name="connsiteY17" fmla="*/ 2234569 h 2530670"/>
              <a:gd name="connsiteX18" fmla="*/ 7776128 w 11157136"/>
              <a:gd name="connsiteY18" fmla="*/ 2326342 h 2530670"/>
              <a:gd name="connsiteX19" fmla="*/ 6411698 w 11157136"/>
              <a:gd name="connsiteY19" fmla="*/ 2250439 h 2530670"/>
              <a:gd name="connsiteX20" fmla="*/ 5029646 w 11157136"/>
              <a:gd name="connsiteY20" fmla="*/ 2320669 h 2530670"/>
              <a:gd name="connsiteX21" fmla="*/ 3984057 w 11157136"/>
              <a:gd name="connsiteY21" fmla="*/ 2299447 h 2530670"/>
              <a:gd name="connsiteX22" fmla="*/ 2861228 w 11157136"/>
              <a:gd name="connsiteY22" fmla="*/ 2333065 h 2530670"/>
              <a:gd name="connsiteX23" fmla="*/ 1738399 w 11157136"/>
              <a:gd name="connsiteY23" fmla="*/ 2333065 h 2530670"/>
              <a:gd name="connsiteX24" fmla="*/ 790381 w 11157136"/>
              <a:gd name="connsiteY24" fmla="*/ 2245659 h 2530670"/>
              <a:gd name="connsiteX25" fmla="*/ 44069 w 11157136"/>
              <a:gd name="connsiteY25" fmla="*/ 2232212 h 2530670"/>
              <a:gd name="connsiteX26" fmla="*/ 0 w 11157136"/>
              <a:gd name="connsiteY26" fmla="*/ 17335 h 2530670"/>
              <a:gd name="connsiteX0" fmla="*/ 0 w 11215291"/>
              <a:gd name="connsiteY0" fmla="*/ 17335 h 2530670"/>
              <a:gd name="connsiteX1" fmla="*/ 420587 w 11215291"/>
              <a:gd name="connsiteY1" fmla="*/ 6724 h 2530670"/>
              <a:gd name="connsiteX2" fmla="*/ 877787 w 11215291"/>
              <a:gd name="connsiteY2" fmla="*/ 0 h 2530670"/>
              <a:gd name="connsiteX3" fmla="*/ 1360543 w 11215291"/>
              <a:gd name="connsiteY3" fmla="*/ 5386 h 2530670"/>
              <a:gd name="connsiteX4" fmla="*/ 1703443 w 11215291"/>
              <a:gd name="connsiteY4" fmla="*/ 13001 h 2530670"/>
              <a:gd name="connsiteX5" fmla="*/ 2182152 w 11215291"/>
              <a:gd name="connsiteY5" fmla="*/ 33618 h 2530670"/>
              <a:gd name="connsiteX6" fmla="*/ 2740651 w 11215291"/>
              <a:gd name="connsiteY6" fmla="*/ 38397 h 2530670"/>
              <a:gd name="connsiteX7" fmla="*/ 3278693 w 11215291"/>
              <a:gd name="connsiteY7" fmla="*/ 40342 h 2530670"/>
              <a:gd name="connsiteX8" fmla="*/ 3883204 w 11215291"/>
              <a:gd name="connsiteY8" fmla="*/ 33618 h 2530670"/>
              <a:gd name="connsiteX9" fmla="*/ 4515216 w 11215291"/>
              <a:gd name="connsiteY9" fmla="*/ 47065 h 2530670"/>
              <a:gd name="connsiteX10" fmla="*/ 5039652 w 11215291"/>
              <a:gd name="connsiteY10" fmla="*/ 40342 h 2530670"/>
              <a:gd name="connsiteX11" fmla="*/ 5604428 w 11215291"/>
              <a:gd name="connsiteY11" fmla="*/ 53789 h 2530670"/>
              <a:gd name="connsiteX12" fmla="*/ 6229716 w 11215291"/>
              <a:gd name="connsiteY12" fmla="*/ 87406 h 2530670"/>
              <a:gd name="connsiteX13" fmla="*/ 6740704 w 11215291"/>
              <a:gd name="connsiteY13" fmla="*/ 87406 h 2530670"/>
              <a:gd name="connsiteX14" fmla="*/ 6982752 w 11215291"/>
              <a:gd name="connsiteY14" fmla="*/ 53789 h 2530670"/>
              <a:gd name="connsiteX15" fmla="*/ 7188504 w 11215291"/>
              <a:gd name="connsiteY15" fmla="*/ 55732 h 2530670"/>
              <a:gd name="connsiteX16" fmla="*/ 11127888 w 11215291"/>
              <a:gd name="connsiteY16" fmla="*/ 8954 h 2530670"/>
              <a:gd name="connsiteX17" fmla="*/ 9841653 w 11215291"/>
              <a:gd name="connsiteY17" fmla="*/ 1528184 h 2530670"/>
              <a:gd name="connsiteX18" fmla="*/ 8922920 w 11215291"/>
              <a:gd name="connsiteY18" fmla="*/ 2234569 h 2530670"/>
              <a:gd name="connsiteX19" fmla="*/ 7776128 w 11215291"/>
              <a:gd name="connsiteY19" fmla="*/ 2326342 h 2530670"/>
              <a:gd name="connsiteX20" fmla="*/ 6411698 w 11215291"/>
              <a:gd name="connsiteY20" fmla="*/ 2250439 h 2530670"/>
              <a:gd name="connsiteX21" fmla="*/ 5029646 w 11215291"/>
              <a:gd name="connsiteY21" fmla="*/ 2320669 h 2530670"/>
              <a:gd name="connsiteX22" fmla="*/ 3984057 w 11215291"/>
              <a:gd name="connsiteY22" fmla="*/ 2299447 h 2530670"/>
              <a:gd name="connsiteX23" fmla="*/ 2861228 w 11215291"/>
              <a:gd name="connsiteY23" fmla="*/ 2333065 h 2530670"/>
              <a:gd name="connsiteX24" fmla="*/ 1738399 w 11215291"/>
              <a:gd name="connsiteY24" fmla="*/ 2333065 h 2530670"/>
              <a:gd name="connsiteX25" fmla="*/ 790381 w 11215291"/>
              <a:gd name="connsiteY25" fmla="*/ 2245659 h 2530670"/>
              <a:gd name="connsiteX26" fmla="*/ 44069 w 11215291"/>
              <a:gd name="connsiteY26" fmla="*/ 2232212 h 2530670"/>
              <a:gd name="connsiteX27" fmla="*/ 0 w 11215291"/>
              <a:gd name="connsiteY27" fmla="*/ 17335 h 2530670"/>
              <a:gd name="connsiteX0" fmla="*/ 0 w 11215291"/>
              <a:gd name="connsiteY0" fmla="*/ 17335 h 2530670"/>
              <a:gd name="connsiteX1" fmla="*/ 420587 w 11215291"/>
              <a:gd name="connsiteY1" fmla="*/ 6724 h 2530670"/>
              <a:gd name="connsiteX2" fmla="*/ 877787 w 11215291"/>
              <a:gd name="connsiteY2" fmla="*/ 0 h 2530670"/>
              <a:gd name="connsiteX3" fmla="*/ 1360543 w 11215291"/>
              <a:gd name="connsiteY3" fmla="*/ 5386 h 2530670"/>
              <a:gd name="connsiteX4" fmla="*/ 1703443 w 11215291"/>
              <a:gd name="connsiteY4" fmla="*/ 13001 h 2530670"/>
              <a:gd name="connsiteX5" fmla="*/ 2182152 w 11215291"/>
              <a:gd name="connsiteY5" fmla="*/ 33618 h 2530670"/>
              <a:gd name="connsiteX6" fmla="*/ 2740651 w 11215291"/>
              <a:gd name="connsiteY6" fmla="*/ 38397 h 2530670"/>
              <a:gd name="connsiteX7" fmla="*/ 3278693 w 11215291"/>
              <a:gd name="connsiteY7" fmla="*/ 40342 h 2530670"/>
              <a:gd name="connsiteX8" fmla="*/ 3883204 w 11215291"/>
              <a:gd name="connsiteY8" fmla="*/ 33618 h 2530670"/>
              <a:gd name="connsiteX9" fmla="*/ 4515216 w 11215291"/>
              <a:gd name="connsiteY9" fmla="*/ 47065 h 2530670"/>
              <a:gd name="connsiteX10" fmla="*/ 5039652 w 11215291"/>
              <a:gd name="connsiteY10" fmla="*/ 40342 h 2530670"/>
              <a:gd name="connsiteX11" fmla="*/ 5604428 w 11215291"/>
              <a:gd name="connsiteY11" fmla="*/ 53789 h 2530670"/>
              <a:gd name="connsiteX12" fmla="*/ 6229716 w 11215291"/>
              <a:gd name="connsiteY12" fmla="*/ 87406 h 2530670"/>
              <a:gd name="connsiteX13" fmla="*/ 6740704 w 11215291"/>
              <a:gd name="connsiteY13" fmla="*/ 87406 h 2530670"/>
              <a:gd name="connsiteX14" fmla="*/ 6982752 w 11215291"/>
              <a:gd name="connsiteY14" fmla="*/ 53789 h 2530670"/>
              <a:gd name="connsiteX15" fmla="*/ 7188504 w 11215291"/>
              <a:gd name="connsiteY15" fmla="*/ 55732 h 2530670"/>
              <a:gd name="connsiteX16" fmla="*/ 11127888 w 11215291"/>
              <a:gd name="connsiteY16" fmla="*/ 8954 h 2530670"/>
              <a:gd name="connsiteX17" fmla="*/ 9841653 w 11215291"/>
              <a:gd name="connsiteY17" fmla="*/ 1528184 h 2530670"/>
              <a:gd name="connsiteX18" fmla="*/ 8901252 w 11215291"/>
              <a:gd name="connsiteY18" fmla="*/ 2221568 h 2530670"/>
              <a:gd name="connsiteX19" fmla="*/ 7776128 w 11215291"/>
              <a:gd name="connsiteY19" fmla="*/ 2326342 h 2530670"/>
              <a:gd name="connsiteX20" fmla="*/ 6411698 w 11215291"/>
              <a:gd name="connsiteY20" fmla="*/ 2250439 h 2530670"/>
              <a:gd name="connsiteX21" fmla="*/ 5029646 w 11215291"/>
              <a:gd name="connsiteY21" fmla="*/ 2320669 h 2530670"/>
              <a:gd name="connsiteX22" fmla="*/ 3984057 w 11215291"/>
              <a:gd name="connsiteY22" fmla="*/ 2299447 h 2530670"/>
              <a:gd name="connsiteX23" fmla="*/ 2861228 w 11215291"/>
              <a:gd name="connsiteY23" fmla="*/ 2333065 h 2530670"/>
              <a:gd name="connsiteX24" fmla="*/ 1738399 w 11215291"/>
              <a:gd name="connsiteY24" fmla="*/ 2333065 h 2530670"/>
              <a:gd name="connsiteX25" fmla="*/ 790381 w 11215291"/>
              <a:gd name="connsiteY25" fmla="*/ 2245659 h 2530670"/>
              <a:gd name="connsiteX26" fmla="*/ 44069 w 11215291"/>
              <a:gd name="connsiteY26" fmla="*/ 2232212 h 2530670"/>
              <a:gd name="connsiteX27" fmla="*/ 0 w 11215291"/>
              <a:gd name="connsiteY27" fmla="*/ 17335 h 2530670"/>
              <a:gd name="connsiteX0" fmla="*/ 0 w 11215291"/>
              <a:gd name="connsiteY0" fmla="*/ 17335 h 2530670"/>
              <a:gd name="connsiteX1" fmla="*/ 420587 w 11215291"/>
              <a:gd name="connsiteY1" fmla="*/ 6724 h 2530670"/>
              <a:gd name="connsiteX2" fmla="*/ 877787 w 11215291"/>
              <a:gd name="connsiteY2" fmla="*/ 0 h 2530670"/>
              <a:gd name="connsiteX3" fmla="*/ 1360543 w 11215291"/>
              <a:gd name="connsiteY3" fmla="*/ 5386 h 2530670"/>
              <a:gd name="connsiteX4" fmla="*/ 1703443 w 11215291"/>
              <a:gd name="connsiteY4" fmla="*/ 13001 h 2530670"/>
              <a:gd name="connsiteX5" fmla="*/ 2182152 w 11215291"/>
              <a:gd name="connsiteY5" fmla="*/ 33618 h 2530670"/>
              <a:gd name="connsiteX6" fmla="*/ 2740651 w 11215291"/>
              <a:gd name="connsiteY6" fmla="*/ 38397 h 2530670"/>
              <a:gd name="connsiteX7" fmla="*/ 3278693 w 11215291"/>
              <a:gd name="connsiteY7" fmla="*/ 40342 h 2530670"/>
              <a:gd name="connsiteX8" fmla="*/ 3883204 w 11215291"/>
              <a:gd name="connsiteY8" fmla="*/ 33618 h 2530670"/>
              <a:gd name="connsiteX9" fmla="*/ 4515216 w 11215291"/>
              <a:gd name="connsiteY9" fmla="*/ 47065 h 2530670"/>
              <a:gd name="connsiteX10" fmla="*/ 5039652 w 11215291"/>
              <a:gd name="connsiteY10" fmla="*/ 40342 h 2530670"/>
              <a:gd name="connsiteX11" fmla="*/ 5604428 w 11215291"/>
              <a:gd name="connsiteY11" fmla="*/ 53789 h 2530670"/>
              <a:gd name="connsiteX12" fmla="*/ 6229716 w 11215291"/>
              <a:gd name="connsiteY12" fmla="*/ 87406 h 2530670"/>
              <a:gd name="connsiteX13" fmla="*/ 6740704 w 11215291"/>
              <a:gd name="connsiteY13" fmla="*/ 87406 h 2530670"/>
              <a:gd name="connsiteX14" fmla="*/ 6982752 w 11215291"/>
              <a:gd name="connsiteY14" fmla="*/ 53789 h 2530670"/>
              <a:gd name="connsiteX15" fmla="*/ 7188504 w 11215291"/>
              <a:gd name="connsiteY15" fmla="*/ 55732 h 2530670"/>
              <a:gd name="connsiteX16" fmla="*/ 11127888 w 11215291"/>
              <a:gd name="connsiteY16" fmla="*/ 8954 h 2530670"/>
              <a:gd name="connsiteX17" fmla="*/ 9841653 w 11215291"/>
              <a:gd name="connsiteY17" fmla="*/ 1528184 h 2530670"/>
              <a:gd name="connsiteX18" fmla="*/ 8901252 w 11215291"/>
              <a:gd name="connsiteY18" fmla="*/ 2221568 h 2530670"/>
              <a:gd name="connsiteX19" fmla="*/ 7776128 w 11215291"/>
              <a:gd name="connsiteY19" fmla="*/ 2326342 h 2530670"/>
              <a:gd name="connsiteX20" fmla="*/ 6411698 w 11215291"/>
              <a:gd name="connsiteY20" fmla="*/ 2250439 h 2530670"/>
              <a:gd name="connsiteX21" fmla="*/ 5029646 w 11215291"/>
              <a:gd name="connsiteY21" fmla="*/ 2320669 h 2530670"/>
              <a:gd name="connsiteX22" fmla="*/ 3984057 w 11215291"/>
              <a:gd name="connsiteY22" fmla="*/ 2299447 h 2530670"/>
              <a:gd name="connsiteX23" fmla="*/ 2861228 w 11215291"/>
              <a:gd name="connsiteY23" fmla="*/ 2333065 h 2530670"/>
              <a:gd name="connsiteX24" fmla="*/ 1738399 w 11215291"/>
              <a:gd name="connsiteY24" fmla="*/ 2333065 h 2530670"/>
              <a:gd name="connsiteX25" fmla="*/ 790381 w 11215291"/>
              <a:gd name="connsiteY25" fmla="*/ 2245659 h 2530670"/>
              <a:gd name="connsiteX26" fmla="*/ 44069 w 11215291"/>
              <a:gd name="connsiteY26" fmla="*/ 2232212 h 2530670"/>
              <a:gd name="connsiteX27" fmla="*/ 0 w 11215291"/>
              <a:gd name="connsiteY27" fmla="*/ 17335 h 2530670"/>
              <a:gd name="connsiteX0" fmla="*/ 0 w 11215291"/>
              <a:gd name="connsiteY0" fmla="*/ 17335 h 2530670"/>
              <a:gd name="connsiteX1" fmla="*/ 420587 w 11215291"/>
              <a:gd name="connsiteY1" fmla="*/ 6724 h 2530670"/>
              <a:gd name="connsiteX2" fmla="*/ 877787 w 11215291"/>
              <a:gd name="connsiteY2" fmla="*/ 0 h 2530670"/>
              <a:gd name="connsiteX3" fmla="*/ 1360543 w 11215291"/>
              <a:gd name="connsiteY3" fmla="*/ 5386 h 2530670"/>
              <a:gd name="connsiteX4" fmla="*/ 1703443 w 11215291"/>
              <a:gd name="connsiteY4" fmla="*/ 13001 h 2530670"/>
              <a:gd name="connsiteX5" fmla="*/ 2182152 w 11215291"/>
              <a:gd name="connsiteY5" fmla="*/ 33618 h 2530670"/>
              <a:gd name="connsiteX6" fmla="*/ 2740651 w 11215291"/>
              <a:gd name="connsiteY6" fmla="*/ 38397 h 2530670"/>
              <a:gd name="connsiteX7" fmla="*/ 3278693 w 11215291"/>
              <a:gd name="connsiteY7" fmla="*/ 40342 h 2530670"/>
              <a:gd name="connsiteX8" fmla="*/ 3883204 w 11215291"/>
              <a:gd name="connsiteY8" fmla="*/ 33618 h 2530670"/>
              <a:gd name="connsiteX9" fmla="*/ 4515216 w 11215291"/>
              <a:gd name="connsiteY9" fmla="*/ 47065 h 2530670"/>
              <a:gd name="connsiteX10" fmla="*/ 5039652 w 11215291"/>
              <a:gd name="connsiteY10" fmla="*/ 40342 h 2530670"/>
              <a:gd name="connsiteX11" fmla="*/ 5604428 w 11215291"/>
              <a:gd name="connsiteY11" fmla="*/ 53789 h 2530670"/>
              <a:gd name="connsiteX12" fmla="*/ 6229716 w 11215291"/>
              <a:gd name="connsiteY12" fmla="*/ 87406 h 2530670"/>
              <a:gd name="connsiteX13" fmla="*/ 6740704 w 11215291"/>
              <a:gd name="connsiteY13" fmla="*/ 87406 h 2530670"/>
              <a:gd name="connsiteX14" fmla="*/ 6982752 w 11215291"/>
              <a:gd name="connsiteY14" fmla="*/ 53789 h 2530670"/>
              <a:gd name="connsiteX15" fmla="*/ 7188504 w 11215291"/>
              <a:gd name="connsiteY15" fmla="*/ 55732 h 2530670"/>
              <a:gd name="connsiteX16" fmla="*/ 11127888 w 11215291"/>
              <a:gd name="connsiteY16" fmla="*/ 8954 h 2530670"/>
              <a:gd name="connsiteX17" fmla="*/ 9841653 w 11215291"/>
              <a:gd name="connsiteY17" fmla="*/ 1528184 h 2530670"/>
              <a:gd name="connsiteX18" fmla="*/ 8901252 w 11215291"/>
              <a:gd name="connsiteY18" fmla="*/ 2221568 h 2530670"/>
              <a:gd name="connsiteX19" fmla="*/ 7776128 w 11215291"/>
              <a:gd name="connsiteY19" fmla="*/ 2326342 h 2530670"/>
              <a:gd name="connsiteX20" fmla="*/ 6411698 w 11215291"/>
              <a:gd name="connsiteY20" fmla="*/ 2250439 h 2530670"/>
              <a:gd name="connsiteX21" fmla="*/ 5029646 w 11215291"/>
              <a:gd name="connsiteY21" fmla="*/ 2320669 h 2530670"/>
              <a:gd name="connsiteX22" fmla="*/ 3984057 w 11215291"/>
              <a:gd name="connsiteY22" fmla="*/ 2299447 h 2530670"/>
              <a:gd name="connsiteX23" fmla="*/ 2861228 w 11215291"/>
              <a:gd name="connsiteY23" fmla="*/ 2333065 h 2530670"/>
              <a:gd name="connsiteX24" fmla="*/ 1738399 w 11215291"/>
              <a:gd name="connsiteY24" fmla="*/ 2333065 h 2530670"/>
              <a:gd name="connsiteX25" fmla="*/ 790381 w 11215291"/>
              <a:gd name="connsiteY25" fmla="*/ 2245659 h 2530670"/>
              <a:gd name="connsiteX26" fmla="*/ 44069 w 11215291"/>
              <a:gd name="connsiteY26" fmla="*/ 2232212 h 2530670"/>
              <a:gd name="connsiteX27" fmla="*/ 0 w 11215291"/>
              <a:gd name="connsiteY27" fmla="*/ 17335 h 2530670"/>
              <a:gd name="connsiteX0" fmla="*/ 0 w 11411351"/>
              <a:gd name="connsiteY0" fmla="*/ 17335 h 2530670"/>
              <a:gd name="connsiteX1" fmla="*/ 420587 w 11411351"/>
              <a:gd name="connsiteY1" fmla="*/ 6724 h 2530670"/>
              <a:gd name="connsiteX2" fmla="*/ 877787 w 11411351"/>
              <a:gd name="connsiteY2" fmla="*/ 0 h 2530670"/>
              <a:gd name="connsiteX3" fmla="*/ 1360543 w 11411351"/>
              <a:gd name="connsiteY3" fmla="*/ 5386 h 2530670"/>
              <a:gd name="connsiteX4" fmla="*/ 1703443 w 11411351"/>
              <a:gd name="connsiteY4" fmla="*/ 13001 h 2530670"/>
              <a:gd name="connsiteX5" fmla="*/ 2182152 w 11411351"/>
              <a:gd name="connsiteY5" fmla="*/ 33618 h 2530670"/>
              <a:gd name="connsiteX6" fmla="*/ 2740651 w 11411351"/>
              <a:gd name="connsiteY6" fmla="*/ 38397 h 2530670"/>
              <a:gd name="connsiteX7" fmla="*/ 3278693 w 11411351"/>
              <a:gd name="connsiteY7" fmla="*/ 40342 h 2530670"/>
              <a:gd name="connsiteX8" fmla="*/ 3883204 w 11411351"/>
              <a:gd name="connsiteY8" fmla="*/ 33618 h 2530670"/>
              <a:gd name="connsiteX9" fmla="*/ 4515216 w 11411351"/>
              <a:gd name="connsiteY9" fmla="*/ 47065 h 2530670"/>
              <a:gd name="connsiteX10" fmla="*/ 5039652 w 11411351"/>
              <a:gd name="connsiteY10" fmla="*/ 40342 h 2530670"/>
              <a:gd name="connsiteX11" fmla="*/ 5604428 w 11411351"/>
              <a:gd name="connsiteY11" fmla="*/ 53789 h 2530670"/>
              <a:gd name="connsiteX12" fmla="*/ 6229716 w 11411351"/>
              <a:gd name="connsiteY12" fmla="*/ 87406 h 2530670"/>
              <a:gd name="connsiteX13" fmla="*/ 6740704 w 11411351"/>
              <a:gd name="connsiteY13" fmla="*/ 87406 h 2530670"/>
              <a:gd name="connsiteX14" fmla="*/ 6982752 w 11411351"/>
              <a:gd name="connsiteY14" fmla="*/ 53789 h 2530670"/>
              <a:gd name="connsiteX15" fmla="*/ 7188504 w 11411351"/>
              <a:gd name="connsiteY15" fmla="*/ 55732 h 2530670"/>
              <a:gd name="connsiteX16" fmla="*/ 11127888 w 11411351"/>
              <a:gd name="connsiteY16" fmla="*/ 8954 h 2530670"/>
              <a:gd name="connsiteX17" fmla="*/ 11081077 w 11411351"/>
              <a:gd name="connsiteY17" fmla="*/ 2182565 h 2530670"/>
              <a:gd name="connsiteX18" fmla="*/ 8901252 w 11411351"/>
              <a:gd name="connsiteY18" fmla="*/ 2221568 h 2530670"/>
              <a:gd name="connsiteX19" fmla="*/ 7776128 w 11411351"/>
              <a:gd name="connsiteY19" fmla="*/ 2326342 h 2530670"/>
              <a:gd name="connsiteX20" fmla="*/ 6411698 w 11411351"/>
              <a:gd name="connsiteY20" fmla="*/ 2250439 h 2530670"/>
              <a:gd name="connsiteX21" fmla="*/ 5029646 w 11411351"/>
              <a:gd name="connsiteY21" fmla="*/ 2320669 h 2530670"/>
              <a:gd name="connsiteX22" fmla="*/ 3984057 w 11411351"/>
              <a:gd name="connsiteY22" fmla="*/ 2299447 h 2530670"/>
              <a:gd name="connsiteX23" fmla="*/ 2861228 w 11411351"/>
              <a:gd name="connsiteY23" fmla="*/ 2333065 h 2530670"/>
              <a:gd name="connsiteX24" fmla="*/ 1738399 w 11411351"/>
              <a:gd name="connsiteY24" fmla="*/ 2333065 h 2530670"/>
              <a:gd name="connsiteX25" fmla="*/ 790381 w 11411351"/>
              <a:gd name="connsiteY25" fmla="*/ 2245659 h 2530670"/>
              <a:gd name="connsiteX26" fmla="*/ 44069 w 11411351"/>
              <a:gd name="connsiteY26" fmla="*/ 2232212 h 2530670"/>
              <a:gd name="connsiteX27" fmla="*/ 0 w 11411351"/>
              <a:gd name="connsiteY27" fmla="*/ 17335 h 2530670"/>
              <a:gd name="connsiteX0" fmla="*/ 0 w 11326534"/>
              <a:gd name="connsiteY0" fmla="*/ 17335 h 2530670"/>
              <a:gd name="connsiteX1" fmla="*/ 420587 w 11326534"/>
              <a:gd name="connsiteY1" fmla="*/ 6724 h 2530670"/>
              <a:gd name="connsiteX2" fmla="*/ 877787 w 11326534"/>
              <a:gd name="connsiteY2" fmla="*/ 0 h 2530670"/>
              <a:gd name="connsiteX3" fmla="*/ 1360543 w 11326534"/>
              <a:gd name="connsiteY3" fmla="*/ 5386 h 2530670"/>
              <a:gd name="connsiteX4" fmla="*/ 1703443 w 11326534"/>
              <a:gd name="connsiteY4" fmla="*/ 13001 h 2530670"/>
              <a:gd name="connsiteX5" fmla="*/ 2182152 w 11326534"/>
              <a:gd name="connsiteY5" fmla="*/ 33618 h 2530670"/>
              <a:gd name="connsiteX6" fmla="*/ 2740651 w 11326534"/>
              <a:gd name="connsiteY6" fmla="*/ 38397 h 2530670"/>
              <a:gd name="connsiteX7" fmla="*/ 3278693 w 11326534"/>
              <a:gd name="connsiteY7" fmla="*/ 40342 h 2530670"/>
              <a:gd name="connsiteX8" fmla="*/ 3883204 w 11326534"/>
              <a:gd name="connsiteY8" fmla="*/ 33618 h 2530670"/>
              <a:gd name="connsiteX9" fmla="*/ 4515216 w 11326534"/>
              <a:gd name="connsiteY9" fmla="*/ 47065 h 2530670"/>
              <a:gd name="connsiteX10" fmla="*/ 5039652 w 11326534"/>
              <a:gd name="connsiteY10" fmla="*/ 40342 h 2530670"/>
              <a:gd name="connsiteX11" fmla="*/ 5604428 w 11326534"/>
              <a:gd name="connsiteY11" fmla="*/ 53789 h 2530670"/>
              <a:gd name="connsiteX12" fmla="*/ 6229716 w 11326534"/>
              <a:gd name="connsiteY12" fmla="*/ 87406 h 2530670"/>
              <a:gd name="connsiteX13" fmla="*/ 6740704 w 11326534"/>
              <a:gd name="connsiteY13" fmla="*/ 87406 h 2530670"/>
              <a:gd name="connsiteX14" fmla="*/ 6982752 w 11326534"/>
              <a:gd name="connsiteY14" fmla="*/ 53789 h 2530670"/>
              <a:gd name="connsiteX15" fmla="*/ 7188504 w 11326534"/>
              <a:gd name="connsiteY15" fmla="*/ 55732 h 2530670"/>
              <a:gd name="connsiteX16" fmla="*/ 11127888 w 11326534"/>
              <a:gd name="connsiteY16" fmla="*/ 8954 h 2530670"/>
              <a:gd name="connsiteX17" fmla="*/ 11081077 w 11326534"/>
              <a:gd name="connsiteY17" fmla="*/ 2182565 h 2530670"/>
              <a:gd name="connsiteX18" fmla="*/ 8901252 w 11326534"/>
              <a:gd name="connsiteY18" fmla="*/ 2221568 h 2530670"/>
              <a:gd name="connsiteX19" fmla="*/ 7776128 w 11326534"/>
              <a:gd name="connsiteY19" fmla="*/ 2326342 h 2530670"/>
              <a:gd name="connsiteX20" fmla="*/ 6411698 w 11326534"/>
              <a:gd name="connsiteY20" fmla="*/ 2250439 h 2530670"/>
              <a:gd name="connsiteX21" fmla="*/ 5029646 w 11326534"/>
              <a:gd name="connsiteY21" fmla="*/ 2320669 h 2530670"/>
              <a:gd name="connsiteX22" fmla="*/ 3984057 w 11326534"/>
              <a:gd name="connsiteY22" fmla="*/ 2299447 h 2530670"/>
              <a:gd name="connsiteX23" fmla="*/ 2861228 w 11326534"/>
              <a:gd name="connsiteY23" fmla="*/ 2333065 h 2530670"/>
              <a:gd name="connsiteX24" fmla="*/ 1738399 w 11326534"/>
              <a:gd name="connsiteY24" fmla="*/ 2333065 h 2530670"/>
              <a:gd name="connsiteX25" fmla="*/ 790381 w 11326534"/>
              <a:gd name="connsiteY25" fmla="*/ 2245659 h 2530670"/>
              <a:gd name="connsiteX26" fmla="*/ 44069 w 11326534"/>
              <a:gd name="connsiteY26" fmla="*/ 2232212 h 2530670"/>
              <a:gd name="connsiteX27" fmla="*/ 0 w 11326534"/>
              <a:gd name="connsiteY27" fmla="*/ 17335 h 2530670"/>
              <a:gd name="connsiteX0" fmla="*/ 0 w 11135862"/>
              <a:gd name="connsiteY0" fmla="*/ 17335 h 2530670"/>
              <a:gd name="connsiteX1" fmla="*/ 420587 w 11135862"/>
              <a:gd name="connsiteY1" fmla="*/ 6724 h 2530670"/>
              <a:gd name="connsiteX2" fmla="*/ 877787 w 11135862"/>
              <a:gd name="connsiteY2" fmla="*/ 0 h 2530670"/>
              <a:gd name="connsiteX3" fmla="*/ 1360543 w 11135862"/>
              <a:gd name="connsiteY3" fmla="*/ 5386 h 2530670"/>
              <a:gd name="connsiteX4" fmla="*/ 1703443 w 11135862"/>
              <a:gd name="connsiteY4" fmla="*/ 13001 h 2530670"/>
              <a:gd name="connsiteX5" fmla="*/ 2182152 w 11135862"/>
              <a:gd name="connsiteY5" fmla="*/ 33618 h 2530670"/>
              <a:gd name="connsiteX6" fmla="*/ 2740651 w 11135862"/>
              <a:gd name="connsiteY6" fmla="*/ 38397 h 2530670"/>
              <a:gd name="connsiteX7" fmla="*/ 3278693 w 11135862"/>
              <a:gd name="connsiteY7" fmla="*/ 40342 h 2530670"/>
              <a:gd name="connsiteX8" fmla="*/ 3883204 w 11135862"/>
              <a:gd name="connsiteY8" fmla="*/ 33618 h 2530670"/>
              <a:gd name="connsiteX9" fmla="*/ 4515216 w 11135862"/>
              <a:gd name="connsiteY9" fmla="*/ 47065 h 2530670"/>
              <a:gd name="connsiteX10" fmla="*/ 5039652 w 11135862"/>
              <a:gd name="connsiteY10" fmla="*/ 40342 h 2530670"/>
              <a:gd name="connsiteX11" fmla="*/ 5604428 w 11135862"/>
              <a:gd name="connsiteY11" fmla="*/ 53789 h 2530670"/>
              <a:gd name="connsiteX12" fmla="*/ 6229716 w 11135862"/>
              <a:gd name="connsiteY12" fmla="*/ 87406 h 2530670"/>
              <a:gd name="connsiteX13" fmla="*/ 6740704 w 11135862"/>
              <a:gd name="connsiteY13" fmla="*/ 87406 h 2530670"/>
              <a:gd name="connsiteX14" fmla="*/ 6982752 w 11135862"/>
              <a:gd name="connsiteY14" fmla="*/ 53789 h 2530670"/>
              <a:gd name="connsiteX15" fmla="*/ 7188504 w 11135862"/>
              <a:gd name="connsiteY15" fmla="*/ 55732 h 2530670"/>
              <a:gd name="connsiteX16" fmla="*/ 11127888 w 11135862"/>
              <a:gd name="connsiteY16" fmla="*/ 8954 h 2530670"/>
              <a:gd name="connsiteX17" fmla="*/ 11081077 w 11135862"/>
              <a:gd name="connsiteY17" fmla="*/ 2182565 h 2530670"/>
              <a:gd name="connsiteX18" fmla="*/ 8901252 w 11135862"/>
              <a:gd name="connsiteY18" fmla="*/ 2221568 h 2530670"/>
              <a:gd name="connsiteX19" fmla="*/ 7776128 w 11135862"/>
              <a:gd name="connsiteY19" fmla="*/ 2326342 h 2530670"/>
              <a:gd name="connsiteX20" fmla="*/ 6411698 w 11135862"/>
              <a:gd name="connsiteY20" fmla="*/ 2250439 h 2530670"/>
              <a:gd name="connsiteX21" fmla="*/ 5029646 w 11135862"/>
              <a:gd name="connsiteY21" fmla="*/ 2320669 h 2530670"/>
              <a:gd name="connsiteX22" fmla="*/ 3984057 w 11135862"/>
              <a:gd name="connsiteY22" fmla="*/ 2299447 h 2530670"/>
              <a:gd name="connsiteX23" fmla="*/ 2861228 w 11135862"/>
              <a:gd name="connsiteY23" fmla="*/ 2333065 h 2530670"/>
              <a:gd name="connsiteX24" fmla="*/ 1738399 w 11135862"/>
              <a:gd name="connsiteY24" fmla="*/ 2333065 h 2530670"/>
              <a:gd name="connsiteX25" fmla="*/ 790381 w 11135862"/>
              <a:gd name="connsiteY25" fmla="*/ 2245659 h 2530670"/>
              <a:gd name="connsiteX26" fmla="*/ 44069 w 11135862"/>
              <a:gd name="connsiteY26" fmla="*/ 2232212 h 2530670"/>
              <a:gd name="connsiteX27" fmla="*/ 0 w 11135862"/>
              <a:gd name="connsiteY27" fmla="*/ 17335 h 2530670"/>
              <a:gd name="connsiteX0" fmla="*/ 0 w 11135862"/>
              <a:gd name="connsiteY0" fmla="*/ 17335 h 2530670"/>
              <a:gd name="connsiteX1" fmla="*/ 420587 w 11135862"/>
              <a:gd name="connsiteY1" fmla="*/ 6724 h 2530670"/>
              <a:gd name="connsiteX2" fmla="*/ 877787 w 11135862"/>
              <a:gd name="connsiteY2" fmla="*/ 0 h 2530670"/>
              <a:gd name="connsiteX3" fmla="*/ 1360543 w 11135862"/>
              <a:gd name="connsiteY3" fmla="*/ 5386 h 2530670"/>
              <a:gd name="connsiteX4" fmla="*/ 1703443 w 11135862"/>
              <a:gd name="connsiteY4" fmla="*/ 13001 h 2530670"/>
              <a:gd name="connsiteX5" fmla="*/ 2182152 w 11135862"/>
              <a:gd name="connsiteY5" fmla="*/ 33618 h 2530670"/>
              <a:gd name="connsiteX6" fmla="*/ 2740651 w 11135862"/>
              <a:gd name="connsiteY6" fmla="*/ 38397 h 2530670"/>
              <a:gd name="connsiteX7" fmla="*/ 3278693 w 11135862"/>
              <a:gd name="connsiteY7" fmla="*/ 40342 h 2530670"/>
              <a:gd name="connsiteX8" fmla="*/ 3883204 w 11135862"/>
              <a:gd name="connsiteY8" fmla="*/ 33618 h 2530670"/>
              <a:gd name="connsiteX9" fmla="*/ 4515216 w 11135862"/>
              <a:gd name="connsiteY9" fmla="*/ 47065 h 2530670"/>
              <a:gd name="connsiteX10" fmla="*/ 5039652 w 11135862"/>
              <a:gd name="connsiteY10" fmla="*/ 40342 h 2530670"/>
              <a:gd name="connsiteX11" fmla="*/ 5604428 w 11135862"/>
              <a:gd name="connsiteY11" fmla="*/ 53789 h 2530670"/>
              <a:gd name="connsiteX12" fmla="*/ 6229716 w 11135862"/>
              <a:gd name="connsiteY12" fmla="*/ 87406 h 2530670"/>
              <a:gd name="connsiteX13" fmla="*/ 6740704 w 11135862"/>
              <a:gd name="connsiteY13" fmla="*/ 87406 h 2530670"/>
              <a:gd name="connsiteX14" fmla="*/ 6982752 w 11135862"/>
              <a:gd name="connsiteY14" fmla="*/ 53789 h 2530670"/>
              <a:gd name="connsiteX15" fmla="*/ 7188504 w 11135862"/>
              <a:gd name="connsiteY15" fmla="*/ 55732 h 2530670"/>
              <a:gd name="connsiteX16" fmla="*/ 11127888 w 11135862"/>
              <a:gd name="connsiteY16" fmla="*/ 8954 h 2530670"/>
              <a:gd name="connsiteX17" fmla="*/ 11081077 w 11135862"/>
              <a:gd name="connsiteY17" fmla="*/ 2182565 h 2530670"/>
              <a:gd name="connsiteX18" fmla="*/ 10184011 w 11135862"/>
              <a:gd name="connsiteY18" fmla="*/ 2147896 h 2530670"/>
              <a:gd name="connsiteX19" fmla="*/ 8901252 w 11135862"/>
              <a:gd name="connsiteY19" fmla="*/ 2221568 h 2530670"/>
              <a:gd name="connsiteX20" fmla="*/ 7776128 w 11135862"/>
              <a:gd name="connsiteY20" fmla="*/ 2326342 h 2530670"/>
              <a:gd name="connsiteX21" fmla="*/ 6411698 w 11135862"/>
              <a:gd name="connsiteY21" fmla="*/ 2250439 h 2530670"/>
              <a:gd name="connsiteX22" fmla="*/ 5029646 w 11135862"/>
              <a:gd name="connsiteY22" fmla="*/ 2320669 h 2530670"/>
              <a:gd name="connsiteX23" fmla="*/ 3984057 w 11135862"/>
              <a:gd name="connsiteY23" fmla="*/ 2299447 h 2530670"/>
              <a:gd name="connsiteX24" fmla="*/ 2861228 w 11135862"/>
              <a:gd name="connsiteY24" fmla="*/ 2333065 h 2530670"/>
              <a:gd name="connsiteX25" fmla="*/ 1738399 w 11135862"/>
              <a:gd name="connsiteY25" fmla="*/ 2333065 h 2530670"/>
              <a:gd name="connsiteX26" fmla="*/ 790381 w 11135862"/>
              <a:gd name="connsiteY26" fmla="*/ 2245659 h 2530670"/>
              <a:gd name="connsiteX27" fmla="*/ 44069 w 11135862"/>
              <a:gd name="connsiteY27" fmla="*/ 2232212 h 2530670"/>
              <a:gd name="connsiteX28" fmla="*/ 0 w 11135862"/>
              <a:gd name="connsiteY28" fmla="*/ 17335 h 2530670"/>
              <a:gd name="connsiteX0" fmla="*/ 0 w 11135862"/>
              <a:gd name="connsiteY0" fmla="*/ 17335 h 2530670"/>
              <a:gd name="connsiteX1" fmla="*/ 420587 w 11135862"/>
              <a:gd name="connsiteY1" fmla="*/ 6724 h 2530670"/>
              <a:gd name="connsiteX2" fmla="*/ 877787 w 11135862"/>
              <a:gd name="connsiteY2" fmla="*/ 0 h 2530670"/>
              <a:gd name="connsiteX3" fmla="*/ 1360543 w 11135862"/>
              <a:gd name="connsiteY3" fmla="*/ 5386 h 2530670"/>
              <a:gd name="connsiteX4" fmla="*/ 1703443 w 11135862"/>
              <a:gd name="connsiteY4" fmla="*/ 13001 h 2530670"/>
              <a:gd name="connsiteX5" fmla="*/ 2182152 w 11135862"/>
              <a:gd name="connsiteY5" fmla="*/ 33618 h 2530670"/>
              <a:gd name="connsiteX6" fmla="*/ 2740651 w 11135862"/>
              <a:gd name="connsiteY6" fmla="*/ 38397 h 2530670"/>
              <a:gd name="connsiteX7" fmla="*/ 3278693 w 11135862"/>
              <a:gd name="connsiteY7" fmla="*/ 40342 h 2530670"/>
              <a:gd name="connsiteX8" fmla="*/ 3883204 w 11135862"/>
              <a:gd name="connsiteY8" fmla="*/ 33618 h 2530670"/>
              <a:gd name="connsiteX9" fmla="*/ 4515216 w 11135862"/>
              <a:gd name="connsiteY9" fmla="*/ 47065 h 2530670"/>
              <a:gd name="connsiteX10" fmla="*/ 5039652 w 11135862"/>
              <a:gd name="connsiteY10" fmla="*/ 40342 h 2530670"/>
              <a:gd name="connsiteX11" fmla="*/ 5604428 w 11135862"/>
              <a:gd name="connsiteY11" fmla="*/ 53789 h 2530670"/>
              <a:gd name="connsiteX12" fmla="*/ 6229716 w 11135862"/>
              <a:gd name="connsiteY12" fmla="*/ 87406 h 2530670"/>
              <a:gd name="connsiteX13" fmla="*/ 6740704 w 11135862"/>
              <a:gd name="connsiteY13" fmla="*/ 87406 h 2530670"/>
              <a:gd name="connsiteX14" fmla="*/ 6982752 w 11135862"/>
              <a:gd name="connsiteY14" fmla="*/ 53789 h 2530670"/>
              <a:gd name="connsiteX15" fmla="*/ 7188504 w 11135862"/>
              <a:gd name="connsiteY15" fmla="*/ 55732 h 2530670"/>
              <a:gd name="connsiteX16" fmla="*/ 11127888 w 11135862"/>
              <a:gd name="connsiteY16" fmla="*/ 8954 h 2530670"/>
              <a:gd name="connsiteX17" fmla="*/ 11081077 w 11135862"/>
              <a:gd name="connsiteY17" fmla="*/ 2182565 h 2530670"/>
              <a:gd name="connsiteX18" fmla="*/ 10184011 w 11135862"/>
              <a:gd name="connsiteY18" fmla="*/ 2147896 h 2530670"/>
              <a:gd name="connsiteX19" fmla="*/ 8901252 w 11135862"/>
              <a:gd name="connsiteY19" fmla="*/ 2221568 h 2530670"/>
              <a:gd name="connsiteX20" fmla="*/ 7776128 w 11135862"/>
              <a:gd name="connsiteY20" fmla="*/ 2326342 h 2530670"/>
              <a:gd name="connsiteX21" fmla="*/ 6411698 w 11135862"/>
              <a:gd name="connsiteY21" fmla="*/ 2250439 h 2530670"/>
              <a:gd name="connsiteX22" fmla="*/ 5029646 w 11135862"/>
              <a:gd name="connsiteY22" fmla="*/ 2320669 h 2530670"/>
              <a:gd name="connsiteX23" fmla="*/ 3984057 w 11135862"/>
              <a:gd name="connsiteY23" fmla="*/ 2299447 h 2530670"/>
              <a:gd name="connsiteX24" fmla="*/ 2861228 w 11135862"/>
              <a:gd name="connsiteY24" fmla="*/ 2333065 h 2530670"/>
              <a:gd name="connsiteX25" fmla="*/ 1738399 w 11135862"/>
              <a:gd name="connsiteY25" fmla="*/ 2333065 h 2530670"/>
              <a:gd name="connsiteX26" fmla="*/ 790381 w 11135862"/>
              <a:gd name="connsiteY26" fmla="*/ 2245659 h 2530670"/>
              <a:gd name="connsiteX27" fmla="*/ 44069 w 11135862"/>
              <a:gd name="connsiteY27" fmla="*/ 2232212 h 2530670"/>
              <a:gd name="connsiteX28" fmla="*/ 0 w 11135862"/>
              <a:gd name="connsiteY28" fmla="*/ 17335 h 2530670"/>
              <a:gd name="connsiteX0" fmla="*/ 0 w 11135862"/>
              <a:gd name="connsiteY0" fmla="*/ 17335 h 2530670"/>
              <a:gd name="connsiteX1" fmla="*/ 420587 w 11135862"/>
              <a:gd name="connsiteY1" fmla="*/ 6724 h 2530670"/>
              <a:gd name="connsiteX2" fmla="*/ 877787 w 11135862"/>
              <a:gd name="connsiteY2" fmla="*/ 0 h 2530670"/>
              <a:gd name="connsiteX3" fmla="*/ 1360543 w 11135862"/>
              <a:gd name="connsiteY3" fmla="*/ 5386 h 2530670"/>
              <a:gd name="connsiteX4" fmla="*/ 1703443 w 11135862"/>
              <a:gd name="connsiteY4" fmla="*/ 13001 h 2530670"/>
              <a:gd name="connsiteX5" fmla="*/ 2182152 w 11135862"/>
              <a:gd name="connsiteY5" fmla="*/ 33618 h 2530670"/>
              <a:gd name="connsiteX6" fmla="*/ 2740651 w 11135862"/>
              <a:gd name="connsiteY6" fmla="*/ 38397 h 2530670"/>
              <a:gd name="connsiteX7" fmla="*/ 3278693 w 11135862"/>
              <a:gd name="connsiteY7" fmla="*/ 40342 h 2530670"/>
              <a:gd name="connsiteX8" fmla="*/ 3883204 w 11135862"/>
              <a:gd name="connsiteY8" fmla="*/ 33618 h 2530670"/>
              <a:gd name="connsiteX9" fmla="*/ 4515216 w 11135862"/>
              <a:gd name="connsiteY9" fmla="*/ 47065 h 2530670"/>
              <a:gd name="connsiteX10" fmla="*/ 5039652 w 11135862"/>
              <a:gd name="connsiteY10" fmla="*/ 40342 h 2530670"/>
              <a:gd name="connsiteX11" fmla="*/ 5604428 w 11135862"/>
              <a:gd name="connsiteY11" fmla="*/ 53789 h 2530670"/>
              <a:gd name="connsiteX12" fmla="*/ 6229716 w 11135862"/>
              <a:gd name="connsiteY12" fmla="*/ 87406 h 2530670"/>
              <a:gd name="connsiteX13" fmla="*/ 6740704 w 11135862"/>
              <a:gd name="connsiteY13" fmla="*/ 87406 h 2530670"/>
              <a:gd name="connsiteX14" fmla="*/ 6982752 w 11135862"/>
              <a:gd name="connsiteY14" fmla="*/ 53789 h 2530670"/>
              <a:gd name="connsiteX15" fmla="*/ 7188504 w 11135862"/>
              <a:gd name="connsiteY15" fmla="*/ 55732 h 2530670"/>
              <a:gd name="connsiteX16" fmla="*/ 11127888 w 11135862"/>
              <a:gd name="connsiteY16" fmla="*/ 8954 h 2530670"/>
              <a:gd name="connsiteX17" fmla="*/ 11081077 w 11135862"/>
              <a:gd name="connsiteY17" fmla="*/ 2182565 h 2530670"/>
              <a:gd name="connsiteX18" fmla="*/ 10184011 w 11135862"/>
              <a:gd name="connsiteY18" fmla="*/ 2147896 h 2530670"/>
              <a:gd name="connsiteX19" fmla="*/ 8901252 w 11135862"/>
              <a:gd name="connsiteY19" fmla="*/ 2221568 h 2530670"/>
              <a:gd name="connsiteX20" fmla="*/ 7776128 w 11135862"/>
              <a:gd name="connsiteY20" fmla="*/ 2326342 h 2530670"/>
              <a:gd name="connsiteX21" fmla="*/ 6411698 w 11135862"/>
              <a:gd name="connsiteY21" fmla="*/ 2250439 h 2530670"/>
              <a:gd name="connsiteX22" fmla="*/ 5029646 w 11135862"/>
              <a:gd name="connsiteY22" fmla="*/ 2320669 h 2530670"/>
              <a:gd name="connsiteX23" fmla="*/ 3984057 w 11135862"/>
              <a:gd name="connsiteY23" fmla="*/ 2299447 h 2530670"/>
              <a:gd name="connsiteX24" fmla="*/ 2861228 w 11135862"/>
              <a:gd name="connsiteY24" fmla="*/ 2333065 h 2530670"/>
              <a:gd name="connsiteX25" fmla="*/ 1738399 w 11135862"/>
              <a:gd name="connsiteY25" fmla="*/ 2333065 h 2530670"/>
              <a:gd name="connsiteX26" fmla="*/ 790381 w 11135862"/>
              <a:gd name="connsiteY26" fmla="*/ 2245659 h 2530670"/>
              <a:gd name="connsiteX27" fmla="*/ 44069 w 11135862"/>
              <a:gd name="connsiteY27" fmla="*/ 2232212 h 2530670"/>
              <a:gd name="connsiteX28" fmla="*/ 0 w 11135862"/>
              <a:gd name="connsiteY28" fmla="*/ 17335 h 2530670"/>
              <a:gd name="connsiteX0" fmla="*/ 0 w 11135862"/>
              <a:gd name="connsiteY0" fmla="*/ 17335 h 2530670"/>
              <a:gd name="connsiteX1" fmla="*/ 420587 w 11135862"/>
              <a:gd name="connsiteY1" fmla="*/ 6724 h 2530670"/>
              <a:gd name="connsiteX2" fmla="*/ 877787 w 11135862"/>
              <a:gd name="connsiteY2" fmla="*/ 0 h 2530670"/>
              <a:gd name="connsiteX3" fmla="*/ 1360543 w 11135862"/>
              <a:gd name="connsiteY3" fmla="*/ 5386 h 2530670"/>
              <a:gd name="connsiteX4" fmla="*/ 1703443 w 11135862"/>
              <a:gd name="connsiteY4" fmla="*/ 13001 h 2530670"/>
              <a:gd name="connsiteX5" fmla="*/ 2182152 w 11135862"/>
              <a:gd name="connsiteY5" fmla="*/ 33618 h 2530670"/>
              <a:gd name="connsiteX6" fmla="*/ 2740651 w 11135862"/>
              <a:gd name="connsiteY6" fmla="*/ 38397 h 2530670"/>
              <a:gd name="connsiteX7" fmla="*/ 3278693 w 11135862"/>
              <a:gd name="connsiteY7" fmla="*/ 40342 h 2530670"/>
              <a:gd name="connsiteX8" fmla="*/ 3883204 w 11135862"/>
              <a:gd name="connsiteY8" fmla="*/ 33618 h 2530670"/>
              <a:gd name="connsiteX9" fmla="*/ 4515216 w 11135862"/>
              <a:gd name="connsiteY9" fmla="*/ 47065 h 2530670"/>
              <a:gd name="connsiteX10" fmla="*/ 5039652 w 11135862"/>
              <a:gd name="connsiteY10" fmla="*/ 40342 h 2530670"/>
              <a:gd name="connsiteX11" fmla="*/ 5604428 w 11135862"/>
              <a:gd name="connsiteY11" fmla="*/ 53789 h 2530670"/>
              <a:gd name="connsiteX12" fmla="*/ 6229716 w 11135862"/>
              <a:gd name="connsiteY12" fmla="*/ 87406 h 2530670"/>
              <a:gd name="connsiteX13" fmla="*/ 6740704 w 11135862"/>
              <a:gd name="connsiteY13" fmla="*/ 87406 h 2530670"/>
              <a:gd name="connsiteX14" fmla="*/ 6982752 w 11135862"/>
              <a:gd name="connsiteY14" fmla="*/ 53789 h 2530670"/>
              <a:gd name="connsiteX15" fmla="*/ 7188504 w 11135862"/>
              <a:gd name="connsiteY15" fmla="*/ 55732 h 2530670"/>
              <a:gd name="connsiteX16" fmla="*/ 11127888 w 11135862"/>
              <a:gd name="connsiteY16" fmla="*/ 8954 h 2530670"/>
              <a:gd name="connsiteX17" fmla="*/ 11081077 w 11135862"/>
              <a:gd name="connsiteY17" fmla="*/ 2182565 h 2530670"/>
              <a:gd name="connsiteX18" fmla="*/ 10184011 w 11135862"/>
              <a:gd name="connsiteY18" fmla="*/ 2147896 h 2530670"/>
              <a:gd name="connsiteX19" fmla="*/ 8901252 w 11135862"/>
              <a:gd name="connsiteY19" fmla="*/ 2221568 h 2530670"/>
              <a:gd name="connsiteX20" fmla="*/ 7776128 w 11135862"/>
              <a:gd name="connsiteY20" fmla="*/ 2326342 h 2530670"/>
              <a:gd name="connsiteX21" fmla="*/ 6411698 w 11135862"/>
              <a:gd name="connsiteY21" fmla="*/ 2250439 h 2530670"/>
              <a:gd name="connsiteX22" fmla="*/ 5029646 w 11135862"/>
              <a:gd name="connsiteY22" fmla="*/ 2320669 h 2530670"/>
              <a:gd name="connsiteX23" fmla="*/ 3984057 w 11135862"/>
              <a:gd name="connsiteY23" fmla="*/ 2299447 h 2530670"/>
              <a:gd name="connsiteX24" fmla="*/ 2861228 w 11135862"/>
              <a:gd name="connsiteY24" fmla="*/ 2333065 h 2530670"/>
              <a:gd name="connsiteX25" fmla="*/ 1738399 w 11135862"/>
              <a:gd name="connsiteY25" fmla="*/ 2333065 h 2530670"/>
              <a:gd name="connsiteX26" fmla="*/ 790381 w 11135862"/>
              <a:gd name="connsiteY26" fmla="*/ 2245659 h 2530670"/>
              <a:gd name="connsiteX27" fmla="*/ 44069 w 11135862"/>
              <a:gd name="connsiteY27" fmla="*/ 2232212 h 2530670"/>
              <a:gd name="connsiteX28" fmla="*/ 0 w 11135862"/>
              <a:gd name="connsiteY28" fmla="*/ 17335 h 2530670"/>
              <a:gd name="connsiteX0" fmla="*/ 0 w 11135862"/>
              <a:gd name="connsiteY0" fmla="*/ 17335 h 2530670"/>
              <a:gd name="connsiteX1" fmla="*/ 420587 w 11135862"/>
              <a:gd name="connsiteY1" fmla="*/ 6724 h 2530670"/>
              <a:gd name="connsiteX2" fmla="*/ 877787 w 11135862"/>
              <a:gd name="connsiteY2" fmla="*/ 0 h 2530670"/>
              <a:gd name="connsiteX3" fmla="*/ 1360543 w 11135862"/>
              <a:gd name="connsiteY3" fmla="*/ 5386 h 2530670"/>
              <a:gd name="connsiteX4" fmla="*/ 1703443 w 11135862"/>
              <a:gd name="connsiteY4" fmla="*/ 13001 h 2530670"/>
              <a:gd name="connsiteX5" fmla="*/ 2182152 w 11135862"/>
              <a:gd name="connsiteY5" fmla="*/ 33618 h 2530670"/>
              <a:gd name="connsiteX6" fmla="*/ 2740651 w 11135862"/>
              <a:gd name="connsiteY6" fmla="*/ 38397 h 2530670"/>
              <a:gd name="connsiteX7" fmla="*/ 3278693 w 11135862"/>
              <a:gd name="connsiteY7" fmla="*/ 40342 h 2530670"/>
              <a:gd name="connsiteX8" fmla="*/ 3883204 w 11135862"/>
              <a:gd name="connsiteY8" fmla="*/ 33618 h 2530670"/>
              <a:gd name="connsiteX9" fmla="*/ 4515216 w 11135862"/>
              <a:gd name="connsiteY9" fmla="*/ 47065 h 2530670"/>
              <a:gd name="connsiteX10" fmla="*/ 5039652 w 11135862"/>
              <a:gd name="connsiteY10" fmla="*/ 40342 h 2530670"/>
              <a:gd name="connsiteX11" fmla="*/ 5604428 w 11135862"/>
              <a:gd name="connsiteY11" fmla="*/ 53789 h 2530670"/>
              <a:gd name="connsiteX12" fmla="*/ 6229716 w 11135862"/>
              <a:gd name="connsiteY12" fmla="*/ 87406 h 2530670"/>
              <a:gd name="connsiteX13" fmla="*/ 6740704 w 11135862"/>
              <a:gd name="connsiteY13" fmla="*/ 87406 h 2530670"/>
              <a:gd name="connsiteX14" fmla="*/ 6982752 w 11135862"/>
              <a:gd name="connsiteY14" fmla="*/ 53789 h 2530670"/>
              <a:gd name="connsiteX15" fmla="*/ 7188504 w 11135862"/>
              <a:gd name="connsiteY15" fmla="*/ 55732 h 2530670"/>
              <a:gd name="connsiteX16" fmla="*/ 11127888 w 11135862"/>
              <a:gd name="connsiteY16" fmla="*/ 8954 h 2530670"/>
              <a:gd name="connsiteX17" fmla="*/ 11081077 w 11135862"/>
              <a:gd name="connsiteY17" fmla="*/ 2182565 h 2530670"/>
              <a:gd name="connsiteX18" fmla="*/ 10184011 w 11135862"/>
              <a:gd name="connsiteY18" fmla="*/ 2147896 h 2530670"/>
              <a:gd name="connsiteX19" fmla="*/ 8901252 w 11135862"/>
              <a:gd name="connsiteY19" fmla="*/ 2221568 h 2530670"/>
              <a:gd name="connsiteX20" fmla="*/ 7776128 w 11135862"/>
              <a:gd name="connsiteY20" fmla="*/ 2326342 h 2530670"/>
              <a:gd name="connsiteX21" fmla="*/ 6411698 w 11135862"/>
              <a:gd name="connsiteY21" fmla="*/ 2250439 h 2530670"/>
              <a:gd name="connsiteX22" fmla="*/ 5029646 w 11135862"/>
              <a:gd name="connsiteY22" fmla="*/ 2320669 h 2530670"/>
              <a:gd name="connsiteX23" fmla="*/ 3984057 w 11135862"/>
              <a:gd name="connsiteY23" fmla="*/ 2299447 h 2530670"/>
              <a:gd name="connsiteX24" fmla="*/ 2861228 w 11135862"/>
              <a:gd name="connsiteY24" fmla="*/ 2333065 h 2530670"/>
              <a:gd name="connsiteX25" fmla="*/ 1738399 w 11135862"/>
              <a:gd name="connsiteY25" fmla="*/ 2333065 h 2530670"/>
              <a:gd name="connsiteX26" fmla="*/ 790381 w 11135862"/>
              <a:gd name="connsiteY26" fmla="*/ 2245659 h 2530670"/>
              <a:gd name="connsiteX27" fmla="*/ 44069 w 11135862"/>
              <a:gd name="connsiteY27" fmla="*/ 2232212 h 2530670"/>
              <a:gd name="connsiteX28" fmla="*/ 0 w 11135862"/>
              <a:gd name="connsiteY28" fmla="*/ 17335 h 2530670"/>
              <a:gd name="connsiteX0" fmla="*/ 0 w 11135862"/>
              <a:gd name="connsiteY0" fmla="*/ 17335 h 2530670"/>
              <a:gd name="connsiteX1" fmla="*/ 420587 w 11135862"/>
              <a:gd name="connsiteY1" fmla="*/ 6724 h 2530670"/>
              <a:gd name="connsiteX2" fmla="*/ 877787 w 11135862"/>
              <a:gd name="connsiteY2" fmla="*/ 0 h 2530670"/>
              <a:gd name="connsiteX3" fmla="*/ 1360543 w 11135862"/>
              <a:gd name="connsiteY3" fmla="*/ 5386 h 2530670"/>
              <a:gd name="connsiteX4" fmla="*/ 1703443 w 11135862"/>
              <a:gd name="connsiteY4" fmla="*/ 13001 h 2530670"/>
              <a:gd name="connsiteX5" fmla="*/ 2182152 w 11135862"/>
              <a:gd name="connsiteY5" fmla="*/ 33618 h 2530670"/>
              <a:gd name="connsiteX6" fmla="*/ 2740651 w 11135862"/>
              <a:gd name="connsiteY6" fmla="*/ 38397 h 2530670"/>
              <a:gd name="connsiteX7" fmla="*/ 3278693 w 11135862"/>
              <a:gd name="connsiteY7" fmla="*/ 40342 h 2530670"/>
              <a:gd name="connsiteX8" fmla="*/ 3883204 w 11135862"/>
              <a:gd name="connsiteY8" fmla="*/ 33618 h 2530670"/>
              <a:gd name="connsiteX9" fmla="*/ 4515216 w 11135862"/>
              <a:gd name="connsiteY9" fmla="*/ 47065 h 2530670"/>
              <a:gd name="connsiteX10" fmla="*/ 5039652 w 11135862"/>
              <a:gd name="connsiteY10" fmla="*/ 40342 h 2530670"/>
              <a:gd name="connsiteX11" fmla="*/ 5604428 w 11135862"/>
              <a:gd name="connsiteY11" fmla="*/ 53789 h 2530670"/>
              <a:gd name="connsiteX12" fmla="*/ 6229716 w 11135862"/>
              <a:gd name="connsiteY12" fmla="*/ 87406 h 2530670"/>
              <a:gd name="connsiteX13" fmla="*/ 6740704 w 11135862"/>
              <a:gd name="connsiteY13" fmla="*/ 87406 h 2530670"/>
              <a:gd name="connsiteX14" fmla="*/ 6982752 w 11135862"/>
              <a:gd name="connsiteY14" fmla="*/ 53789 h 2530670"/>
              <a:gd name="connsiteX15" fmla="*/ 7188504 w 11135862"/>
              <a:gd name="connsiteY15" fmla="*/ 55732 h 2530670"/>
              <a:gd name="connsiteX16" fmla="*/ 11127888 w 11135862"/>
              <a:gd name="connsiteY16" fmla="*/ 8954 h 2530670"/>
              <a:gd name="connsiteX17" fmla="*/ 11081077 w 11135862"/>
              <a:gd name="connsiteY17" fmla="*/ 2182565 h 2530670"/>
              <a:gd name="connsiteX18" fmla="*/ 10184011 w 11135862"/>
              <a:gd name="connsiteY18" fmla="*/ 2147896 h 2530670"/>
              <a:gd name="connsiteX19" fmla="*/ 8901252 w 11135862"/>
              <a:gd name="connsiteY19" fmla="*/ 2221568 h 2530670"/>
              <a:gd name="connsiteX20" fmla="*/ 7776128 w 11135862"/>
              <a:gd name="connsiteY20" fmla="*/ 2326342 h 2530670"/>
              <a:gd name="connsiteX21" fmla="*/ 6411698 w 11135862"/>
              <a:gd name="connsiteY21" fmla="*/ 2250439 h 2530670"/>
              <a:gd name="connsiteX22" fmla="*/ 5029646 w 11135862"/>
              <a:gd name="connsiteY22" fmla="*/ 2320669 h 2530670"/>
              <a:gd name="connsiteX23" fmla="*/ 3984057 w 11135862"/>
              <a:gd name="connsiteY23" fmla="*/ 2299447 h 2530670"/>
              <a:gd name="connsiteX24" fmla="*/ 2861228 w 11135862"/>
              <a:gd name="connsiteY24" fmla="*/ 2333065 h 2530670"/>
              <a:gd name="connsiteX25" fmla="*/ 1738399 w 11135862"/>
              <a:gd name="connsiteY25" fmla="*/ 2333065 h 2530670"/>
              <a:gd name="connsiteX26" fmla="*/ 790381 w 11135862"/>
              <a:gd name="connsiteY26" fmla="*/ 2245659 h 2530670"/>
              <a:gd name="connsiteX27" fmla="*/ 44069 w 11135862"/>
              <a:gd name="connsiteY27" fmla="*/ 2232212 h 2530670"/>
              <a:gd name="connsiteX28" fmla="*/ 0 w 11135862"/>
              <a:gd name="connsiteY28" fmla="*/ 17335 h 2530670"/>
              <a:gd name="connsiteX0" fmla="*/ 0 w 11135862"/>
              <a:gd name="connsiteY0" fmla="*/ 17335 h 2530670"/>
              <a:gd name="connsiteX1" fmla="*/ 420587 w 11135862"/>
              <a:gd name="connsiteY1" fmla="*/ 6724 h 2530670"/>
              <a:gd name="connsiteX2" fmla="*/ 877787 w 11135862"/>
              <a:gd name="connsiteY2" fmla="*/ 0 h 2530670"/>
              <a:gd name="connsiteX3" fmla="*/ 1360543 w 11135862"/>
              <a:gd name="connsiteY3" fmla="*/ 5386 h 2530670"/>
              <a:gd name="connsiteX4" fmla="*/ 1703443 w 11135862"/>
              <a:gd name="connsiteY4" fmla="*/ 13001 h 2530670"/>
              <a:gd name="connsiteX5" fmla="*/ 2182152 w 11135862"/>
              <a:gd name="connsiteY5" fmla="*/ 33618 h 2530670"/>
              <a:gd name="connsiteX6" fmla="*/ 2740651 w 11135862"/>
              <a:gd name="connsiteY6" fmla="*/ 38397 h 2530670"/>
              <a:gd name="connsiteX7" fmla="*/ 3278693 w 11135862"/>
              <a:gd name="connsiteY7" fmla="*/ 40342 h 2530670"/>
              <a:gd name="connsiteX8" fmla="*/ 3883204 w 11135862"/>
              <a:gd name="connsiteY8" fmla="*/ 33618 h 2530670"/>
              <a:gd name="connsiteX9" fmla="*/ 4515216 w 11135862"/>
              <a:gd name="connsiteY9" fmla="*/ 47065 h 2530670"/>
              <a:gd name="connsiteX10" fmla="*/ 5039652 w 11135862"/>
              <a:gd name="connsiteY10" fmla="*/ 40342 h 2530670"/>
              <a:gd name="connsiteX11" fmla="*/ 5604428 w 11135862"/>
              <a:gd name="connsiteY11" fmla="*/ 53789 h 2530670"/>
              <a:gd name="connsiteX12" fmla="*/ 6229716 w 11135862"/>
              <a:gd name="connsiteY12" fmla="*/ 87406 h 2530670"/>
              <a:gd name="connsiteX13" fmla="*/ 6740704 w 11135862"/>
              <a:gd name="connsiteY13" fmla="*/ 87406 h 2530670"/>
              <a:gd name="connsiteX14" fmla="*/ 6982752 w 11135862"/>
              <a:gd name="connsiteY14" fmla="*/ 53789 h 2530670"/>
              <a:gd name="connsiteX15" fmla="*/ 7188504 w 11135862"/>
              <a:gd name="connsiteY15" fmla="*/ 55732 h 2530670"/>
              <a:gd name="connsiteX16" fmla="*/ 11127888 w 11135862"/>
              <a:gd name="connsiteY16" fmla="*/ 8954 h 2530670"/>
              <a:gd name="connsiteX17" fmla="*/ 11081077 w 11135862"/>
              <a:gd name="connsiteY17" fmla="*/ 2182565 h 2530670"/>
              <a:gd name="connsiteX18" fmla="*/ 10184011 w 11135862"/>
              <a:gd name="connsiteY18" fmla="*/ 2147896 h 2530670"/>
              <a:gd name="connsiteX19" fmla="*/ 8901252 w 11135862"/>
              <a:gd name="connsiteY19" fmla="*/ 2221568 h 2530670"/>
              <a:gd name="connsiteX20" fmla="*/ 7776128 w 11135862"/>
              <a:gd name="connsiteY20" fmla="*/ 2326342 h 2530670"/>
              <a:gd name="connsiteX21" fmla="*/ 6411698 w 11135862"/>
              <a:gd name="connsiteY21" fmla="*/ 2250439 h 2530670"/>
              <a:gd name="connsiteX22" fmla="*/ 5029646 w 11135862"/>
              <a:gd name="connsiteY22" fmla="*/ 2320669 h 2530670"/>
              <a:gd name="connsiteX23" fmla="*/ 3984057 w 11135862"/>
              <a:gd name="connsiteY23" fmla="*/ 2299447 h 2530670"/>
              <a:gd name="connsiteX24" fmla="*/ 2861228 w 11135862"/>
              <a:gd name="connsiteY24" fmla="*/ 2333065 h 2530670"/>
              <a:gd name="connsiteX25" fmla="*/ 1738399 w 11135862"/>
              <a:gd name="connsiteY25" fmla="*/ 2333065 h 2530670"/>
              <a:gd name="connsiteX26" fmla="*/ 790381 w 11135862"/>
              <a:gd name="connsiteY26" fmla="*/ 2245659 h 2530670"/>
              <a:gd name="connsiteX27" fmla="*/ 44069 w 11135862"/>
              <a:gd name="connsiteY27" fmla="*/ 2232212 h 2530670"/>
              <a:gd name="connsiteX28" fmla="*/ 0 w 11135862"/>
              <a:gd name="connsiteY28" fmla="*/ 17335 h 2530670"/>
              <a:gd name="connsiteX0" fmla="*/ 0 w 11135862"/>
              <a:gd name="connsiteY0" fmla="*/ 17335 h 2530670"/>
              <a:gd name="connsiteX1" fmla="*/ 420587 w 11135862"/>
              <a:gd name="connsiteY1" fmla="*/ 6724 h 2530670"/>
              <a:gd name="connsiteX2" fmla="*/ 877787 w 11135862"/>
              <a:gd name="connsiteY2" fmla="*/ 0 h 2530670"/>
              <a:gd name="connsiteX3" fmla="*/ 1360543 w 11135862"/>
              <a:gd name="connsiteY3" fmla="*/ 5386 h 2530670"/>
              <a:gd name="connsiteX4" fmla="*/ 1703443 w 11135862"/>
              <a:gd name="connsiteY4" fmla="*/ 13001 h 2530670"/>
              <a:gd name="connsiteX5" fmla="*/ 2182152 w 11135862"/>
              <a:gd name="connsiteY5" fmla="*/ 33618 h 2530670"/>
              <a:gd name="connsiteX6" fmla="*/ 2740651 w 11135862"/>
              <a:gd name="connsiteY6" fmla="*/ 38397 h 2530670"/>
              <a:gd name="connsiteX7" fmla="*/ 3278693 w 11135862"/>
              <a:gd name="connsiteY7" fmla="*/ 40342 h 2530670"/>
              <a:gd name="connsiteX8" fmla="*/ 3883204 w 11135862"/>
              <a:gd name="connsiteY8" fmla="*/ 33618 h 2530670"/>
              <a:gd name="connsiteX9" fmla="*/ 4515216 w 11135862"/>
              <a:gd name="connsiteY9" fmla="*/ 47065 h 2530670"/>
              <a:gd name="connsiteX10" fmla="*/ 5039652 w 11135862"/>
              <a:gd name="connsiteY10" fmla="*/ 40342 h 2530670"/>
              <a:gd name="connsiteX11" fmla="*/ 5604428 w 11135862"/>
              <a:gd name="connsiteY11" fmla="*/ 53789 h 2530670"/>
              <a:gd name="connsiteX12" fmla="*/ 6229716 w 11135862"/>
              <a:gd name="connsiteY12" fmla="*/ 87406 h 2530670"/>
              <a:gd name="connsiteX13" fmla="*/ 6740704 w 11135862"/>
              <a:gd name="connsiteY13" fmla="*/ 87406 h 2530670"/>
              <a:gd name="connsiteX14" fmla="*/ 6982752 w 11135862"/>
              <a:gd name="connsiteY14" fmla="*/ 53789 h 2530670"/>
              <a:gd name="connsiteX15" fmla="*/ 7188504 w 11135862"/>
              <a:gd name="connsiteY15" fmla="*/ 55732 h 2530670"/>
              <a:gd name="connsiteX16" fmla="*/ 11127888 w 11135862"/>
              <a:gd name="connsiteY16" fmla="*/ 8954 h 2530670"/>
              <a:gd name="connsiteX17" fmla="*/ 11081077 w 11135862"/>
              <a:gd name="connsiteY17" fmla="*/ 2182565 h 2530670"/>
              <a:gd name="connsiteX18" fmla="*/ 10184011 w 11135862"/>
              <a:gd name="connsiteY18" fmla="*/ 2147896 h 2530670"/>
              <a:gd name="connsiteX19" fmla="*/ 8901252 w 11135862"/>
              <a:gd name="connsiteY19" fmla="*/ 2221568 h 2530670"/>
              <a:gd name="connsiteX20" fmla="*/ 7776128 w 11135862"/>
              <a:gd name="connsiteY20" fmla="*/ 2326342 h 2530670"/>
              <a:gd name="connsiteX21" fmla="*/ 6411698 w 11135862"/>
              <a:gd name="connsiteY21" fmla="*/ 2250439 h 2530670"/>
              <a:gd name="connsiteX22" fmla="*/ 5029646 w 11135862"/>
              <a:gd name="connsiteY22" fmla="*/ 2320669 h 2530670"/>
              <a:gd name="connsiteX23" fmla="*/ 3984057 w 11135862"/>
              <a:gd name="connsiteY23" fmla="*/ 2299447 h 2530670"/>
              <a:gd name="connsiteX24" fmla="*/ 2861228 w 11135862"/>
              <a:gd name="connsiteY24" fmla="*/ 2333065 h 2530670"/>
              <a:gd name="connsiteX25" fmla="*/ 1738399 w 11135862"/>
              <a:gd name="connsiteY25" fmla="*/ 2333065 h 2530670"/>
              <a:gd name="connsiteX26" fmla="*/ 790381 w 11135862"/>
              <a:gd name="connsiteY26" fmla="*/ 2245659 h 2530670"/>
              <a:gd name="connsiteX27" fmla="*/ 44069 w 11135862"/>
              <a:gd name="connsiteY27" fmla="*/ 2232212 h 2530670"/>
              <a:gd name="connsiteX28" fmla="*/ 0 w 11135862"/>
              <a:gd name="connsiteY28" fmla="*/ 17335 h 2530670"/>
              <a:gd name="connsiteX0" fmla="*/ 0 w 11135862"/>
              <a:gd name="connsiteY0" fmla="*/ 17335 h 2530670"/>
              <a:gd name="connsiteX1" fmla="*/ 420587 w 11135862"/>
              <a:gd name="connsiteY1" fmla="*/ 6724 h 2530670"/>
              <a:gd name="connsiteX2" fmla="*/ 877787 w 11135862"/>
              <a:gd name="connsiteY2" fmla="*/ 0 h 2530670"/>
              <a:gd name="connsiteX3" fmla="*/ 1360543 w 11135862"/>
              <a:gd name="connsiteY3" fmla="*/ 5386 h 2530670"/>
              <a:gd name="connsiteX4" fmla="*/ 1703443 w 11135862"/>
              <a:gd name="connsiteY4" fmla="*/ 13001 h 2530670"/>
              <a:gd name="connsiteX5" fmla="*/ 2182152 w 11135862"/>
              <a:gd name="connsiteY5" fmla="*/ 33618 h 2530670"/>
              <a:gd name="connsiteX6" fmla="*/ 2740651 w 11135862"/>
              <a:gd name="connsiteY6" fmla="*/ 38397 h 2530670"/>
              <a:gd name="connsiteX7" fmla="*/ 3278693 w 11135862"/>
              <a:gd name="connsiteY7" fmla="*/ 40342 h 2530670"/>
              <a:gd name="connsiteX8" fmla="*/ 3883204 w 11135862"/>
              <a:gd name="connsiteY8" fmla="*/ 33618 h 2530670"/>
              <a:gd name="connsiteX9" fmla="*/ 4515216 w 11135862"/>
              <a:gd name="connsiteY9" fmla="*/ 47065 h 2530670"/>
              <a:gd name="connsiteX10" fmla="*/ 5039652 w 11135862"/>
              <a:gd name="connsiteY10" fmla="*/ 40342 h 2530670"/>
              <a:gd name="connsiteX11" fmla="*/ 5604428 w 11135862"/>
              <a:gd name="connsiteY11" fmla="*/ 53789 h 2530670"/>
              <a:gd name="connsiteX12" fmla="*/ 6229716 w 11135862"/>
              <a:gd name="connsiteY12" fmla="*/ 87406 h 2530670"/>
              <a:gd name="connsiteX13" fmla="*/ 6740704 w 11135862"/>
              <a:gd name="connsiteY13" fmla="*/ 87406 h 2530670"/>
              <a:gd name="connsiteX14" fmla="*/ 6982752 w 11135862"/>
              <a:gd name="connsiteY14" fmla="*/ 53789 h 2530670"/>
              <a:gd name="connsiteX15" fmla="*/ 7188504 w 11135862"/>
              <a:gd name="connsiteY15" fmla="*/ 55732 h 2530670"/>
              <a:gd name="connsiteX16" fmla="*/ 11127888 w 11135862"/>
              <a:gd name="connsiteY16" fmla="*/ 8954 h 2530670"/>
              <a:gd name="connsiteX17" fmla="*/ 11081077 w 11135862"/>
              <a:gd name="connsiteY17" fmla="*/ 2182565 h 2530670"/>
              <a:gd name="connsiteX18" fmla="*/ 10184011 w 11135862"/>
              <a:gd name="connsiteY18" fmla="*/ 2147896 h 2530670"/>
              <a:gd name="connsiteX19" fmla="*/ 8901252 w 11135862"/>
              <a:gd name="connsiteY19" fmla="*/ 2221568 h 2530670"/>
              <a:gd name="connsiteX20" fmla="*/ 7776128 w 11135862"/>
              <a:gd name="connsiteY20" fmla="*/ 2326342 h 2530670"/>
              <a:gd name="connsiteX21" fmla="*/ 6411698 w 11135862"/>
              <a:gd name="connsiteY21" fmla="*/ 2250439 h 2530670"/>
              <a:gd name="connsiteX22" fmla="*/ 5029646 w 11135862"/>
              <a:gd name="connsiteY22" fmla="*/ 2320669 h 2530670"/>
              <a:gd name="connsiteX23" fmla="*/ 3984057 w 11135862"/>
              <a:gd name="connsiteY23" fmla="*/ 2299447 h 2530670"/>
              <a:gd name="connsiteX24" fmla="*/ 2861228 w 11135862"/>
              <a:gd name="connsiteY24" fmla="*/ 2333065 h 2530670"/>
              <a:gd name="connsiteX25" fmla="*/ 1738399 w 11135862"/>
              <a:gd name="connsiteY25" fmla="*/ 2333065 h 2530670"/>
              <a:gd name="connsiteX26" fmla="*/ 790381 w 11135862"/>
              <a:gd name="connsiteY26" fmla="*/ 2245659 h 2530670"/>
              <a:gd name="connsiteX27" fmla="*/ 44069 w 11135862"/>
              <a:gd name="connsiteY27" fmla="*/ 2232212 h 2530670"/>
              <a:gd name="connsiteX28" fmla="*/ 0 w 11135862"/>
              <a:gd name="connsiteY28" fmla="*/ 17335 h 2530670"/>
              <a:gd name="connsiteX0" fmla="*/ 0 w 11135862"/>
              <a:gd name="connsiteY0" fmla="*/ 17335 h 2530670"/>
              <a:gd name="connsiteX1" fmla="*/ 420587 w 11135862"/>
              <a:gd name="connsiteY1" fmla="*/ 6724 h 2530670"/>
              <a:gd name="connsiteX2" fmla="*/ 877787 w 11135862"/>
              <a:gd name="connsiteY2" fmla="*/ 0 h 2530670"/>
              <a:gd name="connsiteX3" fmla="*/ 1360543 w 11135862"/>
              <a:gd name="connsiteY3" fmla="*/ 5386 h 2530670"/>
              <a:gd name="connsiteX4" fmla="*/ 1703443 w 11135862"/>
              <a:gd name="connsiteY4" fmla="*/ 13001 h 2530670"/>
              <a:gd name="connsiteX5" fmla="*/ 2182152 w 11135862"/>
              <a:gd name="connsiteY5" fmla="*/ 33618 h 2530670"/>
              <a:gd name="connsiteX6" fmla="*/ 2740651 w 11135862"/>
              <a:gd name="connsiteY6" fmla="*/ 38397 h 2530670"/>
              <a:gd name="connsiteX7" fmla="*/ 3278693 w 11135862"/>
              <a:gd name="connsiteY7" fmla="*/ 40342 h 2530670"/>
              <a:gd name="connsiteX8" fmla="*/ 3883204 w 11135862"/>
              <a:gd name="connsiteY8" fmla="*/ 33618 h 2530670"/>
              <a:gd name="connsiteX9" fmla="*/ 4515216 w 11135862"/>
              <a:gd name="connsiteY9" fmla="*/ 47065 h 2530670"/>
              <a:gd name="connsiteX10" fmla="*/ 5039652 w 11135862"/>
              <a:gd name="connsiteY10" fmla="*/ 40342 h 2530670"/>
              <a:gd name="connsiteX11" fmla="*/ 5604428 w 11135862"/>
              <a:gd name="connsiteY11" fmla="*/ 53789 h 2530670"/>
              <a:gd name="connsiteX12" fmla="*/ 6229716 w 11135862"/>
              <a:gd name="connsiteY12" fmla="*/ 87406 h 2530670"/>
              <a:gd name="connsiteX13" fmla="*/ 6740704 w 11135862"/>
              <a:gd name="connsiteY13" fmla="*/ 87406 h 2530670"/>
              <a:gd name="connsiteX14" fmla="*/ 6982752 w 11135862"/>
              <a:gd name="connsiteY14" fmla="*/ 53789 h 2530670"/>
              <a:gd name="connsiteX15" fmla="*/ 7188504 w 11135862"/>
              <a:gd name="connsiteY15" fmla="*/ 55732 h 2530670"/>
              <a:gd name="connsiteX16" fmla="*/ 7497148 w 11135862"/>
              <a:gd name="connsiteY16" fmla="*/ 54744 h 2530670"/>
              <a:gd name="connsiteX17" fmla="*/ 11127888 w 11135862"/>
              <a:gd name="connsiteY17" fmla="*/ 8954 h 2530670"/>
              <a:gd name="connsiteX18" fmla="*/ 11081077 w 11135862"/>
              <a:gd name="connsiteY18" fmla="*/ 2182565 h 2530670"/>
              <a:gd name="connsiteX19" fmla="*/ 10184011 w 11135862"/>
              <a:gd name="connsiteY19" fmla="*/ 2147896 h 2530670"/>
              <a:gd name="connsiteX20" fmla="*/ 8901252 w 11135862"/>
              <a:gd name="connsiteY20" fmla="*/ 2221568 h 2530670"/>
              <a:gd name="connsiteX21" fmla="*/ 7776128 w 11135862"/>
              <a:gd name="connsiteY21" fmla="*/ 2326342 h 2530670"/>
              <a:gd name="connsiteX22" fmla="*/ 6411698 w 11135862"/>
              <a:gd name="connsiteY22" fmla="*/ 2250439 h 2530670"/>
              <a:gd name="connsiteX23" fmla="*/ 5029646 w 11135862"/>
              <a:gd name="connsiteY23" fmla="*/ 2320669 h 2530670"/>
              <a:gd name="connsiteX24" fmla="*/ 3984057 w 11135862"/>
              <a:gd name="connsiteY24" fmla="*/ 2299447 h 2530670"/>
              <a:gd name="connsiteX25" fmla="*/ 2861228 w 11135862"/>
              <a:gd name="connsiteY25" fmla="*/ 2333065 h 2530670"/>
              <a:gd name="connsiteX26" fmla="*/ 1738399 w 11135862"/>
              <a:gd name="connsiteY26" fmla="*/ 2333065 h 2530670"/>
              <a:gd name="connsiteX27" fmla="*/ 790381 w 11135862"/>
              <a:gd name="connsiteY27" fmla="*/ 2245659 h 2530670"/>
              <a:gd name="connsiteX28" fmla="*/ 44069 w 11135862"/>
              <a:gd name="connsiteY28" fmla="*/ 2232212 h 2530670"/>
              <a:gd name="connsiteX29" fmla="*/ 0 w 11135862"/>
              <a:gd name="connsiteY29" fmla="*/ 17335 h 2530670"/>
              <a:gd name="connsiteX0" fmla="*/ 0 w 11135862"/>
              <a:gd name="connsiteY0" fmla="*/ 17335 h 2530670"/>
              <a:gd name="connsiteX1" fmla="*/ 420587 w 11135862"/>
              <a:gd name="connsiteY1" fmla="*/ 6724 h 2530670"/>
              <a:gd name="connsiteX2" fmla="*/ 877787 w 11135862"/>
              <a:gd name="connsiteY2" fmla="*/ 0 h 2530670"/>
              <a:gd name="connsiteX3" fmla="*/ 1360543 w 11135862"/>
              <a:gd name="connsiteY3" fmla="*/ 5386 h 2530670"/>
              <a:gd name="connsiteX4" fmla="*/ 1703443 w 11135862"/>
              <a:gd name="connsiteY4" fmla="*/ 13001 h 2530670"/>
              <a:gd name="connsiteX5" fmla="*/ 2182152 w 11135862"/>
              <a:gd name="connsiteY5" fmla="*/ 33618 h 2530670"/>
              <a:gd name="connsiteX6" fmla="*/ 2740651 w 11135862"/>
              <a:gd name="connsiteY6" fmla="*/ 38397 h 2530670"/>
              <a:gd name="connsiteX7" fmla="*/ 3278693 w 11135862"/>
              <a:gd name="connsiteY7" fmla="*/ 40342 h 2530670"/>
              <a:gd name="connsiteX8" fmla="*/ 3883204 w 11135862"/>
              <a:gd name="connsiteY8" fmla="*/ 33618 h 2530670"/>
              <a:gd name="connsiteX9" fmla="*/ 4515216 w 11135862"/>
              <a:gd name="connsiteY9" fmla="*/ 47065 h 2530670"/>
              <a:gd name="connsiteX10" fmla="*/ 5039652 w 11135862"/>
              <a:gd name="connsiteY10" fmla="*/ 40342 h 2530670"/>
              <a:gd name="connsiteX11" fmla="*/ 5604428 w 11135862"/>
              <a:gd name="connsiteY11" fmla="*/ 53789 h 2530670"/>
              <a:gd name="connsiteX12" fmla="*/ 6229716 w 11135862"/>
              <a:gd name="connsiteY12" fmla="*/ 87406 h 2530670"/>
              <a:gd name="connsiteX13" fmla="*/ 6740704 w 11135862"/>
              <a:gd name="connsiteY13" fmla="*/ 87406 h 2530670"/>
              <a:gd name="connsiteX14" fmla="*/ 6982752 w 11135862"/>
              <a:gd name="connsiteY14" fmla="*/ 53789 h 2530670"/>
              <a:gd name="connsiteX15" fmla="*/ 7188504 w 11135862"/>
              <a:gd name="connsiteY15" fmla="*/ 55732 h 2530670"/>
              <a:gd name="connsiteX16" fmla="*/ 7497148 w 11135862"/>
              <a:gd name="connsiteY16" fmla="*/ 54744 h 2530670"/>
              <a:gd name="connsiteX17" fmla="*/ 11127888 w 11135862"/>
              <a:gd name="connsiteY17" fmla="*/ 8954 h 2530670"/>
              <a:gd name="connsiteX18" fmla="*/ 11081077 w 11135862"/>
              <a:gd name="connsiteY18" fmla="*/ 2182565 h 2530670"/>
              <a:gd name="connsiteX19" fmla="*/ 10184011 w 11135862"/>
              <a:gd name="connsiteY19" fmla="*/ 2147896 h 2530670"/>
              <a:gd name="connsiteX20" fmla="*/ 8901252 w 11135862"/>
              <a:gd name="connsiteY20" fmla="*/ 2221568 h 2530670"/>
              <a:gd name="connsiteX21" fmla="*/ 7776128 w 11135862"/>
              <a:gd name="connsiteY21" fmla="*/ 2326342 h 2530670"/>
              <a:gd name="connsiteX22" fmla="*/ 6411698 w 11135862"/>
              <a:gd name="connsiteY22" fmla="*/ 2250439 h 2530670"/>
              <a:gd name="connsiteX23" fmla="*/ 5029646 w 11135862"/>
              <a:gd name="connsiteY23" fmla="*/ 2320669 h 2530670"/>
              <a:gd name="connsiteX24" fmla="*/ 3984057 w 11135862"/>
              <a:gd name="connsiteY24" fmla="*/ 2299447 h 2530670"/>
              <a:gd name="connsiteX25" fmla="*/ 2861228 w 11135862"/>
              <a:gd name="connsiteY25" fmla="*/ 2333065 h 2530670"/>
              <a:gd name="connsiteX26" fmla="*/ 1738399 w 11135862"/>
              <a:gd name="connsiteY26" fmla="*/ 2333065 h 2530670"/>
              <a:gd name="connsiteX27" fmla="*/ 790381 w 11135862"/>
              <a:gd name="connsiteY27" fmla="*/ 2245659 h 2530670"/>
              <a:gd name="connsiteX28" fmla="*/ 44069 w 11135862"/>
              <a:gd name="connsiteY28" fmla="*/ 2232212 h 2530670"/>
              <a:gd name="connsiteX29" fmla="*/ 0 w 11135862"/>
              <a:gd name="connsiteY29" fmla="*/ 17335 h 2530670"/>
              <a:gd name="connsiteX0" fmla="*/ 0 w 11135862"/>
              <a:gd name="connsiteY0" fmla="*/ 163180 h 2676515"/>
              <a:gd name="connsiteX1" fmla="*/ 420587 w 11135862"/>
              <a:gd name="connsiteY1" fmla="*/ 152569 h 2676515"/>
              <a:gd name="connsiteX2" fmla="*/ 877787 w 11135862"/>
              <a:gd name="connsiteY2" fmla="*/ 145845 h 2676515"/>
              <a:gd name="connsiteX3" fmla="*/ 1360543 w 11135862"/>
              <a:gd name="connsiteY3" fmla="*/ 151231 h 2676515"/>
              <a:gd name="connsiteX4" fmla="*/ 1703443 w 11135862"/>
              <a:gd name="connsiteY4" fmla="*/ 158846 h 2676515"/>
              <a:gd name="connsiteX5" fmla="*/ 2182152 w 11135862"/>
              <a:gd name="connsiteY5" fmla="*/ 179463 h 2676515"/>
              <a:gd name="connsiteX6" fmla="*/ 2740651 w 11135862"/>
              <a:gd name="connsiteY6" fmla="*/ 184242 h 2676515"/>
              <a:gd name="connsiteX7" fmla="*/ 3278693 w 11135862"/>
              <a:gd name="connsiteY7" fmla="*/ 186187 h 2676515"/>
              <a:gd name="connsiteX8" fmla="*/ 3883204 w 11135862"/>
              <a:gd name="connsiteY8" fmla="*/ 179463 h 2676515"/>
              <a:gd name="connsiteX9" fmla="*/ 4515216 w 11135862"/>
              <a:gd name="connsiteY9" fmla="*/ 192910 h 2676515"/>
              <a:gd name="connsiteX10" fmla="*/ 5039652 w 11135862"/>
              <a:gd name="connsiteY10" fmla="*/ 186187 h 2676515"/>
              <a:gd name="connsiteX11" fmla="*/ 5604428 w 11135862"/>
              <a:gd name="connsiteY11" fmla="*/ 199634 h 2676515"/>
              <a:gd name="connsiteX12" fmla="*/ 6229716 w 11135862"/>
              <a:gd name="connsiteY12" fmla="*/ 233251 h 2676515"/>
              <a:gd name="connsiteX13" fmla="*/ 6740704 w 11135862"/>
              <a:gd name="connsiteY13" fmla="*/ 233251 h 2676515"/>
              <a:gd name="connsiteX14" fmla="*/ 6982752 w 11135862"/>
              <a:gd name="connsiteY14" fmla="*/ 199634 h 2676515"/>
              <a:gd name="connsiteX15" fmla="*/ 7188504 w 11135862"/>
              <a:gd name="connsiteY15" fmla="*/ 201577 h 2676515"/>
              <a:gd name="connsiteX16" fmla="*/ 7497148 w 11135862"/>
              <a:gd name="connsiteY16" fmla="*/ 200589 h 2676515"/>
              <a:gd name="connsiteX17" fmla="*/ 8303207 w 11135862"/>
              <a:gd name="connsiteY17" fmla="*/ 178920 h 2676515"/>
              <a:gd name="connsiteX18" fmla="*/ 11127888 w 11135862"/>
              <a:gd name="connsiteY18" fmla="*/ 154799 h 2676515"/>
              <a:gd name="connsiteX19" fmla="*/ 11081077 w 11135862"/>
              <a:gd name="connsiteY19" fmla="*/ 2328410 h 2676515"/>
              <a:gd name="connsiteX20" fmla="*/ 10184011 w 11135862"/>
              <a:gd name="connsiteY20" fmla="*/ 2293741 h 2676515"/>
              <a:gd name="connsiteX21" fmla="*/ 8901252 w 11135862"/>
              <a:gd name="connsiteY21" fmla="*/ 2367413 h 2676515"/>
              <a:gd name="connsiteX22" fmla="*/ 7776128 w 11135862"/>
              <a:gd name="connsiteY22" fmla="*/ 2472187 h 2676515"/>
              <a:gd name="connsiteX23" fmla="*/ 6411698 w 11135862"/>
              <a:gd name="connsiteY23" fmla="*/ 2396284 h 2676515"/>
              <a:gd name="connsiteX24" fmla="*/ 5029646 w 11135862"/>
              <a:gd name="connsiteY24" fmla="*/ 2466514 h 2676515"/>
              <a:gd name="connsiteX25" fmla="*/ 3984057 w 11135862"/>
              <a:gd name="connsiteY25" fmla="*/ 2445292 h 2676515"/>
              <a:gd name="connsiteX26" fmla="*/ 2861228 w 11135862"/>
              <a:gd name="connsiteY26" fmla="*/ 2478910 h 2676515"/>
              <a:gd name="connsiteX27" fmla="*/ 1738399 w 11135862"/>
              <a:gd name="connsiteY27" fmla="*/ 2478910 h 2676515"/>
              <a:gd name="connsiteX28" fmla="*/ 790381 w 11135862"/>
              <a:gd name="connsiteY28" fmla="*/ 2391504 h 2676515"/>
              <a:gd name="connsiteX29" fmla="*/ 44069 w 11135862"/>
              <a:gd name="connsiteY29" fmla="*/ 2378057 h 2676515"/>
              <a:gd name="connsiteX30" fmla="*/ 0 w 11135862"/>
              <a:gd name="connsiteY30" fmla="*/ 163180 h 2676515"/>
              <a:gd name="connsiteX0" fmla="*/ 0 w 11135862"/>
              <a:gd name="connsiteY0" fmla="*/ 199987 h 2713322"/>
              <a:gd name="connsiteX1" fmla="*/ 420587 w 11135862"/>
              <a:gd name="connsiteY1" fmla="*/ 189376 h 2713322"/>
              <a:gd name="connsiteX2" fmla="*/ 877787 w 11135862"/>
              <a:gd name="connsiteY2" fmla="*/ 182652 h 2713322"/>
              <a:gd name="connsiteX3" fmla="*/ 1360543 w 11135862"/>
              <a:gd name="connsiteY3" fmla="*/ 188038 h 2713322"/>
              <a:gd name="connsiteX4" fmla="*/ 1703443 w 11135862"/>
              <a:gd name="connsiteY4" fmla="*/ 195653 h 2713322"/>
              <a:gd name="connsiteX5" fmla="*/ 2182152 w 11135862"/>
              <a:gd name="connsiteY5" fmla="*/ 216270 h 2713322"/>
              <a:gd name="connsiteX6" fmla="*/ 2740651 w 11135862"/>
              <a:gd name="connsiteY6" fmla="*/ 221049 h 2713322"/>
              <a:gd name="connsiteX7" fmla="*/ 3278693 w 11135862"/>
              <a:gd name="connsiteY7" fmla="*/ 222994 h 2713322"/>
              <a:gd name="connsiteX8" fmla="*/ 3883204 w 11135862"/>
              <a:gd name="connsiteY8" fmla="*/ 216270 h 2713322"/>
              <a:gd name="connsiteX9" fmla="*/ 4515216 w 11135862"/>
              <a:gd name="connsiteY9" fmla="*/ 229717 h 2713322"/>
              <a:gd name="connsiteX10" fmla="*/ 5039652 w 11135862"/>
              <a:gd name="connsiteY10" fmla="*/ 222994 h 2713322"/>
              <a:gd name="connsiteX11" fmla="*/ 5604428 w 11135862"/>
              <a:gd name="connsiteY11" fmla="*/ 236441 h 2713322"/>
              <a:gd name="connsiteX12" fmla="*/ 6229716 w 11135862"/>
              <a:gd name="connsiteY12" fmla="*/ 270058 h 2713322"/>
              <a:gd name="connsiteX13" fmla="*/ 6740704 w 11135862"/>
              <a:gd name="connsiteY13" fmla="*/ 270058 h 2713322"/>
              <a:gd name="connsiteX14" fmla="*/ 6982752 w 11135862"/>
              <a:gd name="connsiteY14" fmla="*/ 236441 h 2713322"/>
              <a:gd name="connsiteX15" fmla="*/ 7188504 w 11135862"/>
              <a:gd name="connsiteY15" fmla="*/ 238384 h 2713322"/>
              <a:gd name="connsiteX16" fmla="*/ 7497148 w 11135862"/>
              <a:gd name="connsiteY16" fmla="*/ 237396 h 2713322"/>
              <a:gd name="connsiteX17" fmla="*/ 8303207 w 11135862"/>
              <a:gd name="connsiteY17" fmla="*/ 215727 h 2713322"/>
              <a:gd name="connsiteX18" fmla="*/ 9343283 w 11135862"/>
              <a:gd name="connsiteY18" fmla="*/ 111721 h 2713322"/>
              <a:gd name="connsiteX19" fmla="*/ 11127888 w 11135862"/>
              <a:gd name="connsiteY19" fmla="*/ 191606 h 2713322"/>
              <a:gd name="connsiteX20" fmla="*/ 11081077 w 11135862"/>
              <a:gd name="connsiteY20" fmla="*/ 2365217 h 2713322"/>
              <a:gd name="connsiteX21" fmla="*/ 10184011 w 11135862"/>
              <a:gd name="connsiteY21" fmla="*/ 2330548 h 2713322"/>
              <a:gd name="connsiteX22" fmla="*/ 8901252 w 11135862"/>
              <a:gd name="connsiteY22" fmla="*/ 2404220 h 2713322"/>
              <a:gd name="connsiteX23" fmla="*/ 7776128 w 11135862"/>
              <a:gd name="connsiteY23" fmla="*/ 2508994 h 2713322"/>
              <a:gd name="connsiteX24" fmla="*/ 6411698 w 11135862"/>
              <a:gd name="connsiteY24" fmla="*/ 2433091 h 2713322"/>
              <a:gd name="connsiteX25" fmla="*/ 5029646 w 11135862"/>
              <a:gd name="connsiteY25" fmla="*/ 2503321 h 2713322"/>
              <a:gd name="connsiteX26" fmla="*/ 3984057 w 11135862"/>
              <a:gd name="connsiteY26" fmla="*/ 2482099 h 2713322"/>
              <a:gd name="connsiteX27" fmla="*/ 2861228 w 11135862"/>
              <a:gd name="connsiteY27" fmla="*/ 2515717 h 2713322"/>
              <a:gd name="connsiteX28" fmla="*/ 1738399 w 11135862"/>
              <a:gd name="connsiteY28" fmla="*/ 2515717 h 2713322"/>
              <a:gd name="connsiteX29" fmla="*/ 790381 w 11135862"/>
              <a:gd name="connsiteY29" fmla="*/ 2428311 h 2713322"/>
              <a:gd name="connsiteX30" fmla="*/ 44069 w 11135862"/>
              <a:gd name="connsiteY30" fmla="*/ 2414864 h 2713322"/>
              <a:gd name="connsiteX31" fmla="*/ 0 w 11135862"/>
              <a:gd name="connsiteY31" fmla="*/ 199987 h 2713322"/>
              <a:gd name="connsiteX0" fmla="*/ 0 w 11135862"/>
              <a:gd name="connsiteY0" fmla="*/ 229764 h 2743099"/>
              <a:gd name="connsiteX1" fmla="*/ 420587 w 11135862"/>
              <a:gd name="connsiteY1" fmla="*/ 219153 h 2743099"/>
              <a:gd name="connsiteX2" fmla="*/ 877787 w 11135862"/>
              <a:gd name="connsiteY2" fmla="*/ 212429 h 2743099"/>
              <a:gd name="connsiteX3" fmla="*/ 1360543 w 11135862"/>
              <a:gd name="connsiteY3" fmla="*/ 217815 h 2743099"/>
              <a:gd name="connsiteX4" fmla="*/ 1703443 w 11135862"/>
              <a:gd name="connsiteY4" fmla="*/ 225430 h 2743099"/>
              <a:gd name="connsiteX5" fmla="*/ 2182152 w 11135862"/>
              <a:gd name="connsiteY5" fmla="*/ 246047 h 2743099"/>
              <a:gd name="connsiteX6" fmla="*/ 2740651 w 11135862"/>
              <a:gd name="connsiteY6" fmla="*/ 250826 h 2743099"/>
              <a:gd name="connsiteX7" fmla="*/ 3278693 w 11135862"/>
              <a:gd name="connsiteY7" fmla="*/ 252771 h 2743099"/>
              <a:gd name="connsiteX8" fmla="*/ 3883204 w 11135862"/>
              <a:gd name="connsiteY8" fmla="*/ 246047 h 2743099"/>
              <a:gd name="connsiteX9" fmla="*/ 4515216 w 11135862"/>
              <a:gd name="connsiteY9" fmla="*/ 259494 h 2743099"/>
              <a:gd name="connsiteX10" fmla="*/ 5039652 w 11135862"/>
              <a:gd name="connsiteY10" fmla="*/ 252771 h 2743099"/>
              <a:gd name="connsiteX11" fmla="*/ 5604428 w 11135862"/>
              <a:gd name="connsiteY11" fmla="*/ 266218 h 2743099"/>
              <a:gd name="connsiteX12" fmla="*/ 6229716 w 11135862"/>
              <a:gd name="connsiteY12" fmla="*/ 299835 h 2743099"/>
              <a:gd name="connsiteX13" fmla="*/ 6740704 w 11135862"/>
              <a:gd name="connsiteY13" fmla="*/ 299835 h 2743099"/>
              <a:gd name="connsiteX14" fmla="*/ 6982752 w 11135862"/>
              <a:gd name="connsiteY14" fmla="*/ 266218 h 2743099"/>
              <a:gd name="connsiteX15" fmla="*/ 7188504 w 11135862"/>
              <a:gd name="connsiteY15" fmla="*/ 268161 h 2743099"/>
              <a:gd name="connsiteX16" fmla="*/ 7497148 w 11135862"/>
              <a:gd name="connsiteY16" fmla="*/ 267173 h 2743099"/>
              <a:gd name="connsiteX17" fmla="*/ 8303207 w 11135862"/>
              <a:gd name="connsiteY17" fmla="*/ 245504 h 2743099"/>
              <a:gd name="connsiteX18" fmla="*/ 9343283 w 11135862"/>
              <a:gd name="connsiteY18" fmla="*/ 141498 h 2743099"/>
              <a:gd name="connsiteX19" fmla="*/ 9997664 w 11135862"/>
              <a:gd name="connsiteY19" fmla="*/ 63492 h 2743099"/>
              <a:gd name="connsiteX20" fmla="*/ 11127888 w 11135862"/>
              <a:gd name="connsiteY20" fmla="*/ 221383 h 2743099"/>
              <a:gd name="connsiteX21" fmla="*/ 11081077 w 11135862"/>
              <a:gd name="connsiteY21" fmla="*/ 2394994 h 2743099"/>
              <a:gd name="connsiteX22" fmla="*/ 10184011 w 11135862"/>
              <a:gd name="connsiteY22" fmla="*/ 2360325 h 2743099"/>
              <a:gd name="connsiteX23" fmla="*/ 8901252 w 11135862"/>
              <a:gd name="connsiteY23" fmla="*/ 2433997 h 2743099"/>
              <a:gd name="connsiteX24" fmla="*/ 7776128 w 11135862"/>
              <a:gd name="connsiteY24" fmla="*/ 2538771 h 2743099"/>
              <a:gd name="connsiteX25" fmla="*/ 6411698 w 11135862"/>
              <a:gd name="connsiteY25" fmla="*/ 2462868 h 2743099"/>
              <a:gd name="connsiteX26" fmla="*/ 5029646 w 11135862"/>
              <a:gd name="connsiteY26" fmla="*/ 2533098 h 2743099"/>
              <a:gd name="connsiteX27" fmla="*/ 3984057 w 11135862"/>
              <a:gd name="connsiteY27" fmla="*/ 2511876 h 2743099"/>
              <a:gd name="connsiteX28" fmla="*/ 2861228 w 11135862"/>
              <a:gd name="connsiteY28" fmla="*/ 2545494 h 2743099"/>
              <a:gd name="connsiteX29" fmla="*/ 1738399 w 11135862"/>
              <a:gd name="connsiteY29" fmla="*/ 2545494 h 2743099"/>
              <a:gd name="connsiteX30" fmla="*/ 790381 w 11135862"/>
              <a:gd name="connsiteY30" fmla="*/ 2458088 h 2743099"/>
              <a:gd name="connsiteX31" fmla="*/ 44069 w 11135862"/>
              <a:gd name="connsiteY31" fmla="*/ 2444641 h 2743099"/>
              <a:gd name="connsiteX32" fmla="*/ 0 w 11135862"/>
              <a:gd name="connsiteY32" fmla="*/ 229764 h 2743099"/>
              <a:gd name="connsiteX0" fmla="*/ 0 w 11135862"/>
              <a:gd name="connsiteY0" fmla="*/ 259845 h 2773180"/>
              <a:gd name="connsiteX1" fmla="*/ 420587 w 11135862"/>
              <a:gd name="connsiteY1" fmla="*/ 249234 h 2773180"/>
              <a:gd name="connsiteX2" fmla="*/ 877787 w 11135862"/>
              <a:gd name="connsiteY2" fmla="*/ 242510 h 2773180"/>
              <a:gd name="connsiteX3" fmla="*/ 1360543 w 11135862"/>
              <a:gd name="connsiteY3" fmla="*/ 247896 h 2773180"/>
              <a:gd name="connsiteX4" fmla="*/ 1703443 w 11135862"/>
              <a:gd name="connsiteY4" fmla="*/ 255511 h 2773180"/>
              <a:gd name="connsiteX5" fmla="*/ 2182152 w 11135862"/>
              <a:gd name="connsiteY5" fmla="*/ 276128 h 2773180"/>
              <a:gd name="connsiteX6" fmla="*/ 2740651 w 11135862"/>
              <a:gd name="connsiteY6" fmla="*/ 280907 h 2773180"/>
              <a:gd name="connsiteX7" fmla="*/ 3278693 w 11135862"/>
              <a:gd name="connsiteY7" fmla="*/ 282852 h 2773180"/>
              <a:gd name="connsiteX8" fmla="*/ 3883204 w 11135862"/>
              <a:gd name="connsiteY8" fmla="*/ 276128 h 2773180"/>
              <a:gd name="connsiteX9" fmla="*/ 4515216 w 11135862"/>
              <a:gd name="connsiteY9" fmla="*/ 289575 h 2773180"/>
              <a:gd name="connsiteX10" fmla="*/ 5039652 w 11135862"/>
              <a:gd name="connsiteY10" fmla="*/ 282852 h 2773180"/>
              <a:gd name="connsiteX11" fmla="*/ 5604428 w 11135862"/>
              <a:gd name="connsiteY11" fmla="*/ 296299 h 2773180"/>
              <a:gd name="connsiteX12" fmla="*/ 6229716 w 11135862"/>
              <a:gd name="connsiteY12" fmla="*/ 329916 h 2773180"/>
              <a:gd name="connsiteX13" fmla="*/ 6740704 w 11135862"/>
              <a:gd name="connsiteY13" fmla="*/ 329916 h 2773180"/>
              <a:gd name="connsiteX14" fmla="*/ 6982752 w 11135862"/>
              <a:gd name="connsiteY14" fmla="*/ 296299 h 2773180"/>
              <a:gd name="connsiteX15" fmla="*/ 7188504 w 11135862"/>
              <a:gd name="connsiteY15" fmla="*/ 298242 h 2773180"/>
              <a:gd name="connsiteX16" fmla="*/ 7497148 w 11135862"/>
              <a:gd name="connsiteY16" fmla="*/ 297254 h 2773180"/>
              <a:gd name="connsiteX17" fmla="*/ 8303207 w 11135862"/>
              <a:gd name="connsiteY17" fmla="*/ 275585 h 2773180"/>
              <a:gd name="connsiteX18" fmla="*/ 9343283 w 11135862"/>
              <a:gd name="connsiteY18" fmla="*/ 171579 h 2773180"/>
              <a:gd name="connsiteX19" fmla="*/ 9997664 w 11135862"/>
              <a:gd name="connsiteY19" fmla="*/ 93573 h 2773180"/>
              <a:gd name="connsiteX20" fmla="*/ 10539370 w 11135862"/>
              <a:gd name="connsiteY20" fmla="*/ 28569 h 2773180"/>
              <a:gd name="connsiteX21" fmla="*/ 11127888 w 11135862"/>
              <a:gd name="connsiteY21" fmla="*/ 251464 h 2773180"/>
              <a:gd name="connsiteX22" fmla="*/ 11081077 w 11135862"/>
              <a:gd name="connsiteY22" fmla="*/ 2425075 h 2773180"/>
              <a:gd name="connsiteX23" fmla="*/ 10184011 w 11135862"/>
              <a:gd name="connsiteY23" fmla="*/ 2390406 h 2773180"/>
              <a:gd name="connsiteX24" fmla="*/ 8901252 w 11135862"/>
              <a:gd name="connsiteY24" fmla="*/ 2464078 h 2773180"/>
              <a:gd name="connsiteX25" fmla="*/ 7776128 w 11135862"/>
              <a:gd name="connsiteY25" fmla="*/ 2568852 h 2773180"/>
              <a:gd name="connsiteX26" fmla="*/ 6411698 w 11135862"/>
              <a:gd name="connsiteY26" fmla="*/ 2492949 h 2773180"/>
              <a:gd name="connsiteX27" fmla="*/ 5029646 w 11135862"/>
              <a:gd name="connsiteY27" fmla="*/ 2563179 h 2773180"/>
              <a:gd name="connsiteX28" fmla="*/ 3984057 w 11135862"/>
              <a:gd name="connsiteY28" fmla="*/ 2541957 h 2773180"/>
              <a:gd name="connsiteX29" fmla="*/ 2861228 w 11135862"/>
              <a:gd name="connsiteY29" fmla="*/ 2575575 h 2773180"/>
              <a:gd name="connsiteX30" fmla="*/ 1738399 w 11135862"/>
              <a:gd name="connsiteY30" fmla="*/ 2575575 h 2773180"/>
              <a:gd name="connsiteX31" fmla="*/ 790381 w 11135862"/>
              <a:gd name="connsiteY31" fmla="*/ 2488169 h 2773180"/>
              <a:gd name="connsiteX32" fmla="*/ 44069 w 11135862"/>
              <a:gd name="connsiteY32" fmla="*/ 2474722 h 2773180"/>
              <a:gd name="connsiteX33" fmla="*/ 0 w 11135862"/>
              <a:gd name="connsiteY33" fmla="*/ 259845 h 2773180"/>
              <a:gd name="connsiteX0" fmla="*/ 0 w 11135862"/>
              <a:gd name="connsiteY0" fmla="*/ 271188 h 2784523"/>
              <a:gd name="connsiteX1" fmla="*/ 420587 w 11135862"/>
              <a:gd name="connsiteY1" fmla="*/ 260577 h 2784523"/>
              <a:gd name="connsiteX2" fmla="*/ 877787 w 11135862"/>
              <a:gd name="connsiteY2" fmla="*/ 253853 h 2784523"/>
              <a:gd name="connsiteX3" fmla="*/ 1360543 w 11135862"/>
              <a:gd name="connsiteY3" fmla="*/ 259239 h 2784523"/>
              <a:gd name="connsiteX4" fmla="*/ 1703443 w 11135862"/>
              <a:gd name="connsiteY4" fmla="*/ 266854 h 2784523"/>
              <a:gd name="connsiteX5" fmla="*/ 2182152 w 11135862"/>
              <a:gd name="connsiteY5" fmla="*/ 287471 h 2784523"/>
              <a:gd name="connsiteX6" fmla="*/ 2740651 w 11135862"/>
              <a:gd name="connsiteY6" fmla="*/ 292250 h 2784523"/>
              <a:gd name="connsiteX7" fmla="*/ 3278693 w 11135862"/>
              <a:gd name="connsiteY7" fmla="*/ 294195 h 2784523"/>
              <a:gd name="connsiteX8" fmla="*/ 3883204 w 11135862"/>
              <a:gd name="connsiteY8" fmla="*/ 287471 h 2784523"/>
              <a:gd name="connsiteX9" fmla="*/ 4515216 w 11135862"/>
              <a:gd name="connsiteY9" fmla="*/ 300918 h 2784523"/>
              <a:gd name="connsiteX10" fmla="*/ 5039652 w 11135862"/>
              <a:gd name="connsiteY10" fmla="*/ 294195 h 2784523"/>
              <a:gd name="connsiteX11" fmla="*/ 5604428 w 11135862"/>
              <a:gd name="connsiteY11" fmla="*/ 307642 h 2784523"/>
              <a:gd name="connsiteX12" fmla="*/ 6229716 w 11135862"/>
              <a:gd name="connsiteY12" fmla="*/ 341259 h 2784523"/>
              <a:gd name="connsiteX13" fmla="*/ 6740704 w 11135862"/>
              <a:gd name="connsiteY13" fmla="*/ 341259 h 2784523"/>
              <a:gd name="connsiteX14" fmla="*/ 6982752 w 11135862"/>
              <a:gd name="connsiteY14" fmla="*/ 307642 h 2784523"/>
              <a:gd name="connsiteX15" fmla="*/ 7188504 w 11135862"/>
              <a:gd name="connsiteY15" fmla="*/ 309585 h 2784523"/>
              <a:gd name="connsiteX16" fmla="*/ 7497148 w 11135862"/>
              <a:gd name="connsiteY16" fmla="*/ 308597 h 2784523"/>
              <a:gd name="connsiteX17" fmla="*/ 8303207 w 11135862"/>
              <a:gd name="connsiteY17" fmla="*/ 286928 h 2784523"/>
              <a:gd name="connsiteX18" fmla="*/ 9343283 w 11135862"/>
              <a:gd name="connsiteY18" fmla="*/ 182922 h 2784523"/>
              <a:gd name="connsiteX19" fmla="*/ 9997664 w 11135862"/>
              <a:gd name="connsiteY19" fmla="*/ 104916 h 2784523"/>
              <a:gd name="connsiteX20" fmla="*/ 10539370 w 11135862"/>
              <a:gd name="connsiteY20" fmla="*/ 39912 h 2784523"/>
              <a:gd name="connsiteX21" fmla="*/ 10955400 w 11135862"/>
              <a:gd name="connsiteY21" fmla="*/ 13910 h 2784523"/>
              <a:gd name="connsiteX22" fmla="*/ 11127888 w 11135862"/>
              <a:gd name="connsiteY22" fmla="*/ 262807 h 2784523"/>
              <a:gd name="connsiteX23" fmla="*/ 11081077 w 11135862"/>
              <a:gd name="connsiteY23" fmla="*/ 2436418 h 2784523"/>
              <a:gd name="connsiteX24" fmla="*/ 10184011 w 11135862"/>
              <a:gd name="connsiteY24" fmla="*/ 2401749 h 2784523"/>
              <a:gd name="connsiteX25" fmla="*/ 8901252 w 11135862"/>
              <a:gd name="connsiteY25" fmla="*/ 2475421 h 2784523"/>
              <a:gd name="connsiteX26" fmla="*/ 7776128 w 11135862"/>
              <a:gd name="connsiteY26" fmla="*/ 2580195 h 2784523"/>
              <a:gd name="connsiteX27" fmla="*/ 6411698 w 11135862"/>
              <a:gd name="connsiteY27" fmla="*/ 2504292 h 2784523"/>
              <a:gd name="connsiteX28" fmla="*/ 5029646 w 11135862"/>
              <a:gd name="connsiteY28" fmla="*/ 2574522 h 2784523"/>
              <a:gd name="connsiteX29" fmla="*/ 3984057 w 11135862"/>
              <a:gd name="connsiteY29" fmla="*/ 2553300 h 2784523"/>
              <a:gd name="connsiteX30" fmla="*/ 2861228 w 11135862"/>
              <a:gd name="connsiteY30" fmla="*/ 2586918 h 2784523"/>
              <a:gd name="connsiteX31" fmla="*/ 1738399 w 11135862"/>
              <a:gd name="connsiteY31" fmla="*/ 2586918 h 2784523"/>
              <a:gd name="connsiteX32" fmla="*/ 790381 w 11135862"/>
              <a:gd name="connsiteY32" fmla="*/ 2499512 h 2784523"/>
              <a:gd name="connsiteX33" fmla="*/ 44069 w 11135862"/>
              <a:gd name="connsiteY33" fmla="*/ 2486065 h 2784523"/>
              <a:gd name="connsiteX34" fmla="*/ 0 w 11135862"/>
              <a:gd name="connsiteY34" fmla="*/ 271188 h 2784523"/>
              <a:gd name="connsiteX0" fmla="*/ 0 w 11135862"/>
              <a:gd name="connsiteY0" fmla="*/ 271188 h 2784523"/>
              <a:gd name="connsiteX1" fmla="*/ 420587 w 11135862"/>
              <a:gd name="connsiteY1" fmla="*/ 260577 h 2784523"/>
              <a:gd name="connsiteX2" fmla="*/ 877787 w 11135862"/>
              <a:gd name="connsiteY2" fmla="*/ 253853 h 2784523"/>
              <a:gd name="connsiteX3" fmla="*/ 1360543 w 11135862"/>
              <a:gd name="connsiteY3" fmla="*/ 259239 h 2784523"/>
              <a:gd name="connsiteX4" fmla="*/ 1703443 w 11135862"/>
              <a:gd name="connsiteY4" fmla="*/ 266854 h 2784523"/>
              <a:gd name="connsiteX5" fmla="*/ 2182152 w 11135862"/>
              <a:gd name="connsiteY5" fmla="*/ 287471 h 2784523"/>
              <a:gd name="connsiteX6" fmla="*/ 2740651 w 11135862"/>
              <a:gd name="connsiteY6" fmla="*/ 292250 h 2784523"/>
              <a:gd name="connsiteX7" fmla="*/ 3278693 w 11135862"/>
              <a:gd name="connsiteY7" fmla="*/ 294195 h 2784523"/>
              <a:gd name="connsiteX8" fmla="*/ 3883204 w 11135862"/>
              <a:gd name="connsiteY8" fmla="*/ 287471 h 2784523"/>
              <a:gd name="connsiteX9" fmla="*/ 4515216 w 11135862"/>
              <a:gd name="connsiteY9" fmla="*/ 300918 h 2784523"/>
              <a:gd name="connsiteX10" fmla="*/ 5039652 w 11135862"/>
              <a:gd name="connsiteY10" fmla="*/ 294195 h 2784523"/>
              <a:gd name="connsiteX11" fmla="*/ 5604428 w 11135862"/>
              <a:gd name="connsiteY11" fmla="*/ 307642 h 2784523"/>
              <a:gd name="connsiteX12" fmla="*/ 6229716 w 11135862"/>
              <a:gd name="connsiteY12" fmla="*/ 341259 h 2784523"/>
              <a:gd name="connsiteX13" fmla="*/ 6740704 w 11135862"/>
              <a:gd name="connsiteY13" fmla="*/ 341259 h 2784523"/>
              <a:gd name="connsiteX14" fmla="*/ 6982752 w 11135862"/>
              <a:gd name="connsiteY14" fmla="*/ 307642 h 2784523"/>
              <a:gd name="connsiteX15" fmla="*/ 7188504 w 11135862"/>
              <a:gd name="connsiteY15" fmla="*/ 309585 h 2784523"/>
              <a:gd name="connsiteX16" fmla="*/ 7384473 w 11135862"/>
              <a:gd name="connsiteY16" fmla="*/ 304263 h 2784523"/>
              <a:gd name="connsiteX17" fmla="*/ 8303207 w 11135862"/>
              <a:gd name="connsiteY17" fmla="*/ 286928 h 2784523"/>
              <a:gd name="connsiteX18" fmla="*/ 9343283 w 11135862"/>
              <a:gd name="connsiteY18" fmla="*/ 182922 h 2784523"/>
              <a:gd name="connsiteX19" fmla="*/ 9997664 w 11135862"/>
              <a:gd name="connsiteY19" fmla="*/ 104916 h 2784523"/>
              <a:gd name="connsiteX20" fmla="*/ 10539370 w 11135862"/>
              <a:gd name="connsiteY20" fmla="*/ 39912 h 2784523"/>
              <a:gd name="connsiteX21" fmla="*/ 10955400 w 11135862"/>
              <a:gd name="connsiteY21" fmla="*/ 13910 h 2784523"/>
              <a:gd name="connsiteX22" fmla="*/ 11127888 w 11135862"/>
              <a:gd name="connsiteY22" fmla="*/ 262807 h 2784523"/>
              <a:gd name="connsiteX23" fmla="*/ 11081077 w 11135862"/>
              <a:gd name="connsiteY23" fmla="*/ 2436418 h 2784523"/>
              <a:gd name="connsiteX24" fmla="*/ 10184011 w 11135862"/>
              <a:gd name="connsiteY24" fmla="*/ 2401749 h 2784523"/>
              <a:gd name="connsiteX25" fmla="*/ 8901252 w 11135862"/>
              <a:gd name="connsiteY25" fmla="*/ 2475421 h 2784523"/>
              <a:gd name="connsiteX26" fmla="*/ 7776128 w 11135862"/>
              <a:gd name="connsiteY26" fmla="*/ 2580195 h 2784523"/>
              <a:gd name="connsiteX27" fmla="*/ 6411698 w 11135862"/>
              <a:gd name="connsiteY27" fmla="*/ 2504292 h 2784523"/>
              <a:gd name="connsiteX28" fmla="*/ 5029646 w 11135862"/>
              <a:gd name="connsiteY28" fmla="*/ 2574522 h 2784523"/>
              <a:gd name="connsiteX29" fmla="*/ 3984057 w 11135862"/>
              <a:gd name="connsiteY29" fmla="*/ 2553300 h 2784523"/>
              <a:gd name="connsiteX30" fmla="*/ 2861228 w 11135862"/>
              <a:gd name="connsiteY30" fmla="*/ 2586918 h 2784523"/>
              <a:gd name="connsiteX31" fmla="*/ 1738399 w 11135862"/>
              <a:gd name="connsiteY31" fmla="*/ 2586918 h 2784523"/>
              <a:gd name="connsiteX32" fmla="*/ 790381 w 11135862"/>
              <a:gd name="connsiteY32" fmla="*/ 2499512 h 2784523"/>
              <a:gd name="connsiteX33" fmla="*/ 44069 w 11135862"/>
              <a:gd name="connsiteY33" fmla="*/ 2486065 h 2784523"/>
              <a:gd name="connsiteX34" fmla="*/ 0 w 11135862"/>
              <a:gd name="connsiteY34" fmla="*/ 271188 h 2784523"/>
              <a:gd name="connsiteX0" fmla="*/ 0 w 11135862"/>
              <a:gd name="connsiteY0" fmla="*/ 271188 h 2784523"/>
              <a:gd name="connsiteX1" fmla="*/ 420587 w 11135862"/>
              <a:gd name="connsiteY1" fmla="*/ 260577 h 2784523"/>
              <a:gd name="connsiteX2" fmla="*/ 877787 w 11135862"/>
              <a:gd name="connsiteY2" fmla="*/ 253853 h 2784523"/>
              <a:gd name="connsiteX3" fmla="*/ 1360543 w 11135862"/>
              <a:gd name="connsiteY3" fmla="*/ 259239 h 2784523"/>
              <a:gd name="connsiteX4" fmla="*/ 1703443 w 11135862"/>
              <a:gd name="connsiteY4" fmla="*/ 266854 h 2784523"/>
              <a:gd name="connsiteX5" fmla="*/ 2182152 w 11135862"/>
              <a:gd name="connsiteY5" fmla="*/ 287471 h 2784523"/>
              <a:gd name="connsiteX6" fmla="*/ 2740651 w 11135862"/>
              <a:gd name="connsiteY6" fmla="*/ 292250 h 2784523"/>
              <a:gd name="connsiteX7" fmla="*/ 3278693 w 11135862"/>
              <a:gd name="connsiteY7" fmla="*/ 294195 h 2784523"/>
              <a:gd name="connsiteX8" fmla="*/ 3883204 w 11135862"/>
              <a:gd name="connsiteY8" fmla="*/ 287471 h 2784523"/>
              <a:gd name="connsiteX9" fmla="*/ 4515216 w 11135862"/>
              <a:gd name="connsiteY9" fmla="*/ 300918 h 2784523"/>
              <a:gd name="connsiteX10" fmla="*/ 5039652 w 11135862"/>
              <a:gd name="connsiteY10" fmla="*/ 294195 h 2784523"/>
              <a:gd name="connsiteX11" fmla="*/ 5604428 w 11135862"/>
              <a:gd name="connsiteY11" fmla="*/ 307642 h 2784523"/>
              <a:gd name="connsiteX12" fmla="*/ 6229716 w 11135862"/>
              <a:gd name="connsiteY12" fmla="*/ 341259 h 2784523"/>
              <a:gd name="connsiteX13" fmla="*/ 6740704 w 11135862"/>
              <a:gd name="connsiteY13" fmla="*/ 341259 h 2784523"/>
              <a:gd name="connsiteX14" fmla="*/ 6982752 w 11135862"/>
              <a:gd name="connsiteY14" fmla="*/ 307642 h 2784523"/>
              <a:gd name="connsiteX15" fmla="*/ 7188504 w 11135862"/>
              <a:gd name="connsiteY15" fmla="*/ 309585 h 2784523"/>
              <a:gd name="connsiteX16" fmla="*/ 7384473 w 11135862"/>
              <a:gd name="connsiteY16" fmla="*/ 304263 h 2784523"/>
              <a:gd name="connsiteX17" fmla="*/ 8303207 w 11135862"/>
              <a:gd name="connsiteY17" fmla="*/ 286928 h 2784523"/>
              <a:gd name="connsiteX18" fmla="*/ 9343283 w 11135862"/>
              <a:gd name="connsiteY18" fmla="*/ 182922 h 2784523"/>
              <a:gd name="connsiteX19" fmla="*/ 9997664 w 11135862"/>
              <a:gd name="connsiteY19" fmla="*/ 104916 h 2784523"/>
              <a:gd name="connsiteX20" fmla="*/ 10539370 w 11135862"/>
              <a:gd name="connsiteY20" fmla="*/ 39912 h 2784523"/>
              <a:gd name="connsiteX21" fmla="*/ 10955400 w 11135862"/>
              <a:gd name="connsiteY21" fmla="*/ 13910 h 2784523"/>
              <a:gd name="connsiteX22" fmla="*/ 11127888 w 11135862"/>
              <a:gd name="connsiteY22" fmla="*/ 262807 h 2784523"/>
              <a:gd name="connsiteX23" fmla="*/ 11081077 w 11135862"/>
              <a:gd name="connsiteY23" fmla="*/ 2436418 h 2784523"/>
              <a:gd name="connsiteX24" fmla="*/ 10184011 w 11135862"/>
              <a:gd name="connsiteY24" fmla="*/ 2401749 h 2784523"/>
              <a:gd name="connsiteX25" fmla="*/ 8901252 w 11135862"/>
              <a:gd name="connsiteY25" fmla="*/ 2475421 h 2784523"/>
              <a:gd name="connsiteX26" fmla="*/ 7776128 w 11135862"/>
              <a:gd name="connsiteY26" fmla="*/ 2580195 h 2784523"/>
              <a:gd name="connsiteX27" fmla="*/ 6411698 w 11135862"/>
              <a:gd name="connsiteY27" fmla="*/ 2504292 h 2784523"/>
              <a:gd name="connsiteX28" fmla="*/ 5029646 w 11135862"/>
              <a:gd name="connsiteY28" fmla="*/ 2574522 h 2784523"/>
              <a:gd name="connsiteX29" fmla="*/ 3984057 w 11135862"/>
              <a:gd name="connsiteY29" fmla="*/ 2553300 h 2784523"/>
              <a:gd name="connsiteX30" fmla="*/ 2861228 w 11135862"/>
              <a:gd name="connsiteY30" fmla="*/ 2586918 h 2784523"/>
              <a:gd name="connsiteX31" fmla="*/ 1738399 w 11135862"/>
              <a:gd name="connsiteY31" fmla="*/ 2586918 h 2784523"/>
              <a:gd name="connsiteX32" fmla="*/ 790381 w 11135862"/>
              <a:gd name="connsiteY32" fmla="*/ 2499512 h 2784523"/>
              <a:gd name="connsiteX33" fmla="*/ 44069 w 11135862"/>
              <a:gd name="connsiteY33" fmla="*/ 2486065 h 2784523"/>
              <a:gd name="connsiteX34" fmla="*/ 0 w 11135862"/>
              <a:gd name="connsiteY34" fmla="*/ 271188 h 2784523"/>
              <a:gd name="connsiteX0" fmla="*/ 0 w 11135862"/>
              <a:gd name="connsiteY0" fmla="*/ 271188 h 2784523"/>
              <a:gd name="connsiteX1" fmla="*/ 420587 w 11135862"/>
              <a:gd name="connsiteY1" fmla="*/ 260577 h 2784523"/>
              <a:gd name="connsiteX2" fmla="*/ 877787 w 11135862"/>
              <a:gd name="connsiteY2" fmla="*/ 253853 h 2784523"/>
              <a:gd name="connsiteX3" fmla="*/ 1360543 w 11135862"/>
              <a:gd name="connsiteY3" fmla="*/ 259239 h 2784523"/>
              <a:gd name="connsiteX4" fmla="*/ 1703443 w 11135862"/>
              <a:gd name="connsiteY4" fmla="*/ 266854 h 2784523"/>
              <a:gd name="connsiteX5" fmla="*/ 2182152 w 11135862"/>
              <a:gd name="connsiteY5" fmla="*/ 287471 h 2784523"/>
              <a:gd name="connsiteX6" fmla="*/ 2740651 w 11135862"/>
              <a:gd name="connsiteY6" fmla="*/ 292250 h 2784523"/>
              <a:gd name="connsiteX7" fmla="*/ 3278693 w 11135862"/>
              <a:gd name="connsiteY7" fmla="*/ 294195 h 2784523"/>
              <a:gd name="connsiteX8" fmla="*/ 3883204 w 11135862"/>
              <a:gd name="connsiteY8" fmla="*/ 287471 h 2784523"/>
              <a:gd name="connsiteX9" fmla="*/ 4515216 w 11135862"/>
              <a:gd name="connsiteY9" fmla="*/ 300918 h 2784523"/>
              <a:gd name="connsiteX10" fmla="*/ 5039652 w 11135862"/>
              <a:gd name="connsiteY10" fmla="*/ 294195 h 2784523"/>
              <a:gd name="connsiteX11" fmla="*/ 5604428 w 11135862"/>
              <a:gd name="connsiteY11" fmla="*/ 307642 h 2784523"/>
              <a:gd name="connsiteX12" fmla="*/ 6229716 w 11135862"/>
              <a:gd name="connsiteY12" fmla="*/ 341259 h 2784523"/>
              <a:gd name="connsiteX13" fmla="*/ 6740704 w 11135862"/>
              <a:gd name="connsiteY13" fmla="*/ 341259 h 2784523"/>
              <a:gd name="connsiteX14" fmla="*/ 6982752 w 11135862"/>
              <a:gd name="connsiteY14" fmla="*/ 307642 h 2784523"/>
              <a:gd name="connsiteX15" fmla="*/ 7188504 w 11135862"/>
              <a:gd name="connsiteY15" fmla="*/ 309585 h 2784523"/>
              <a:gd name="connsiteX16" fmla="*/ 7384473 w 11135862"/>
              <a:gd name="connsiteY16" fmla="*/ 304263 h 2784523"/>
              <a:gd name="connsiteX17" fmla="*/ 8303207 w 11135862"/>
              <a:gd name="connsiteY17" fmla="*/ 286928 h 2784523"/>
              <a:gd name="connsiteX18" fmla="*/ 9343283 w 11135862"/>
              <a:gd name="connsiteY18" fmla="*/ 182922 h 2784523"/>
              <a:gd name="connsiteX19" fmla="*/ 9997664 w 11135862"/>
              <a:gd name="connsiteY19" fmla="*/ 104916 h 2784523"/>
              <a:gd name="connsiteX20" fmla="*/ 10539370 w 11135862"/>
              <a:gd name="connsiteY20" fmla="*/ 39912 h 2784523"/>
              <a:gd name="connsiteX21" fmla="*/ 10955400 w 11135862"/>
              <a:gd name="connsiteY21" fmla="*/ 13910 h 2784523"/>
              <a:gd name="connsiteX22" fmla="*/ 11127888 w 11135862"/>
              <a:gd name="connsiteY22" fmla="*/ 262807 h 2784523"/>
              <a:gd name="connsiteX23" fmla="*/ 11081077 w 11135862"/>
              <a:gd name="connsiteY23" fmla="*/ 2436418 h 2784523"/>
              <a:gd name="connsiteX24" fmla="*/ 10184011 w 11135862"/>
              <a:gd name="connsiteY24" fmla="*/ 2401749 h 2784523"/>
              <a:gd name="connsiteX25" fmla="*/ 8901252 w 11135862"/>
              <a:gd name="connsiteY25" fmla="*/ 2475421 h 2784523"/>
              <a:gd name="connsiteX26" fmla="*/ 7776128 w 11135862"/>
              <a:gd name="connsiteY26" fmla="*/ 2580195 h 2784523"/>
              <a:gd name="connsiteX27" fmla="*/ 6411698 w 11135862"/>
              <a:gd name="connsiteY27" fmla="*/ 2504292 h 2784523"/>
              <a:gd name="connsiteX28" fmla="*/ 5029646 w 11135862"/>
              <a:gd name="connsiteY28" fmla="*/ 2574522 h 2784523"/>
              <a:gd name="connsiteX29" fmla="*/ 3984057 w 11135862"/>
              <a:gd name="connsiteY29" fmla="*/ 2553300 h 2784523"/>
              <a:gd name="connsiteX30" fmla="*/ 2861228 w 11135862"/>
              <a:gd name="connsiteY30" fmla="*/ 2586918 h 2784523"/>
              <a:gd name="connsiteX31" fmla="*/ 1738399 w 11135862"/>
              <a:gd name="connsiteY31" fmla="*/ 2586918 h 2784523"/>
              <a:gd name="connsiteX32" fmla="*/ 790381 w 11135862"/>
              <a:gd name="connsiteY32" fmla="*/ 2499512 h 2784523"/>
              <a:gd name="connsiteX33" fmla="*/ 44069 w 11135862"/>
              <a:gd name="connsiteY33" fmla="*/ 2486065 h 2784523"/>
              <a:gd name="connsiteX34" fmla="*/ 0 w 11135862"/>
              <a:gd name="connsiteY34" fmla="*/ 271188 h 2784523"/>
              <a:gd name="connsiteX0" fmla="*/ 0 w 11135862"/>
              <a:gd name="connsiteY0" fmla="*/ 271188 h 2784523"/>
              <a:gd name="connsiteX1" fmla="*/ 420587 w 11135862"/>
              <a:gd name="connsiteY1" fmla="*/ 260577 h 2784523"/>
              <a:gd name="connsiteX2" fmla="*/ 877787 w 11135862"/>
              <a:gd name="connsiteY2" fmla="*/ 253853 h 2784523"/>
              <a:gd name="connsiteX3" fmla="*/ 1360543 w 11135862"/>
              <a:gd name="connsiteY3" fmla="*/ 259239 h 2784523"/>
              <a:gd name="connsiteX4" fmla="*/ 1703443 w 11135862"/>
              <a:gd name="connsiteY4" fmla="*/ 266854 h 2784523"/>
              <a:gd name="connsiteX5" fmla="*/ 2182152 w 11135862"/>
              <a:gd name="connsiteY5" fmla="*/ 287471 h 2784523"/>
              <a:gd name="connsiteX6" fmla="*/ 2740651 w 11135862"/>
              <a:gd name="connsiteY6" fmla="*/ 292250 h 2784523"/>
              <a:gd name="connsiteX7" fmla="*/ 3278693 w 11135862"/>
              <a:gd name="connsiteY7" fmla="*/ 294195 h 2784523"/>
              <a:gd name="connsiteX8" fmla="*/ 3883204 w 11135862"/>
              <a:gd name="connsiteY8" fmla="*/ 287471 h 2784523"/>
              <a:gd name="connsiteX9" fmla="*/ 4515216 w 11135862"/>
              <a:gd name="connsiteY9" fmla="*/ 300918 h 2784523"/>
              <a:gd name="connsiteX10" fmla="*/ 5039652 w 11135862"/>
              <a:gd name="connsiteY10" fmla="*/ 294195 h 2784523"/>
              <a:gd name="connsiteX11" fmla="*/ 5604428 w 11135862"/>
              <a:gd name="connsiteY11" fmla="*/ 307642 h 2784523"/>
              <a:gd name="connsiteX12" fmla="*/ 6229716 w 11135862"/>
              <a:gd name="connsiteY12" fmla="*/ 341259 h 2784523"/>
              <a:gd name="connsiteX13" fmla="*/ 6740704 w 11135862"/>
              <a:gd name="connsiteY13" fmla="*/ 341259 h 2784523"/>
              <a:gd name="connsiteX14" fmla="*/ 6982752 w 11135862"/>
              <a:gd name="connsiteY14" fmla="*/ 307642 h 2784523"/>
              <a:gd name="connsiteX15" fmla="*/ 7188504 w 11135862"/>
              <a:gd name="connsiteY15" fmla="*/ 309585 h 2784523"/>
              <a:gd name="connsiteX16" fmla="*/ 7384473 w 11135862"/>
              <a:gd name="connsiteY16" fmla="*/ 304263 h 2784523"/>
              <a:gd name="connsiteX17" fmla="*/ 8004185 w 11135862"/>
              <a:gd name="connsiteY17" fmla="*/ 312930 h 2784523"/>
              <a:gd name="connsiteX18" fmla="*/ 9343283 w 11135862"/>
              <a:gd name="connsiteY18" fmla="*/ 182922 h 2784523"/>
              <a:gd name="connsiteX19" fmla="*/ 9997664 w 11135862"/>
              <a:gd name="connsiteY19" fmla="*/ 104916 h 2784523"/>
              <a:gd name="connsiteX20" fmla="*/ 10539370 w 11135862"/>
              <a:gd name="connsiteY20" fmla="*/ 39912 h 2784523"/>
              <a:gd name="connsiteX21" fmla="*/ 10955400 w 11135862"/>
              <a:gd name="connsiteY21" fmla="*/ 13910 h 2784523"/>
              <a:gd name="connsiteX22" fmla="*/ 11127888 w 11135862"/>
              <a:gd name="connsiteY22" fmla="*/ 262807 h 2784523"/>
              <a:gd name="connsiteX23" fmla="*/ 11081077 w 11135862"/>
              <a:gd name="connsiteY23" fmla="*/ 2436418 h 2784523"/>
              <a:gd name="connsiteX24" fmla="*/ 10184011 w 11135862"/>
              <a:gd name="connsiteY24" fmla="*/ 2401749 h 2784523"/>
              <a:gd name="connsiteX25" fmla="*/ 8901252 w 11135862"/>
              <a:gd name="connsiteY25" fmla="*/ 2475421 h 2784523"/>
              <a:gd name="connsiteX26" fmla="*/ 7776128 w 11135862"/>
              <a:gd name="connsiteY26" fmla="*/ 2580195 h 2784523"/>
              <a:gd name="connsiteX27" fmla="*/ 6411698 w 11135862"/>
              <a:gd name="connsiteY27" fmla="*/ 2504292 h 2784523"/>
              <a:gd name="connsiteX28" fmla="*/ 5029646 w 11135862"/>
              <a:gd name="connsiteY28" fmla="*/ 2574522 h 2784523"/>
              <a:gd name="connsiteX29" fmla="*/ 3984057 w 11135862"/>
              <a:gd name="connsiteY29" fmla="*/ 2553300 h 2784523"/>
              <a:gd name="connsiteX30" fmla="*/ 2861228 w 11135862"/>
              <a:gd name="connsiteY30" fmla="*/ 2586918 h 2784523"/>
              <a:gd name="connsiteX31" fmla="*/ 1738399 w 11135862"/>
              <a:gd name="connsiteY31" fmla="*/ 2586918 h 2784523"/>
              <a:gd name="connsiteX32" fmla="*/ 790381 w 11135862"/>
              <a:gd name="connsiteY32" fmla="*/ 2499512 h 2784523"/>
              <a:gd name="connsiteX33" fmla="*/ 44069 w 11135862"/>
              <a:gd name="connsiteY33" fmla="*/ 2486065 h 2784523"/>
              <a:gd name="connsiteX34" fmla="*/ 0 w 11135862"/>
              <a:gd name="connsiteY34" fmla="*/ 271188 h 2784523"/>
              <a:gd name="connsiteX0" fmla="*/ 0 w 11135862"/>
              <a:gd name="connsiteY0" fmla="*/ 271188 h 2784523"/>
              <a:gd name="connsiteX1" fmla="*/ 420587 w 11135862"/>
              <a:gd name="connsiteY1" fmla="*/ 260577 h 2784523"/>
              <a:gd name="connsiteX2" fmla="*/ 877787 w 11135862"/>
              <a:gd name="connsiteY2" fmla="*/ 253853 h 2784523"/>
              <a:gd name="connsiteX3" fmla="*/ 1360543 w 11135862"/>
              <a:gd name="connsiteY3" fmla="*/ 259239 h 2784523"/>
              <a:gd name="connsiteX4" fmla="*/ 1703443 w 11135862"/>
              <a:gd name="connsiteY4" fmla="*/ 266854 h 2784523"/>
              <a:gd name="connsiteX5" fmla="*/ 2182152 w 11135862"/>
              <a:gd name="connsiteY5" fmla="*/ 287471 h 2784523"/>
              <a:gd name="connsiteX6" fmla="*/ 2740651 w 11135862"/>
              <a:gd name="connsiteY6" fmla="*/ 292250 h 2784523"/>
              <a:gd name="connsiteX7" fmla="*/ 3278693 w 11135862"/>
              <a:gd name="connsiteY7" fmla="*/ 294195 h 2784523"/>
              <a:gd name="connsiteX8" fmla="*/ 3883204 w 11135862"/>
              <a:gd name="connsiteY8" fmla="*/ 287471 h 2784523"/>
              <a:gd name="connsiteX9" fmla="*/ 4515216 w 11135862"/>
              <a:gd name="connsiteY9" fmla="*/ 300918 h 2784523"/>
              <a:gd name="connsiteX10" fmla="*/ 5039652 w 11135862"/>
              <a:gd name="connsiteY10" fmla="*/ 294195 h 2784523"/>
              <a:gd name="connsiteX11" fmla="*/ 5604428 w 11135862"/>
              <a:gd name="connsiteY11" fmla="*/ 307642 h 2784523"/>
              <a:gd name="connsiteX12" fmla="*/ 6229716 w 11135862"/>
              <a:gd name="connsiteY12" fmla="*/ 341259 h 2784523"/>
              <a:gd name="connsiteX13" fmla="*/ 6740704 w 11135862"/>
              <a:gd name="connsiteY13" fmla="*/ 341259 h 2784523"/>
              <a:gd name="connsiteX14" fmla="*/ 6982752 w 11135862"/>
              <a:gd name="connsiteY14" fmla="*/ 307642 h 2784523"/>
              <a:gd name="connsiteX15" fmla="*/ 7188504 w 11135862"/>
              <a:gd name="connsiteY15" fmla="*/ 309585 h 2784523"/>
              <a:gd name="connsiteX16" fmla="*/ 7384473 w 11135862"/>
              <a:gd name="connsiteY16" fmla="*/ 304263 h 2784523"/>
              <a:gd name="connsiteX17" fmla="*/ 8004185 w 11135862"/>
              <a:gd name="connsiteY17" fmla="*/ 312930 h 2784523"/>
              <a:gd name="connsiteX18" fmla="*/ 9343283 w 11135862"/>
              <a:gd name="connsiteY18" fmla="*/ 182922 h 2784523"/>
              <a:gd name="connsiteX19" fmla="*/ 9997664 w 11135862"/>
              <a:gd name="connsiteY19" fmla="*/ 104916 h 2784523"/>
              <a:gd name="connsiteX20" fmla="*/ 10539370 w 11135862"/>
              <a:gd name="connsiteY20" fmla="*/ 39912 h 2784523"/>
              <a:gd name="connsiteX21" fmla="*/ 10955400 w 11135862"/>
              <a:gd name="connsiteY21" fmla="*/ 13910 h 2784523"/>
              <a:gd name="connsiteX22" fmla="*/ 11127888 w 11135862"/>
              <a:gd name="connsiteY22" fmla="*/ 262807 h 2784523"/>
              <a:gd name="connsiteX23" fmla="*/ 11081077 w 11135862"/>
              <a:gd name="connsiteY23" fmla="*/ 2436418 h 2784523"/>
              <a:gd name="connsiteX24" fmla="*/ 10184011 w 11135862"/>
              <a:gd name="connsiteY24" fmla="*/ 2401749 h 2784523"/>
              <a:gd name="connsiteX25" fmla="*/ 8901252 w 11135862"/>
              <a:gd name="connsiteY25" fmla="*/ 2475421 h 2784523"/>
              <a:gd name="connsiteX26" fmla="*/ 7776128 w 11135862"/>
              <a:gd name="connsiteY26" fmla="*/ 2580195 h 2784523"/>
              <a:gd name="connsiteX27" fmla="*/ 6411698 w 11135862"/>
              <a:gd name="connsiteY27" fmla="*/ 2504292 h 2784523"/>
              <a:gd name="connsiteX28" fmla="*/ 5029646 w 11135862"/>
              <a:gd name="connsiteY28" fmla="*/ 2574522 h 2784523"/>
              <a:gd name="connsiteX29" fmla="*/ 3984057 w 11135862"/>
              <a:gd name="connsiteY29" fmla="*/ 2553300 h 2784523"/>
              <a:gd name="connsiteX30" fmla="*/ 2861228 w 11135862"/>
              <a:gd name="connsiteY30" fmla="*/ 2586918 h 2784523"/>
              <a:gd name="connsiteX31" fmla="*/ 1738399 w 11135862"/>
              <a:gd name="connsiteY31" fmla="*/ 2586918 h 2784523"/>
              <a:gd name="connsiteX32" fmla="*/ 790381 w 11135862"/>
              <a:gd name="connsiteY32" fmla="*/ 2499512 h 2784523"/>
              <a:gd name="connsiteX33" fmla="*/ 44069 w 11135862"/>
              <a:gd name="connsiteY33" fmla="*/ 2486065 h 2784523"/>
              <a:gd name="connsiteX34" fmla="*/ 0 w 11135862"/>
              <a:gd name="connsiteY34" fmla="*/ 271188 h 2784523"/>
              <a:gd name="connsiteX0" fmla="*/ 0 w 11135862"/>
              <a:gd name="connsiteY0" fmla="*/ 271188 h 2784523"/>
              <a:gd name="connsiteX1" fmla="*/ 420587 w 11135862"/>
              <a:gd name="connsiteY1" fmla="*/ 260577 h 2784523"/>
              <a:gd name="connsiteX2" fmla="*/ 877787 w 11135862"/>
              <a:gd name="connsiteY2" fmla="*/ 253853 h 2784523"/>
              <a:gd name="connsiteX3" fmla="*/ 1360543 w 11135862"/>
              <a:gd name="connsiteY3" fmla="*/ 259239 h 2784523"/>
              <a:gd name="connsiteX4" fmla="*/ 1703443 w 11135862"/>
              <a:gd name="connsiteY4" fmla="*/ 266854 h 2784523"/>
              <a:gd name="connsiteX5" fmla="*/ 2182152 w 11135862"/>
              <a:gd name="connsiteY5" fmla="*/ 287471 h 2784523"/>
              <a:gd name="connsiteX6" fmla="*/ 2740651 w 11135862"/>
              <a:gd name="connsiteY6" fmla="*/ 292250 h 2784523"/>
              <a:gd name="connsiteX7" fmla="*/ 3278693 w 11135862"/>
              <a:gd name="connsiteY7" fmla="*/ 294195 h 2784523"/>
              <a:gd name="connsiteX8" fmla="*/ 3883204 w 11135862"/>
              <a:gd name="connsiteY8" fmla="*/ 287471 h 2784523"/>
              <a:gd name="connsiteX9" fmla="*/ 4515216 w 11135862"/>
              <a:gd name="connsiteY9" fmla="*/ 300918 h 2784523"/>
              <a:gd name="connsiteX10" fmla="*/ 5039652 w 11135862"/>
              <a:gd name="connsiteY10" fmla="*/ 294195 h 2784523"/>
              <a:gd name="connsiteX11" fmla="*/ 5604428 w 11135862"/>
              <a:gd name="connsiteY11" fmla="*/ 307642 h 2784523"/>
              <a:gd name="connsiteX12" fmla="*/ 6229716 w 11135862"/>
              <a:gd name="connsiteY12" fmla="*/ 341259 h 2784523"/>
              <a:gd name="connsiteX13" fmla="*/ 6740704 w 11135862"/>
              <a:gd name="connsiteY13" fmla="*/ 341259 h 2784523"/>
              <a:gd name="connsiteX14" fmla="*/ 6982752 w 11135862"/>
              <a:gd name="connsiteY14" fmla="*/ 307642 h 2784523"/>
              <a:gd name="connsiteX15" fmla="*/ 7188504 w 11135862"/>
              <a:gd name="connsiteY15" fmla="*/ 309585 h 2784523"/>
              <a:gd name="connsiteX16" fmla="*/ 7384473 w 11135862"/>
              <a:gd name="connsiteY16" fmla="*/ 304263 h 2784523"/>
              <a:gd name="connsiteX17" fmla="*/ 8004185 w 11135862"/>
              <a:gd name="connsiteY17" fmla="*/ 312930 h 2784523"/>
              <a:gd name="connsiteX18" fmla="*/ 9343283 w 11135862"/>
              <a:gd name="connsiteY18" fmla="*/ 182922 h 2784523"/>
              <a:gd name="connsiteX19" fmla="*/ 9997664 w 11135862"/>
              <a:gd name="connsiteY19" fmla="*/ 104916 h 2784523"/>
              <a:gd name="connsiteX20" fmla="*/ 10539370 w 11135862"/>
              <a:gd name="connsiteY20" fmla="*/ 39912 h 2784523"/>
              <a:gd name="connsiteX21" fmla="*/ 10955400 w 11135862"/>
              <a:gd name="connsiteY21" fmla="*/ 13910 h 2784523"/>
              <a:gd name="connsiteX22" fmla="*/ 11127888 w 11135862"/>
              <a:gd name="connsiteY22" fmla="*/ 262807 h 2784523"/>
              <a:gd name="connsiteX23" fmla="*/ 11081077 w 11135862"/>
              <a:gd name="connsiteY23" fmla="*/ 2436418 h 2784523"/>
              <a:gd name="connsiteX24" fmla="*/ 10184011 w 11135862"/>
              <a:gd name="connsiteY24" fmla="*/ 2401749 h 2784523"/>
              <a:gd name="connsiteX25" fmla="*/ 8901252 w 11135862"/>
              <a:gd name="connsiteY25" fmla="*/ 2475421 h 2784523"/>
              <a:gd name="connsiteX26" fmla="*/ 7776128 w 11135862"/>
              <a:gd name="connsiteY26" fmla="*/ 2580195 h 2784523"/>
              <a:gd name="connsiteX27" fmla="*/ 6411698 w 11135862"/>
              <a:gd name="connsiteY27" fmla="*/ 2504292 h 2784523"/>
              <a:gd name="connsiteX28" fmla="*/ 5029646 w 11135862"/>
              <a:gd name="connsiteY28" fmla="*/ 2574522 h 2784523"/>
              <a:gd name="connsiteX29" fmla="*/ 3984057 w 11135862"/>
              <a:gd name="connsiteY29" fmla="*/ 2553300 h 2784523"/>
              <a:gd name="connsiteX30" fmla="*/ 2861228 w 11135862"/>
              <a:gd name="connsiteY30" fmla="*/ 2586918 h 2784523"/>
              <a:gd name="connsiteX31" fmla="*/ 1738399 w 11135862"/>
              <a:gd name="connsiteY31" fmla="*/ 2586918 h 2784523"/>
              <a:gd name="connsiteX32" fmla="*/ 790381 w 11135862"/>
              <a:gd name="connsiteY32" fmla="*/ 2499512 h 2784523"/>
              <a:gd name="connsiteX33" fmla="*/ 44069 w 11135862"/>
              <a:gd name="connsiteY33" fmla="*/ 2486065 h 2784523"/>
              <a:gd name="connsiteX34" fmla="*/ 0 w 11135862"/>
              <a:gd name="connsiteY34" fmla="*/ 271188 h 2784523"/>
              <a:gd name="connsiteX0" fmla="*/ 0 w 11135862"/>
              <a:gd name="connsiteY0" fmla="*/ 271188 h 2784523"/>
              <a:gd name="connsiteX1" fmla="*/ 420587 w 11135862"/>
              <a:gd name="connsiteY1" fmla="*/ 260577 h 2784523"/>
              <a:gd name="connsiteX2" fmla="*/ 877787 w 11135862"/>
              <a:gd name="connsiteY2" fmla="*/ 253853 h 2784523"/>
              <a:gd name="connsiteX3" fmla="*/ 1360543 w 11135862"/>
              <a:gd name="connsiteY3" fmla="*/ 259239 h 2784523"/>
              <a:gd name="connsiteX4" fmla="*/ 1703443 w 11135862"/>
              <a:gd name="connsiteY4" fmla="*/ 266854 h 2784523"/>
              <a:gd name="connsiteX5" fmla="*/ 2182152 w 11135862"/>
              <a:gd name="connsiteY5" fmla="*/ 287471 h 2784523"/>
              <a:gd name="connsiteX6" fmla="*/ 2740651 w 11135862"/>
              <a:gd name="connsiteY6" fmla="*/ 292250 h 2784523"/>
              <a:gd name="connsiteX7" fmla="*/ 3278693 w 11135862"/>
              <a:gd name="connsiteY7" fmla="*/ 294195 h 2784523"/>
              <a:gd name="connsiteX8" fmla="*/ 3883204 w 11135862"/>
              <a:gd name="connsiteY8" fmla="*/ 287471 h 2784523"/>
              <a:gd name="connsiteX9" fmla="*/ 4515216 w 11135862"/>
              <a:gd name="connsiteY9" fmla="*/ 300918 h 2784523"/>
              <a:gd name="connsiteX10" fmla="*/ 5039652 w 11135862"/>
              <a:gd name="connsiteY10" fmla="*/ 294195 h 2784523"/>
              <a:gd name="connsiteX11" fmla="*/ 5604428 w 11135862"/>
              <a:gd name="connsiteY11" fmla="*/ 307642 h 2784523"/>
              <a:gd name="connsiteX12" fmla="*/ 6229716 w 11135862"/>
              <a:gd name="connsiteY12" fmla="*/ 341259 h 2784523"/>
              <a:gd name="connsiteX13" fmla="*/ 6740704 w 11135862"/>
              <a:gd name="connsiteY13" fmla="*/ 341259 h 2784523"/>
              <a:gd name="connsiteX14" fmla="*/ 6982752 w 11135862"/>
              <a:gd name="connsiteY14" fmla="*/ 307642 h 2784523"/>
              <a:gd name="connsiteX15" fmla="*/ 7188504 w 11135862"/>
              <a:gd name="connsiteY15" fmla="*/ 309585 h 2784523"/>
              <a:gd name="connsiteX16" fmla="*/ 7384473 w 11135862"/>
              <a:gd name="connsiteY16" fmla="*/ 304263 h 2784523"/>
              <a:gd name="connsiteX17" fmla="*/ 8004185 w 11135862"/>
              <a:gd name="connsiteY17" fmla="*/ 312930 h 2784523"/>
              <a:gd name="connsiteX18" fmla="*/ 8606562 w 11135862"/>
              <a:gd name="connsiteY18" fmla="*/ 304264 h 2784523"/>
              <a:gd name="connsiteX19" fmla="*/ 9997664 w 11135862"/>
              <a:gd name="connsiteY19" fmla="*/ 104916 h 2784523"/>
              <a:gd name="connsiteX20" fmla="*/ 10539370 w 11135862"/>
              <a:gd name="connsiteY20" fmla="*/ 39912 h 2784523"/>
              <a:gd name="connsiteX21" fmla="*/ 10955400 w 11135862"/>
              <a:gd name="connsiteY21" fmla="*/ 13910 h 2784523"/>
              <a:gd name="connsiteX22" fmla="*/ 11127888 w 11135862"/>
              <a:gd name="connsiteY22" fmla="*/ 262807 h 2784523"/>
              <a:gd name="connsiteX23" fmla="*/ 11081077 w 11135862"/>
              <a:gd name="connsiteY23" fmla="*/ 2436418 h 2784523"/>
              <a:gd name="connsiteX24" fmla="*/ 10184011 w 11135862"/>
              <a:gd name="connsiteY24" fmla="*/ 2401749 h 2784523"/>
              <a:gd name="connsiteX25" fmla="*/ 8901252 w 11135862"/>
              <a:gd name="connsiteY25" fmla="*/ 2475421 h 2784523"/>
              <a:gd name="connsiteX26" fmla="*/ 7776128 w 11135862"/>
              <a:gd name="connsiteY26" fmla="*/ 2580195 h 2784523"/>
              <a:gd name="connsiteX27" fmla="*/ 6411698 w 11135862"/>
              <a:gd name="connsiteY27" fmla="*/ 2504292 h 2784523"/>
              <a:gd name="connsiteX28" fmla="*/ 5029646 w 11135862"/>
              <a:gd name="connsiteY28" fmla="*/ 2574522 h 2784523"/>
              <a:gd name="connsiteX29" fmla="*/ 3984057 w 11135862"/>
              <a:gd name="connsiteY29" fmla="*/ 2553300 h 2784523"/>
              <a:gd name="connsiteX30" fmla="*/ 2861228 w 11135862"/>
              <a:gd name="connsiteY30" fmla="*/ 2586918 h 2784523"/>
              <a:gd name="connsiteX31" fmla="*/ 1738399 w 11135862"/>
              <a:gd name="connsiteY31" fmla="*/ 2586918 h 2784523"/>
              <a:gd name="connsiteX32" fmla="*/ 790381 w 11135862"/>
              <a:gd name="connsiteY32" fmla="*/ 2499512 h 2784523"/>
              <a:gd name="connsiteX33" fmla="*/ 44069 w 11135862"/>
              <a:gd name="connsiteY33" fmla="*/ 2486065 h 2784523"/>
              <a:gd name="connsiteX34" fmla="*/ 0 w 11135862"/>
              <a:gd name="connsiteY34" fmla="*/ 271188 h 2784523"/>
              <a:gd name="connsiteX0" fmla="*/ 0 w 11135862"/>
              <a:gd name="connsiteY0" fmla="*/ 271188 h 2784523"/>
              <a:gd name="connsiteX1" fmla="*/ 420587 w 11135862"/>
              <a:gd name="connsiteY1" fmla="*/ 260577 h 2784523"/>
              <a:gd name="connsiteX2" fmla="*/ 877787 w 11135862"/>
              <a:gd name="connsiteY2" fmla="*/ 253853 h 2784523"/>
              <a:gd name="connsiteX3" fmla="*/ 1360543 w 11135862"/>
              <a:gd name="connsiteY3" fmla="*/ 259239 h 2784523"/>
              <a:gd name="connsiteX4" fmla="*/ 1703443 w 11135862"/>
              <a:gd name="connsiteY4" fmla="*/ 266854 h 2784523"/>
              <a:gd name="connsiteX5" fmla="*/ 2182152 w 11135862"/>
              <a:gd name="connsiteY5" fmla="*/ 287471 h 2784523"/>
              <a:gd name="connsiteX6" fmla="*/ 2740651 w 11135862"/>
              <a:gd name="connsiteY6" fmla="*/ 292250 h 2784523"/>
              <a:gd name="connsiteX7" fmla="*/ 3278693 w 11135862"/>
              <a:gd name="connsiteY7" fmla="*/ 294195 h 2784523"/>
              <a:gd name="connsiteX8" fmla="*/ 3883204 w 11135862"/>
              <a:gd name="connsiteY8" fmla="*/ 287471 h 2784523"/>
              <a:gd name="connsiteX9" fmla="*/ 4515216 w 11135862"/>
              <a:gd name="connsiteY9" fmla="*/ 300918 h 2784523"/>
              <a:gd name="connsiteX10" fmla="*/ 5039652 w 11135862"/>
              <a:gd name="connsiteY10" fmla="*/ 294195 h 2784523"/>
              <a:gd name="connsiteX11" fmla="*/ 5604428 w 11135862"/>
              <a:gd name="connsiteY11" fmla="*/ 307642 h 2784523"/>
              <a:gd name="connsiteX12" fmla="*/ 6229716 w 11135862"/>
              <a:gd name="connsiteY12" fmla="*/ 341259 h 2784523"/>
              <a:gd name="connsiteX13" fmla="*/ 6740704 w 11135862"/>
              <a:gd name="connsiteY13" fmla="*/ 341259 h 2784523"/>
              <a:gd name="connsiteX14" fmla="*/ 6982752 w 11135862"/>
              <a:gd name="connsiteY14" fmla="*/ 307642 h 2784523"/>
              <a:gd name="connsiteX15" fmla="*/ 7188504 w 11135862"/>
              <a:gd name="connsiteY15" fmla="*/ 309585 h 2784523"/>
              <a:gd name="connsiteX16" fmla="*/ 7384473 w 11135862"/>
              <a:gd name="connsiteY16" fmla="*/ 304263 h 2784523"/>
              <a:gd name="connsiteX17" fmla="*/ 8004185 w 11135862"/>
              <a:gd name="connsiteY17" fmla="*/ 312930 h 2784523"/>
              <a:gd name="connsiteX18" fmla="*/ 8606562 w 11135862"/>
              <a:gd name="connsiteY18" fmla="*/ 304264 h 2784523"/>
              <a:gd name="connsiteX19" fmla="*/ 9997664 w 11135862"/>
              <a:gd name="connsiteY19" fmla="*/ 104916 h 2784523"/>
              <a:gd name="connsiteX20" fmla="*/ 10539370 w 11135862"/>
              <a:gd name="connsiteY20" fmla="*/ 39912 h 2784523"/>
              <a:gd name="connsiteX21" fmla="*/ 10955400 w 11135862"/>
              <a:gd name="connsiteY21" fmla="*/ 13910 h 2784523"/>
              <a:gd name="connsiteX22" fmla="*/ 11127888 w 11135862"/>
              <a:gd name="connsiteY22" fmla="*/ 262807 h 2784523"/>
              <a:gd name="connsiteX23" fmla="*/ 11081077 w 11135862"/>
              <a:gd name="connsiteY23" fmla="*/ 2436418 h 2784523"/>
              <a:gd name="connsiteX24" fmla="*/ 10184011 w 11135862"/>
              <a:gd name="connsiteY24" fmla="*/ 2401749 h 2784523"/>
              <a:gd name="connsiteX25" fmla="*/ 8901252 w 11135862"/>
              <a:gd name="connsiteY25" fmla="*/ 2475421 h 2784523"/>
              <a:gd name="connsiteX26" fmla="*/ 7776128 w 11135862"/>
              <a:gd name="connsiteY26" fmla="*/ 2580195 h 2784523"/>
              <a:gd name="connsiteX27" fmla="*/ 6411698 w 11135862"/>
              <a:gd name="connsiteY27" fmla="*/ 2504292 h 2784523"/>
              <a:gd name="connsiteX28" fmla="*/ 5029646 w 11135862"/>
              <a:gd name="connsiteY28" fmla="*/ 2574522 h 2784523"/>
              <a:gd name="connsiteX29" fmla="*/ 3984057 w 11135862"/>
              <a:gd name="connsiteY29" fmla="*/ 2553300 h 2784523"/>
              <a:gd name="connsiteX30" fmla="*/ 2861228 w 11135862"/>
              <a:gd name="connsiteY30" fmla="*/ 2586918 h 2784523"/>
              <a:gd name="connsiteX31" fmla="*/ 1738399 w 11135862"/>
              <a:gd name="connsiteY31" fmla="*/ 2586918 h 2784523"/>
              <a:gd name="connsiteX32" fmla="*/ 790381 w 11135862"/>
              <a:gd name="connsiteY32" fmla="*/ 2499512 h 2784523"/>
              <a:gd name="connsiteX33" fmla="*/ 44069 w 11135862"/>
              <a:gd name="connsiteY33" fmla="*/ 2486065 h 2784523"/>
              <a:gd name="connsiteX34" fmla="*/ 0 w 11135862"/>
              <a:gd name="connsiteY34" fmla="*/ 271188 h 2784523"/>
              <a:gd name="connsiteX0" fmla="*/ 0 w 11135862"/>
              <a:gd name="connsiteY0" fmla="*/ 271188 h 2784523"/>
              <a:gd name="connsiteX1" fmla="*/ 420587 w 11135862"/>
              <a:gd name="connsiteY1" fmla="*/ 260577 h 2784523"/>
              <a:gd name="connsiteX2" fmla="*/ 877787 w 11135862"/>
              <a:gd name="connsiteY2" fmla="*/ 253853 h 2784523"/>
              <a:gd name="connsiteX3" fmla="*/ 1360543 w 11135862"/>
              <a:gd name="connsiteY3" fmla="*/ 259239 h 2784523"/>
              <a:gd name="connsiteX4" fmla="*/ 1703443 w 11135862"/>
              <a:gd name="connsiteY4" fmla="*/ 266854 h 2784523"/>
              <a:gd name="connsiteX5" fmla="*/ 2182152 w 11135862"/>
              <a:gd name="connsiteY5" fmla="*/ 287471 h 2784523"/>
              <a:gd name="connsiteX6" fmla="*/ 2740651 w 11135862"/>
              <a:gd name="connsiteY6" fmla="*/ 292250 h 2784523"/>
              <a:gd name="connsiteX7" fmla="*/ 3278693 w 11135862"/>
              <a:gd name="connsiteY7" fmla="*/ 294195 h 2784523"/>
              <a:gd name="connsiteX8" fmla="*/ 3883204 w 11135862"/>
              <a:gd name="connsiteY8" fmla="*/ 287471 h 2784523"/>
              <a:gd name="connsiteX9" fmla="*/ 4515216 w 11135862"/>
              <a:gd name="connsiteY9" fmla="*/ 300918 h 2784523"/>
              <a:gd name="connsiteX10" fmla="*/ 5039652 w 11135862"/>
              <a:gd name="connsiteY10" fmla="*/ 294195 h 2784523"/>
              <a:gd name="connsiteX11" fmla="*/ 5604428 w 11135862"/>
              <a:gd name="connsiteY11" fmla="*/ 307642 h 2784523"/>
              <a:gd name="connsiteX12" fmla="*/ 6229716 w 11135862"/>
              <a:gd name="connsiteY12" fmla="*/ 341259 h 2784523"/>
              <a:gd name="connsiteX13" fmla="*/ 6740704 w 11135862"/>
              <a:gd name="connsiteY13" fmla="*/ 341259 h 2784523"/>
              <a:gd name="connsiteX14" fmla="*/ 6982752 w 11135862"/>
              <a:gd name="connsiteY14" fmla="*/ 307642 h 2784523"/>
              <a:gd name="connsiteX15" fmla="*/ 7188504 w 11135862"/>
              <a:gd name="connsiteY15" fmla="*/ 309585 h 2784523"/>
              <a:gd name="connsiteX16" fmla="*/ 7384473 w 11135862"/>
              <a:gd name="connsiteY16" fmla="*/ 304263 h 2784523"/>
              <a:gd name="connsiteX17" fmla="*/ 8004185 w 11135862"/>
              <a:gd name="connsiteY17" fmla="*/ 312930 h 2784523"/>
              <a:gd name="connsiteX18" fmla="*/ 8606562 w 11135862"/>
              <a:gd name="connsiteY18" fmla="*/ 304264 h 2784523"/>
              <a:gd name="connsiteX19" fmla="*/ 9997664 w 11135862"/>
              <a:gd name="connsiteY19" fmla="*/ 104916 h 2784523"/>
              <a:gd name="connsiteX20" fmla="*/ 10539370 w 11135862"/>
              <a:gd name="connsiteY20" fmla="*/ 39912 h 2784523"/>
              <a:gd name="connsiteX21" fmla="*/ 10955400 w 11135862"/>
              <a:gd name="connsiteY21" fmla="*/ 13910 h 2784523"/>
              <a:gd name="connsiteX22" fmla="*/ 11127888 w 11135862"/>
              <a:gd name="connsiteY22" fmla="*/ 262807 h 2784523"/>
              <a:gd name="connsiteX23" fmla="*/ 11081077 w 11135862"/>
              <a:gd name="connsiteY23" fmla="*/ 2436418 h 2784523"/>
              <a:gd name="connsiteX24" fmla="*/ 10184011 w 11135862"/>
              <a:gd name="connsiteY24" fmla="*/ 2401749 h 2784523"/>
              <a:gd name="connsiteX25" fmla="*/ 8901252 w 11135862"/>
              <a:gd name="connsiteY25" fmla="*/ 2475421 h 2784523"/>
              <a:gd name="connsiteX26" fmla="*/ 7776128 w 11135862"/>
              <a:gd name="connsiteY26" fmla="*/ 2580195 h 2784523"/>
              <a:gd name="connsiteX27" fmla="*/ 6411698 w 11135862"/>
              <a:gd name="connsiteY27" fmla="*/ 2504292 h 2784523"/>
              <a:gd name="connsiteX28" fmla="*/ 5029646 w 11135862"/>
              <a:gd name="connsiteY28" fmla="*/ 2574522 h 2784523"/>
              <a:gd name="connsiteX29" fmla="*/ 3984057 w 11135862"/>
              <a:gd name="connsiteY29" fmla="*/ 2553300 h 2784523"/>
              <a:gd name="connsiteX30" fmla="*/ 2861228 w 11135862"/>
              <a:gd name="connsiteY30" fmla="*/ 2586918 h 2784523"/>
              <a:gd name="connsiteX31" fmla="*/ 1738399 w 11135862"/>
              <a:gd name="connsiteY31" fmla="*/ 2586918 h 2784523"/>
              <a:gd name="connsiteX32" fmla="*/ 790381 w 11135862"/>
              <a:gd name="connsiteY32" fmla="*/ 2499512 h 2784523"/>
              <a:gd name="connsiteX33" fmla="*/ 44069 w 11135862"/>
              <a:gd name="connsiteY33" fmla="*/ 2486065 h 2784523"/>
              <a:gd name="connsiteX34" fmla="*/ 0 w 11135862"/>
              <a:gd name="connsiteY34" fmla="*/ 271188 h 2784523"/>
              <a:gd name="connsiteX0" fmla="*/ 0 w 11135862"/>
              <a:gd name="connsiteY0" fmla="*/ 271188 h 2784523"/>
              <a:gd name="connsiteX1" fmla="*/ 420587 w 11135862"/>
              <a:gd name="connsiteY1" fmla="*/ 260577 h 2784523"/>
              <a:gd name="connsiteX2" fmla="*/ 877787 w 11135862"/>
              <a:gd name="connsiteY2" fmla="*/ 253853 h 2784523"/>
              <a:gd name="connsiteX3" fmla="*/ 1360543 w 11135862"/>
              <a:gd name="connsiteY3" fmla="*/ 259239 h 2784523"/>
              <a:gd name="connsiteX4" fmla="*/ 1703443 w 11135862"/>
              <a:gd name="connsiteY4" fmla="*/ 266854 h 2784523"/>
              <a:gd name="connsiteX5" fmla="*/ 2182152 w 11135862"/>
              <a:gd name="connsiteY5" fmla="*/ 287471 h 2784523"/>
              <a:gd name="connsiteX6" fmla="*/ 2740651 w 11135862"/>
              <a:gd name="connsiteY6" fmla="*/ 292250 h 2784523"/>
              <a:gd name="connsiteX7" fmla="*/ 3278693 w 11135862"/>
              <a:gd name="connsiteY7" fmla="*/ 294195 h 2784523"/>
              <a:gd name="connsiteX8" fmla="*/ 3883204 w 11135862"/>
              <a:gd name="connsiteY8" fmla="*/ 287471 h 2784523"/>
              <a:gd name="connsiteX9" fmla="*/ 4515216 w 11135862"/>
              <a:gd name="connsiteY9" fmla="*/ 300918 h 2784523"/>
              <a:gd name="connsiteX10" fmla="*/ 5039652 w 11135862"/>
              <a:gd name="connsiteY10" fmla="*/ 294195 h 2784523"/>
              <a:gd name="connsiteX11" fmla="*/ 5604428 w 11135862"/>
              <a:gd name="connsiteY11" fmla="*/ 307642 h 2784523"/>
              <a:gd name="connsiteX12" fmla="*/ 6229716 w 11135862"/>
              <a:gd name="connsiteY12" fmla="*/ 341259 h 2784523"/>
              <a:gd name="connsiteX13" fmla="*/ 6740704 w 11135862"/>
              <a:gd name="connsiteY13" fmla="*/ 341259 h 2784523"/>
              <a:gd name="connsiteX14" fmla="*/ 6982752 w 11135862"/>
              <a:gd name="connsiteY14" fmla="*/ 307642 h 2784523"/>
              <a:gd name="connsiteX15" fmla="*/ 7188504 w 11135862"/>
              <a:gd name="connsiteY15" fmla="*/ 309585 h 2784523"/>
              <a:gd name="connsiteX16" fmla="*/ 7384473 w 11135862"/>
              <a:gd name="connsiteY16" fmla="*/ 304263 h 2784523"/>
              <a:gd name="connsiteX17" fmla="*/ 8004185 w 11135862"/>
              <a:gd name="connsiteY17" fmla="*/ 312930 h 2784523"/>
              <a:gd name="connsiteX18" fmla="*/ 8606562 w 11135862"/>
              <a:gd name="connsiteY18" fmla="*/ 304264 h 2784523"/>
              <a:gd name="connsiteX19" fmla="*/ 9187272 w 11135862"/>
              <a:gd name="connsiteY19" fmla="*/ 295596 h 2784523"/>
              <a:gd name="connsiteX20" fmla="*/ 10539370 w 11135862"/>
              <a:gd name="connsiteY20" fmla="*/ 39912 h 2784523"/>
              <a:gd name="connsiteX21" fmla="*/ 10955400 w 11135862"/>
              <a:gd name="connsiteY21" fmla="*/ 13910 h 2784523"/>
              <a:gd name="connsiteX22" fmla="*/ 11127888 w 11135862"/>
              <a:gd name="connsiteY22" fmla="*/ 262807 h 2784523"/>
              <a:gd name="connsiteX23" fmla="*/ 11081077 w 11135862"/>
              <a:gd name="connsiteY23" fmla="*/ 2436418 h 2784523"/>
              <a:gd name="connsiteX24" fmla="*/ 10184011 w 11135862"/>
              <a:gd name="connsiteY24" fmla="*/ 2401749 h 2784523"/>
              <a:gd name="connsiteX25" fmla="*/ 8901252 w 11135862"/>
              <a:gd name="connsiteY25" fmla="*/ 2475421 h 2784523"/>
              <a:gd name="connsiteX26" fmla="*/ 7776128 w 11135862"/>
              <a:gd name="connsiteY26" fmla="*/ 2580195 h 2784523"/>
              <a:gd name="connsiteX27" fmla="*/ 6411698 w 11135862"/>
              <a:gd name="connsiteY27" fmla="*/ 2504292 h 2784523"/>
              <a:gd name="connsiteX28" fmla="*/ 5029646 w 11135862"/>
              <a:gd name="connsiteY28" fmla="*/ 2574522 h 2784523"/>
              <a:gd name="connsiteX29" fmla="*/ 3984057 w 11135862"/>
              <a:gd name="connsiteY29" fmla="*/ 2553300 h 2784523"/>
              <a:gd name="connsiteX30" fmla="*/ 2861228 w 11135862"/>
              <a:gd name="connsiteY30" fmla="*/ 2586918 h 2784523"/>
              <a:gd name="connsiteX31" fmla="*/ 1738399 w 11135862"/>
              <a:gd name="connsiteY31" fmla="*/ 2586918 h 2784523"/>
              <a:gd name="connsiteX32" fmla="*/ 790381 w 11135862"/>
              <a:gd name="connsiteY32" fmla="*/ 2499512 h 2784523"/>
              <a:gd name="connsiteX33" fmla="*/ 44069 w 11135862"/>
              <a:gd name="connsiteY33" fmla="*/ 2486065 h 2784523"/>
              <a:gd name="connsiteX34" fmla="*/ 0 w 11135862"/>
              <a:gd name="connsiteY34" fmla="*/ 271188 h 2784523"/>
              <a:gd name="connsiteX0" fmla="*/ 0 w 11135862"/>
              <a:gd name="connsiteY0" fmla="*/ 271188 h 2784523"/>
              <a:gd name="connsiteX1" fmla="*/ 420587 w 11135862"/>
              <a:gd name="connsiteY1" fmla="*/ 260577 h 2784523"/>
              <a:gd name="connsiteX2" fmla="*/ 877787 w 11135862"/>
              <a:gd name="connsiteY2" fmla="*/ 253853 h 2784523"/>
              <a:gd name="connsiteX3" fmla="*/ 1360543 w 11135862"/>
              <a:gd name="connsiteY3" fmla="*/ 259239 h 2784523"/>
              <a:gd name="connsiteX4" fmla="*/ 1703443 w 11135862"/>
              <a:gd name="connsiteY4" fmla="*/ 266854 h 2784523"/>
              <a:gd name="connsiteX5" fmla="*/ 2182152 w 11135862"/>
              <a:gd name="connsiteY5" fmla="*/ 287471 h 2784523"/>
              <a:gd name="connsiteX6" fmla="*/ 2740651 w 11135862"/>
              <a:gd name="connsiteY6" fmla="*/ 292250 h 2784523"/>
              <a:gd name="connsiteX7" fmla="*/ 3278693 w 11135862"/>
              <a:gd name="connsiteY7" fmla="*/ 294195 h 2784523"/>
              <a:gd name="connsiteX8" fmla="*/ 3883204 w 11135862"/>
              <a:gd name="connsiteY8" fmla="*/ 287471 h 2784523"/>
              <a:gd name="connsiteX9" fmla="*/ 4515216 w 11135862"/>
              <a:gd name="connsiteY9" fmla="*/ 300918 h 2784523"/>
              <a:gd name="connsiteX10" fmla="*/ 5039652 w 11135862"/>
              <a:gd name="connsiteY10" fmla="*/ 294195 h 2784523"/>
              <a:gd name="connsiteX11" fmla="*/ 5604428 w 11135862"/>
              <a:gd name="connsiteY11" fmla="*/ 307642 h 2784523"/>
              <a:gd name="connsiteX12" fmla="*/ 6229716 w 11135862"/>
              <a:gd name="connsiteY12" fmla="*/ 341259 h 2784523"/>
              <a:gd name="connsiteX13" fmla="*/ 6740704 w 11135862"/>
              <a:gd name="connsiteY13" fmla="*/ 341259 h 2784523"/>
              <a:gd name="connsiteX14" fmla="*/ 6982752 w 11135862"/>
              <a:gd name="connsiteY14" fmla="*/ 307642 h 2784523"/>
              <a:gd name="connsiteX15" fmla="*/ 7188504 w 11135862"/>
              <a:gd name="connsiteY15" fmla="*/ 309585 h 2784523"/>
              <a:gd name="connsiteX16" fmla="*/ 7384473 w 11135862"/>
              <a:gd name="connsiteY16" fmla="*/ 304263 h 2784523"/>
              <a:gd name="connsiteX17" fmla="*/ 8004185 w 11135862"/>
              <a:gd name="connsiteY17" fmla="*/ 312930 h 2784523"/>
              <a:gd name="connsiteX18" fmla="*/ 8606562 w 11135862"/>
              <a:gd name="connsiteY18" fmla="*/ 304264 h 2784523"/>
              <a:gd name="connsiteX19" fmla="*/ 9187272 w 11135862"/>
              <a:gd name="connsiteY19" fmla="*/ 295596 h 2784523"/>
              <a:gd name="connsiteX20" fmla="*/ 10539370 w 11135862"/>
              <a:gd name="connsiteY20" fmla="*/ 39912 h 2784523"/>
              <a:gd name="connsiteX21" fmla="*/ 10955400 w 11135862"/>
              <a:gd name="connsiteY21" fmla="*/ 13910 h 2784523"/>
              <a:gd name="connsiteX22" fmla="*/ 11127888 w 11135862"/>
              <a:gd name="connsiteY22" fmla="*/ 262807 h 2784523"/>
              <a:gd name="connsiteX23" fmla="*/ 11081077 w 11135862"/>
              <a:gd name="connsiteY23" fmla="*/ 2436418 h 2784523"/>
              <a:gd name="connsiteX24" fmla="*/ 10184011 w 11135862"/>
              <a:gd name="connsiteY24" fmla="*/ 2401749 h 2784523"/>
              <a:gd name="connsiteX25" fmla="*/ 8901252 w 11135862"/>
              <a:gd name="connsiteY25" fmla="*/ 2475421 h 2784523"/>
              <a:gd name="connsiteX26" fmla="*/ 7776128 w 11135862"/>
              <a:gd name="connsiteY26" fmla="*/ 2580195 h 2784523"/>
              <a:gd name="connsiteX27" fmla="*/ 6411698 w 11135862"/>
              <a:gd name="connsiteY27" fmla="*/ 2504292 h 2784523"/>
              <a:gd name="connsiteX28" fmla="*/ 5029646 w 11135862"/>
              <a:gd name="connsiteY28" fmla="*/ 2574522 h 2784523"/>
              <a:gd name="connsiteX29" fmla="*/ 3984057 w 11135862"/>
              <a:gd name="connsiteY29" fmla="*/ 2553300 h 2784523"/>
              <a:gd name="connsiteX30" fmla="*/ 2861228 w 11135862"/>
              <a:gd name="connsiteY30" fmla="*/ 2586918 h 2784523"/>
              <a:gd name="connsiteX31" fmla="*/ 1738399 w 11135862"/>
              <a:gd name="connsiteY31" fmla="*/ 2586918 h 2784523"/>
              <a:gd name="connsiteX32" fmla="*/ 790381 w 11135862"/>
              <a:gd name="connsiteY32" fmla="*/ 2499512 h 2784523"/>
              <a:gd name="connsiteX33" fmla="*/ 44069 w 11135862"/>
              <a:gd name="connsiteY33" fmla="*/ 2486065 h 2784523"/>
              <a:gd name="connsiteX34" fmla="*/ 0 w 11135862"/>
              <a:gd name="connsiteY34" fmla="*/ 271188 h 2784523"/>
              <a:gd name="connsiteX0" fmla="*/ 0 w 11135862"/>
              <a:gd name="connsiteY0" fmla="*/ 271188 h 2784523"/>
              <a:gd name="connsiteX1" fmla="*/ 420587 w 11135862"/>
              <a:gd name="connsiteY1" fmla="*/ 260577 h 2784523"/>
              <a:gd name="connsiteX2" fmla="*/ 877787 w 11135862"/>
              <a:gd name="connsiteY2" fmla="*/ 253853 h 2784523"/>
              <a:gd name="connsiteX3" fmla="*/ 1360543 w 11135862"/>
              <a:gd name="connsiteY3" fmla="*/ 259239 h 2784523"/>
              <a:gd name="connsiteX4" fmla="*/ 1703443 w 11135862"/>
              <a:gd name="connsiteY4" fmla="*/ 266854 h 2784523"/>
              <a:gd name="connsiteX5" fmla="*/ 2182152 w 11135862"/>
              <a:gd name="connsiteY5" fmla="*/ 287471 h 2784523"/>
              <a:gd name="connsiteX6" fmla="*/ 2740651 w 11135862"/>
              <a:gd name="connsiteY6" fmla="*/ 292250 h 2784523"/>
              <a:gd name="connsiteX7" fmla="*/ 3278693 w 11135862"/>
              <a:gd name="connsiteY7" fmla="*/ 294195 h 2784523"/>
              <a:gd name="connsiteX8" fmla="*/ 3883204 w 11135862"/>
              <a:gd name="connsiteY8" fmla="*/ 287471 h 2784523"/>
              <a:gd name="connsiteX9" fmla="*/ 4515216 w 11135862"/>
              <a:gd name="connsiteY9" fmla="*/ 300918 h 2784523"/>
              <a:gd name="connsiteX10" fmla="*/ 5039652 w 11135862"/>
              <a:gd name="connsiteY10" fmla="*/ 294195 h 2784523"/>
              <a:gd name="connsiteX11" fmla="*/ 5604428 w 11135862"/>
              <a:gd name="connsiteY11" fmla="*/ 307642 h 2784523"/>
              <a:gd name="connsiteX12" fmla="*/ 6229716 w 11135862"/>
              <a:gd name="connsiteY12" fmla="*/ 341259 h 2784523"/>
              <a:gd name="connsiteX13" fmla="*/ 6740704 w 11135862"/>
              <a:gd name="connsiteY13" fmla="*/ 341259 h 2784523"/>
              <a:gd name="connsiteX14" fmla="*/ 6982752 w 11135862"/>
              <a:gd name="connsiteY14" fmla="*/ 307642 h 2784523"/>
              <a:gd name="connsiteX15" fmla="*/ 7188504 w 11135862"/>
              <a:gd name="connsiteY15" fmla="*/ 309585 h 2784523"/>
              <a:gd name="connsiteX16" fmla="*/ 7384473 w 11135862"/>
              <a:gd name="connsiteY16" fmla="*/ 304263 h 2784523"/>
              <a:gd name="connsiteX17" fmla="*/ 8004185 w 11135862"/>
              <a:gd name="connsiteY17" fmla="*/ 312930 h 2784523"/>
              <a:gd name="connsiteX18" fmla="*/ 8606562 w 11135862"/>
              <a:gd name="connsiteY18" fmla="*/ 304264 h 2784523"/>
              <a:gd name="connsiteX19" fmla="*/ 9187272 w 11135862"/>
              <a:gd name="connsiteY19" fmla="*/ 295596 h 2784523"/>
              <a:gd name="connsiteX20" fmla="*/ 10539370 w 11135862"/>
              <a:gd name="connsiteY20" fmla="*/ 39912 h 2784523"/>
              <a:gd name="connsiteX21" fmla="*/ 10955400 w 11135862"/>
              <a:gd name="connsiteY21" fmla="*/ 13910 h 2784523"/>
              <a:gd name="connsiteX22" fmla="*/ 11127888 w 11135862"/>
              <a:gd name="connsiteY22" fmla="*/ 262807 h 2784523"/>
              <a:gd name="connsiteX23" fmla="*/ 11081077 w 11135862"/>
              <a:gd name="connsiteY23" fmla="*/ 2436418 h 2784523"/>
              <a:gd name="connsiteX24" fmla="*/ 10184011 w 11135862"/>
              <a:gd name="connsiteY24" fmla="*/ 2401749 h 2784523"/>
              <a:gd name="connsiteX25" fmla="*/ 8901252 w 11135862"/>
              <a:gd name="connsiteY25" fmla="*/ 2475421 h 2784523"/>
              <a:gd name="connsiteX26" fmla="*/ 7776128 w 11135862"/>
              <a:gd name="connsiteY26" fmla="*/ 2580195 h 2784523"/>
              <a:gd name="connsiteX27" fmla="*/ 6411698 w 11135862"/>
              <a:gd name="connsiteY27" fmla="*/ 2504292 h 2784523"/>
              <a:gd name="connsiteX28" fmla="*/ 5029646 w 11135862"/>
              <a:gd name="connsiteY28" fmla="*/ 2574522 h 2784523"/>
              <a:gd name="connsiteX29" fmla="*/ 3984057 w 11135862"/>
              <a:gd name="connsiteY29" fmla="*/ 2553300 h 2784523"/>
              <a:gd name="connsiteX30" fmla="*/ 2861228 w 11135862"/>
              <a:gd name="connsiteY30" fmla="*/ 2586918 h 2784523"/>
              <a:gd name="connsiteX31" fmla="*/ 1738399 w 11135862"/>
              <a:gd name="connsiteY31" fmla="*/ 2586918 h 2784523"/>
              <a:gd name="connsiteX32" fmla="*/ 790381 w 11135862"/>
              <a:gd name="connsiteY32" fmla="*/ 2499512 h 2784523"/>
              <a:gd name="connsiteX33" fmla="*/ 44069 w 11135862"/>
              <a:gd name="connsiteY33" fmla="*/ 2486065 h 2784523"/>
              <a:gd name="connsiteX34" fmla="*/ 0 w 11135862"/>
              <a:gd name="connsiteY34" fmla="*/ 271188 h 2784523"/>
              <a:gd name="connsiteX0" fmla="*/ 0 w 11135862"/>
              <a:gd name="connsiteY0" fmla="*/ 271188 h 2784523"/>
              <a:gd name="connsiteX1" fmla="*/ 420587 w 11135862"/>
              <a:gd name="connsiteY1" fmla="*/ 260577 h 2784523"/>
              <a:gd name="connsiteX2" fmla="*/ 877787 w 11135862"/>
              <a:gd name="connsiteY2" fmla="*/ 253853 h 2784523"/>
              <a:gd name="connsiteX3" fmla="*/ 1360543 w 11135862"/>
              <a:gd name="connsiteY3" fmla="*/ 259239 h 2784523"/>
              <a:gd name="connsiteX4" fmla="*/ 1703443 w 11135862"/>
              <a:gd name="connsiteY4" fmla="*/ 266854 h 2784523"/>
              <a:gd name="connsiteX5" fmla="*/ 2182152 w 11135862"/>
              <a:gd name="connsiteY5" fmla="*/ 287471 h 2784523"/>
              <a:gd name="connsiteX6" fmla="*/ 2740651 w 11135862"/>
              <a:gd name="connsiteY6" fmla="*/ 292250 h 2784523"/>
              <a:gd name="connsiteX7" fmla="*/ 3278693 w 11135862"/>
              <a:gd name="connsiteY7" fmla="*/ 294195 h 2784523"/>
              <a:gd name="connsiteX8" fmla="*/ 3883204 w 11135862"/>
              <a:gd name="connsiteY8" fmla="*/ 287471 h 2784523"/>
              <a:gd name="connsiteX9" fmla="*/ 4515216 w 11135862"/>
              <a:gd name="connsiteY9" fmla="*/ 300918 h 2784523"/>
              <a:gd name="connsiteX10" fmla="*/ 5039652 w 11135862"/>
              <a:gd name="connsiteY10" fmla="*/ 294195 h 2784523"/>
              <a:gd name="connsiteX11" fmla="*/ 5604428 w 11135862"/>
              <a:gd name="connsiteY11" fmla="*/ 307642 h 2784523"/>
              <a:gd name="connsiteX12" fmla="*/ 6229716 w 11135862"/>
              <a:gd name="connsiteY12" fmla="*/ 341259 h 2784523"/>
              <a:gd name="connsiteX13" fmla="*/ 6740704 w 11135862"/>
              <a:gd name="connsiteY13" fmla="*/ 341259 h 2784523"/>
              <a:gd name="connsiteX14" fmla="*/ 6982752 w 11135862"/>
              <a:gd name="connsiteY14" fmla="*/ 307642 h 2784523"/>
              <a:gd name="connsiteX15" fmla="*/ 7188504 w 11135862"/>
              <a:gd name="connsiteY15" fmla="*/ 309585 h 2784523"/>
              <a:gd name="connsiteX16" fmla="*/ 7384473 w 11135862"/>
              <a:gd name="connsiteY16" fmla="*/ 304263 h 2784523"/>
              <a:gd name="connsiteX17" fmla="*/ 8004185 w 11135862"/>
              <a:gd name="connsiteY17" fmla="*/ 312930 h 2784523"/>
              <a:gd name="connsiteX18" fmla="*/ 8606562 w 11135862"/>
              <a:gd name="connsiteY18" fmla="*/ 304264 h 2784523"/>
              <a:gd name="connsiteX19" fmla="*/ 9187272 w 11135862"/>
              <a:gd name="connsiteY19" fmla="*/ 295596 h 2784523"/>
              <a:gd name="connsiteX20" fmla="*/ 9759313 w 11135862"/>
              <a:gd name="connsiteY20" fmla="*/ 299931 h 2784523"/>
              <a:gd name="connsiteX21" fmla="*/ 10955400 w 11135862"/>
              <a:gd name="connsiteY21" fmla="*/ 13910 h 2784523"/>
              <a:gd name="connsiteX22" fmla="*/ 11127888 w 11135862"/>
              <a:gd name="connsiteY22" fmla="*/ 262807 h 2784523"/>
              <a:gd name="connsiteX23" fmla="*/ 11081077 w 11135862"/>
              <a:gd name="connsiteY23" fmla="*/ 2436418 h 2784523"/>
              <a:gd name="connsiteX24" fmla="*/ 10184011 w 11135862"/>
              <a:gd name="connsiteY24" fmla="*/ 2401749 h 2784523"/>
              <a:gd name="connsiteX25" fmla="*/ 8901252 w 11135862"/>
              <a:gd name="connsiteY25" fmla="*/ 2475421 h 2784523"/>
              <a:gd name="connsiteX26" fmla="*/ 7776128 w 11135862"/>
              <a:gd name="connsiteY26" fmla="*/ 2580195 h 2784523"/>
              <a:gd name="connsiteX27" fmla="*/ 6411698 w 11135862"/>
              <a:gd name="connsiteY27" fmla="*/ 2504292 h 2784523"/>
              <a:gd name="connsiteX28" fmla="*/ 5029646 w 11135862"/>
              <a:gd name="connsiteY28" fmla="*/ 2574522 h 2784523"/>
              <a:gd name="connsiteX29" fmla="*/ 3984057 w 11135862"/>
              <a:gd name="connsiteY29" fmla="*/ 2553300 h 2784523"/>
              <a:gd name="connsiteX30" fmla="*/ 2861228 w 11135862"/>
              <a:gd name="connsiteY30" fmla="*/ 2586918 h 2784523"/>
              <a:gd name="connsiteX31" fmla="*/ 1738399 w 11135862"/>
              <a:gd name="connsiteY31" fmla="*/ 2586918 h 2784523"/>
              <a:gd name="connsiteX32" fmla="*/ 790381 w 11135862"/>
              <a:gd name="connsiteY32" fmla="*/ 2499512 h 2784523"/>
              <a:gd name="connsiteX33" fmla="*/ 44069 w 11135862"/>
              <a:gd name="connsiteY33" fmla="*/ 2486065 h 2784523"/>
              <a:gd name="connsiteX34" fmla="*/ 0 w 11135862"/>
              <a:gd name="connsiteY34" fmla="*/ 271188 h 2784523"/>
              <a:gd name="connsiteX0" fmla="*/ 0 w 11135862"/>
              <a:gd name="connsiteY0" fmla="*/ 271188 h 2784523"/>
              <a:gd name="connsiteX1" fmla="*/ 420587 w 11135862"/>
              <a:gd name="connsiteY1" fmla="*/ 260577 h 2784523"/>
              <a:gd name="connsiteX2" fmla="*/ 877787 w 11135862"/>
              <a:gd name="connsiteY2" fmla="*/ 253853 h 2784523"/>
              <a:gd name="connsiteX3" fmla="*/ 1360543 w 11135862"/>
              <a:gd name="connsiteY3" fmla="*/ 259239 h 2784523"/>
              <a:gd name="connsiteX4" fmla="*/ 1703443 w 11135862"/>
              <a:gd name="connsiteY4" fmla="*/ 266854 h 2784523"/>
              <a:gd name="connsiteX5" fmla="*/ 2182152 w 11135862"/>
              <a:gd name="connsiteY5" fmla="*/ 287471 h 2784523"/>
              <a:gd name="connsiteX6" fmla="*/ 2740651 w 11135862"/>
              <a:gd name="connsiteY6" fmla="*/ 292250 h 2784523"/>
              <a:gd name="connsiteX7" fmla="*/ 3278693 w 11135862"/>
              <a:gd name="connsiteY7" fmla="*/ 294195 h 2784523"/>
              <a:gd name="connsiteX8" fmla="*/ 3883204 w 11135862"/>
              <a:gd name="connsiteY8" fmla="*/ 287471 h 2784523"/>
              <a:gd name="connsiteX9" fmla="*/ 4515216 w 11135862"/>
              <a:gd name="connsiteY9" fmla="*/ 300918 h 2784523"/>
              <a:gd name="connsiteX10" fmla="*/ 5039652 w 11135862"/>
              <a:gd name="connsiteY10" fmla="*/ 294195 h 2784523"/>
              <a:gd name="connsiteX11" fmla="*/ 5604428 w 11135862"/>
              <a:gd name="connsiteY11" fmla="*/ 307642 h 2784523"/>
              <a:gd name="connsiteX12" fmla="*/ 6229716 w 11135862"/>
              <a:gd name="connsiteY12" fmla="*/ 341259 h 2784523"/>
              <a:gd name="connsiteX13" fmla="*/ 6740704 w 11135862"/>
              <a:gd name="connsiteY13" fmla="*/ 341259 h 2784523"/>
              <a:gd name="connsiteX14" fmla="*/ 6982752 w 11135862"/>
              <a:gd name="connsiteY14" fmla="*/ 307642 h 2784523"/>
              <a:gd name="connsiteX15" fmla="*/ 7188504 w 11135862"/>
              <a:gd name="connsiteY15" fmla="*/ 309585 h 2784523"/>
              <a:gd name="connsiteX16" fmla="*/ 7384473 w 11135862"/>
              <a:gd name="connsiteY16" fmla="*/ 304263 h 2784523"/>
              <a:gd name="connsiteX17" fmla="*/ 8004185 w 11135862"/>
              <a:gd name="connsiteY17" fmla="*/ 312930 h 2784523"/>
              <a:gd name="connsiteX18" fmla="*/ 8606562 w 11135862"/>
              <a:gd name="connsiteY18" fmla="*/ 304264 h 2784523"/>
              <a:gd name="connsiteX19" fmla="*/ 9187272 w 11135862"/>
              <a:gd name="connsiteY19" fmla="*/ 295596 h 2784523"/>
              <a:gd name="connsiteX20" fmla="*/ 9759313 w 11135862"/>
              <a:gd name="connsiteY20" fmla="*/ 299931 h 2784523"/>
              <a:gd name="connsiteX21" fmla="*/ 10955400 w 11135862"/>
              <a:gd name="connsiteY21" fmla="*/ 13910 h 2784523"/>
              <a:gd name="connsiteX22" fmla="*/ 11127888 w 11135862"/>
              <a:gd name="connsiteY22" fmla="*/ 262807 h 2784523"/>
              <a:gd name="connsiteX23" fmla="*/ 11081077 w 11135862"/>
              <a:gd name="connsiteY23" fmla="*/ 2436418 h 2784523"/>
              <a:gd name="connsiteX24" fmla="*/ 10184011 w 11135862"/>
              <a:gd name="connsiteY24" fmla="*/ 2401749 h 2784523"/>
              <a:gd name="connsiteX25" fmla="*/ 8901252 w 11135862"/>
              <a:gd name="connsiteY25" fmla="*/ 2475421 h 2784523"/>
              <a:gd name="connsiteX26" fmla="*/ 7776128 w 11135862"/>
              <a:gd name="connsiteY26" fmla="*/ 2580195 h 2784523"/>
              <a:gd name="connsiteX27" fmla="*/ 6411698 w 11135862"/>
              <a:gd name="connsiteY27" fmla="*/ 2504292 h 2784523"/>
              <a:gd name="connsiteX28" fmla="*/ 5029646 w 11135862"/>
              <a:gd name="connsiteY28" fmla="*/ 2574522 h 2784523"/>
              <a:gd name="connsiteX29" fmla="*/ 3984057 w 11135862"/>
              <a:gd name="connsiteY29" fmla="*/ 2553300 h 2784523"/>
              <a:gd name="connsiteX30" fmla="*/ 2861228 w 11135862"/>
              <a:gd name="connsiteY30" fmla="*/ 2586918 h 2784523"/>
              <a:gd name="connsiteX31" fmla="*/ 1738399 w 11135862"/>
              <a:gd name="connsiteY31" fmla="*/ 2586918 h 2784523"/>
              <a:gd name="connsiteX32" fmla="*/ 790381 w 11135862"/>
              <a:gd name="connsiteY32" fmla="*/ 2499512 h 2784523"/>
              <a:gd name="connsiteX33" fmla="*/ 44069 w 11135862"/>
              <a:gd name="connsiteY33" fmla="*/ 2486065 h 2784523"/>
              <a:gd name="connsiteX34" fmla="*/ 0 w 11135862"/>
              <a:gd name="connsiteY34" fmla="*/ 271188 h 2784523"/>
              <a:gd name="connsiteX0" fmla="*/ 0 w 11135862"/>
              <a:gd name="connsiteY0" fmla="*/ 271188 h 2784523"/>
              <a:gd name="connsiteX1" fmla="*/ 420587 w 11135862"/>
              <a:gd name="connsiteY1" fmla="*/ 260577 h 2784523"/>
              <a:gd name="connsiteX2" fmla="*/ 877787 w 11135862"/>
              <a:gd name="connsiteY2" fmla="*/ 253853 h 2784523"/>
              <a:gd name="connsiteX3" fmla="*/ 1360543 w 11135862"/>
              <a:gd name="connsiteY3" fmla="*/ 259239 h 2784523"/>
              <a:gd name="connsiteX4" fmla="*/ 1703443 w 11135862"/>
              <a:gd name="connsiteY4" fmla="*/ 266854 h 2784523"/>
              <a:gd name="connsiteX5" fmla="*/ 2182152 w 11135862"/>
              <a:gd name="connsiteY5" fmla="*/ 287471 h 2784523"/>
              <a:gd name="connsiteX6" fmla="*/ 2740651 w 11135862"/>
              <a:gd name="connsiteY6" fmla="*/ 292250 h 2784523"/>
              <a:gd name="connsiteX7" fmla="*/ 3278693 w 11135862"/>
              <a:gd name="connsiteY7" fmla="*/ 294195 h 2784523"/>
              <a:gd name="connsiteX8" fmla="*/ 3883204 w 11135862"/>
              <a:gd name="connsiteY8" fmla="*/ 287471 h 2784523"/>
              <a:gd name="connsiteX9" fmla="*/ 4515216 w 11135862"/>
              <a:gd name="connsiteY9" fmla="*/ 300918 h 2784523"/>
              <a:gd name="connsiteX10" fmla="*/ 5039652 w 11135862"/>
              <a:gd name="connsiteY10" fmla="*/ 294195 h 2784523"/>
              <a:gd name="connsiteX11" fmla="*/ 5604428 w 11135862"/>
              <a:gd name="connsiteY11" fmla="*/ 307642 h 2784523"/>
              <a:gd name="connsiteX12" fmla="*/ 6229716 w 11135862"/>
              <a:gd name="connsiteY12" fmla="*/ 341259 h 2784523"/>
              <a:gd name="connsiteX13" fmla="*/ 6740704 w 11135862"/>
              <a:gd name="connsiteY13" fmla="*/ 341259 h 2784523"/>
              <a:gd name="connsiteX14" fmla="*/ 6982752 w 11135862"/>
              <a:gd name="connsiteY14" fmla="*/ 307642 h 2784523"/>
              <a:gd name="connsiteX15" fmla="*/ 7188504 w 11135862"/>
              <a:gd name="connsiteY15" fmla="*/ 309585 h 2784523"/>
              <a:gd name="connsiteX16" fmla="*/ 7384473 w 11135862"/>
              <a:gd name="connsiteY16" fmla="*/ 304263 h 2784523"/>
              <a:gd name="connsiteX17" fmla="*/ 8004185 w 11135862"/>
              <a:gd name="connsiteY17" fmla="*/ 312930 h 2784523"/>
              <a:gd name="connsiteX18" fmla="*/ 8606562 w 11135862"/>
              <a:gd name="connsiteY18" fmla="*/ 304264 h 2784523"/>
              <a:gd name="connsiteX19" fmla="*/ 9187272 w 11135862"/>
              <a:gd name="connsiteY19" fmla="*/ 295596 h 2784523"/>
              <a:gd name="connsiteX20" fmla="*/ 9759313 w 11135862"/>
              <a:gd name="connsiteY20" fmla="*/ 299931 h 2784523"/>
              <a:gd name="connsiteX21" fmla="*/ 10955400 w 11135862"/>
              <a:gd name="connsiteY21" fmla="*/ 13910 h 2784523"/>
              <a:gd name="connsiteX22" fmla="*/ 11127888 w 11135862"/>
              <a:gd name="connsiteY22" fmla="*/ 262807 h 2784523"/>
              <a:gd name="connsiteX23" fmla="*/ 11081077 w 11135862"/>
              <a:gd name="connsiteY23" fmla="*/ 2436418 h 2784523"/>
              <a:gd name="connsiteX24" fmla="*/ 10184011 w 11135862"/>
              <a:gd name="connsiteY24" fmla="*/ 2401749 h 2784523"/>
              <a:gd name="connsiteX25" fmla="*/ 8901252 w 11135862"/>
              <a:gd name="connsiteY25" fmla="*/ 2475421 h 2784523"/>
              <a:gd name="connsiteX26" fmla="*/ 7776128 w 11135862"/>
              <a:gd name="connsiteY26" fmla="*/ 2580195 h 2784523"/>
              <a:gd name="connsiteX27" fmla="*/ 6411698 w 11135862"/>
              <a:gd name="connsiteY27" fmla="*/ 2504292 h 2784523"/>
              <a:gd name="connsiteX28" fmla="*/ 5029646 w 11135862"/>
              <a:gd name="connsiteY28" fmla="*/ 2574522 h 2784523"/>
              <a:gd name="connsiteX29" fmla="*/ 3984057 w 11135862"/>
              <a:gd name="connsiteY29" fmla="*/ 2553300 h 2784523"/>
              <a:gd name="connsiteX30" fmla="*/ 2861228 w 11135862"/>
              <a:gd name="connsiteY30" fmla="*/ 2586918 h 2784523"/>
              <a:gd name="connsiteX31" fmla="*/ 1738399 w 11135862"/>
              <a:gd name="connsiteY31" fmla="*/ 2586918 h 2784523"/>
              <a:gd name="connsiteX32" fmla="*/ 790381 w 11135862"/>
              <a:gd name="connsiteY32" fmla="*/ 2499512 h 2784523"/>
              <a:gd name="connsiteX33" fmla="*/ 44069 w 11135862"/>
              <a:gd name="connsiteY33" fmla="*/ 2486065 h 2784523"/>
              <a:gd name="connsiteX34" fmla="*/ 0 w 11135862"/>
              <a:gd name="connsiteY34" fmla="*/ 271188 h 2784523"/>
              <a:gd name="connsiteX0" fmla="*/ 0 w 11135862"/>
              <a:gd name="connsiteY0" fmla="*/ 178241 h 2691576"/>
              <a:gd name="connsiteX1" fmla="*/ 420587 w 11135862"/>
              <a:gd name="connsiteY1" fmla="*/ 167630 h 2691576"/>
              <a:gd name="connsiteX2" fmla="*/ 877787 w 11135862"/>
              <a:gd name="connsiteY2" fmla="*/ 160906 h 2691576"/>
              <a:gd name="connsiteX3" fmla="*/ 1360543 w 11135862"/>
              <a:gd name="connsiteY3" fmla="*/ 166292 h 2691576"/>
              <a:gd name="connsiteX4" fmla="*/ 1703443 w 11135862"/>
              <a:gd name="connsiteY4" fmla="*/ 173907 h 2691576"/>
              <a:gd name="connsiteX5" fmla="*/ 2182152 w 11135862"/>
              <a:gd name="connsiteY5" fmla="*/ 194524 h 2691576"/>
              <a:gd name="connsiteX6" fmla="*/ 2740651 w 11135862"/>
              <a:gd name="connsiteY6" fmla="*/ 199303 h 2691576"/>
              <a:gd name="connsiteX7" fmla="*/ 3278693 w 11135862"/>
              <a:gd name="connsiteY7" fmla="*/ 201248 h 2691576"/>
              <a:gd name="connsiteX8" fmla="*/ 3883204 w 11135862"/>
              <a:gd name="connsiteY8" fmla="*/ 194524 h 2691576"/>
              <a:gd name="connsiteX9" fmla="*/ 4515216 w 11135862"/>
              <a:gd name="connsiteY9" fmla="*/ 207971 h 2691576"/>
              <a:gd name="connsiteX10" fmla="*/ 5039652 w 11135862"/>
              <a:gd name="connsiteY10" fmla="*/ 201248 h 2691576"/>
              <a:gd name="connsiteX11" fmla="*/ 5604428 w 11135862"/>
              <a:gd name="connsiteY11" fmla="*/ 214695 h 2691576"/>
              <a:gd name="connsiteX12" fmla="*/ 6229716 w 11135862"/>
              <a:gd name="connsiteY12" fmla="*/ 248312 h 2691576"/>
              <a:gd name="connsiteX13" fmla="*/ 6740704 w 11135862"/>
              <a:gd name="connsiteY13" fmla="*/ 248312 h 2691576"/>
              <a:gd name="connsiteX14" fmla="*/ 6982752 w 11135862"/>
              <a:gd name="connsiteY14" fmla="*/ 214695 h 2691576"/>
              <a:gd name="connsiteX15" fmla="*/ 7188504 w 11135862"/>
              <a:gd name="connsiteY15" fmla="*/ 216638 h 2691576"/>
              <a:gd name="connsiteX16" fmla="*/ 7384473 w 11135862"/>
              <a:gd name="connsiteY16" fmla="*/ 211316 h 2691576"/>
              <a:gd name="connsiteX17" fmla="*/ 8004185 w 11135862"/>
              <a:gd name="connsiteY17" fmla="*/ 219983 h 2691576"/>
              <a:gd name="connsiteX18" fmla="*/ 8606562 w 11135862"/>
              <a:gd name="connsiteY18" fmla="*/ 211317 h 2691576"/>
              <a:gd name="connsiteX19" fmla="*/ 9187272 w 11135862"/>
              <a:gd name="connsiteY19" fmla="*/ 202649 h 2691576"/>
              <a:gd name="connsiteX20" fmla="*/ 9759313 w 11135862"/>
              <a:gd name="connsiteY20" fmla="*/ 206984 h 2691576"/>
              <a:gd name="connsiteX21" fmla="*/ 10231681 w 11135862"/>
              <a:gd name="connsiteY21" fmla="*/ 176648 h 2691576"/>
              <a:gd name="connsiteX22" fmla="*/ 11127888 w 11135862"/>
              <a:gd name="connsiteY22" fmla="*/ 169860 h 2691576"/>
              <a:gd name="connsiteX23" fmla="*/ 11081077 w 11135862"/>
              <a:gd name="connsiteY23" fmla="*/ 2343471 h 2691576"/>
              <a:gd name="connsiteX24" fmla="*/ 10184011 w 11135862"/>
              <a:gd name="connsiteY24" fmla="*/ 2308802 h 2691576"/>
              <a:gd name="connsiteX25" fmla="*/ 8901252 w 11135862"/>
              <a:gd name="connsiteY25" fmla="*/ 2382474 h 2691576"/>
              <a:gd name="connsiteX26" fmla="*/ 7776128 w 11135862"/>
              <a:gd name="connsiteY26" fmla="*/ 2487248 h 2691576"/>
              <a:gd name="connsiteX27" fmla="*/ 6411698 w 11135862"/>
              <a:gd name="connsiteY27" fmla="*/ 2411345 h 2691576"/>
              <a:gd name="connsiteX28" fmla="*/ 5029646 w 11135862"/>
              <a:gd name="connsiteY28" fmla="*/ 2481575 h 2691576"/>
              <a:gd name="connsiteX29" fmla="*/ 3984057 w 11135862"/>
              <a:gd name="connsiteY29" fmla="*/ 2460353 h 2691576"/>
              <a:gd name="connsiteX30" fmla="*/ 2861228 w 11135862"/>
              <a:gd name="connsiteY30" fmla="*/ 2493971 h 2691576"/>
              <a:gd name="connsiteX31" fmla="*/ 1738399 w 11135862"/>
              <a:gd name="connsiteY31" fmla="*/ 2493971 h 2691576"/>
              <a:gd name="connsiteX32" fmla="*/ 790381 w 11135862"/>
              <a:gd name="connsiteY32" fmla="*/ 2406565 h 2691576"/>
              <a:gd name="connsiteX33" fmla="*/ 44069 w 11135862"/>
              <a:gd name="connsiteY33" fmla="*/ 2393118 h 2691576"/>
              <a:gd name="connsiteX34" fmla="*/ 0 w 11135862"/>
              <a:gd name="connsiteY34" fmla="*/ 178241 h 2691576"/>
              <a:gd name="connsiteX0" fmla="*/ 0 w 11135862"/>
              <a:gd name="connsiteY0" fmla="*/ 178241 h 2691576"/>
              <a:gd name="connsiteX1" fmla="*/ 420587 w 11135862"/>
              <a:gd name="connsiteY1" fmla="*/ 167630 h 2691576"/>
              <a:gd name="connsiteX2" fmla="*/ 877787 w 11135862"/>
              <a:gd name="connsiteY2" fmla="*/ 160906 h 2691576"/>
              <a:gd name="connsiteX3" fmla="*/ 1360543 w 11135862"/>
              <a:gd name="connsiteY3" fmla="*/ 166292 h 2691576"/>
              <a:gd name="connsiteX4" fmla="*/ 1703443 w 11135862"/>
              <a:gd name="connsiteY4" fmla="*/ 173907 h 2691576"/>
              <a:gd name="connsiteX5" fmla="*/ 2182152 w 11135862"/>
              <a:gd name="connsiteY5" fmla="*/ 194524 h 2691576"/>
              <a:gd name="connsiteX6" fmla="*/ 2740651 w 11135862"/>
              <a:gd name="connsiteY6" fmla="*/ 199303 h 2691576"/>
              <a:gd name="connsiteX7" fmla="*/ 3278693 w 11135862"/>
              <a:gd name="connsiteY7" fmla="*/ 201248 h 2691576"/>
              <a:gd name="connsiteX8" fmla="*/ 3883204 w 11135862"/>
              <a:gd name="connsiteY8" fmla="*/ 194524 h 2691576"/>
              <a:gd name="connsiteX9" fmla="*/ 4515216 w 11135862"/>
              <a:gd name="connsiteY9" fmla="*/ 207971 h 2691576"/>
              <a:gd name="connsiteX10" fmla="*/ 5039652 w 11135862"/>
              <a:gd name="connsiteY10" fmla="*/ 201248 h 2691576"/>
              <a:gd name="connsiteX11" fmla="*/ 5604428 w 11135862"/>
              <a:gd name="connsiteY11" fmla="*/ 214695 h 2691576"/>
              <a:gd name="connsiteX12" fmla="*/ 6229716 w 11135862"/>
              <a:gd name="connsiteY12" fmla="*/ 248312 h 2691576"/>
              <a:gd name="connsiteX13" fmla="*/ 6740704 w 11135862"/>
              <a:gd name="connsiteY13" fmla="*/ 248312 h 2691576"/>
              <a:gd name="connsiteX14" fmla="*/ 6982752 w 11135862"/>
              <a:gd name="connsiteY14" fmla="*/ 214695 h 2691576"/>
              <a:gd name="connsiteX15" fmla="*/ 7188504 w 11135862"/>
              <a:gd name="connsiteY15" fmla="*/ 216638 h 2691576"/>
              <a:gd name="connsiteX16" fmla="*/ 7384473 w 11135862"/>
              <a:gd name="connsiteY16" fmla="*/ 211316 h 2691576"/>
              <a:gd name="connsiteX17" fmla="*/ 8004185 w 11135862"/>
              <a:gd name="connsiteY17" fmla="*/ 219983 h 2691576"/>
              <a:gd name="connsiteX18" fmla="*/ 8606562 w 11135862"/>
              <a:gd name="connsiteY18" fmla="*/ 211317 h 2691576"/>
              <a:gd name="connsiteX19" fmla="*/ 9187272 w 11135862"/>
              <a:gd name="connsiteY19" fmla="*/ 202649 h 2691576"/>
              <a:gd name="connsiteX20" fmla="*/ 9759313 w 11135862"/>
              <a:gd name="connsiteY20" fmla="*/ 206984 h 2691576"/>
              <a:gd name="connsiteX21" fmla="*/ 10231681 w 11135862"/>
              <a:gd name="connsiteY21" fmla="*/ 176648 h 2691576"/>
              <a:gd name="connsiteX22" fmla="*/ 11127888 w 11135862"/>
              <a:gd name="connsiteY22" fmla="*/ 169860 h 2691576"/>
              <a:gd name="connsiteX23" fmla="*/ 11081077 w 11135862"/>
              <a:gd name="connsiteY23" fmla="*/ 2343471 h 2691576"/>
              <a:gd name="connsiteX24" fmla="*/ 10184011 w 11135862"/>
              <a:gd name="connsiteY24" fmla="*/ 2308802 h 2691576"/>
              <a:gd name="connsiteX25" fmla="*/ 8901252 w 11135862"/>
              <a:gd name="connsiteY25" fmla="*/ 2382474 h 2691576"/>
              <a:gd name="connsiteX26" fmla="*/ 7776128 w 11135862"/>
              <a:gd name="connsiteY26" fmla="*/ 2487248 h 2691576"/>
              <a:gd name="connsiteX27" fmla="*/ 6411698 w 11135862"/>
              <a:gd name="connsiteY27" fmla="*/ 2411345 h 2691576"/>
              <a:gd name="connsiteX28" fmla="*/ 5029646 w 11135862"/>
              <a:gd name="connsiteY28" fmla="*/ 2481575 h 2691576"/>
              <a:gd name="connsiteX29" fmla="*/ 3984057 w 11135862"/>
              <a:gd name="connsiteY29" fmla="*/ 2460353 h 2691576"/>
              <a:gd name="connsiteX30" fmla="*/ 2861228 w 11135862"/>
              <a:gd name="connsiteY30" fmla="*/ 2493971 h 2691576"/>
              <a:gd name="connsiteX31" fmla="*/ 1738399 w 11135862"/>
              <a:gd name="connsiteY31" fmla="*/ 2493971 h 2691576"/>
              <a:gd name="connsiteX32" fmla="*/ 790381 w 11135862"/>
              <a:gd name="connsiteY32" fmla="*/ 2406565 h 2691576"/>
              <a:gd name="connsiteX33" fmla="*/ 44069 w 11135862"/>
              <a:gd name="connsiteY33" fmla="*/ 2393118 h 2691576"/>
              <a:gd name="connsiteX34" fmla="*/ 0 w 11135862"/>
              <a:gd name="connsiteY34" fmla="*/ 178241 h 2691576"/>
              <a:gd name="connsiteX0" fmla="*/ 0 w 11135862"/>
              <a:gd name="connsiteY0" fmla="*/ 184120 h 2697455"/>
              <a:gd name="connsiteX1" fmla="*/ 420587 w 11135862"/>
              <a:gd name="connsiteY1" fmla="*/ 173509 h 2697455"/>
              <a:gd name="connsiteX2" fmla="*/ 877787 w 11135862"/>
              <a:gd name="connsiteY2" fmla="*/ 166785 h 2697455"/>
              <a:gd name="connsiteX3" fmla="*/ 1360543 w 11135862"/>
              <a:gd name="connsiteY3" fmla="*/ 172171 h 2697455"/>
              <a:gd name="connsiteX4" fmla="*/ 1703443 w 11135862"/>
              <a:gd name="connsiteY4" fmla="*/ 179786 h 2697455"/>
              <a:gd name="connsiteX5" fmla="*/ 2182152 w 11135862"/>
              <a:gd name="connsiteY5" fmla="*/ 200403 h 2697455"/>
              <a:gd name="connsiteX6" fmla="*/ 2740651 w 11135862"/>
              <a:gd name="connsiteY6" fmla="*/ 205182 h 2697455"/>
              <a:gd name="connsiteX7" fmla="*/ 3278693 w 11135862"/>
              <a:gd name="connsiteY7" fmla="*/ 207127 h 2697455"/>
              <a:gd name="connsiteX8" fmla="*/ 3883204 w 11135862"/>
              <a:gd name="connsiteY8" fmla="*/ 200403 h 2697455"/>
              <a:gd name="connsiteX9" fmla="*/ 4515216 w 11135862"/>
              <a:gd name="connsiteY9" fmla="*/ 213850 h 2697455"/>
              <a:gd name="connsiteX10" fmla="*/ 5039652 w 11135862"/>
              <a:gd name="connsiteY10" fmla="*/ 207127 h 2697455"/>
              <a:gd name="connsiteX11" fmla="*/ 5604428 w 11135862"/>
              <a:gd name="connsiteY11" fmla="*/ 220574 h 2697455"/>
              <a:gd name="connsiteX12" fmla="*/ 6229716 w 11135862"/>
              <a:gd name="connsiteY12" fmla="*/ 254191 h 2697455"/>
              <a:gd name="connsiteX13" fmla="*/ 6740704 w 11135862"/>
              <a:gd name="connsiteY13" fmla="*/ 254191 h 2697455"/>
              <a:gd name="connsiteX14" fmla="*/ 6982752 w 11135862"/>
              <a:gd name="connsiteY14" fmla="*/ 220574 h 2697455"/>
              <a:gd name="connsiteX15" fmla="*/ 7188504 w 11135862"/>
              <a:gd name="connsiteY15" fmla="*/ 222517 h 2697455"/>
              <a:gd name="connsiteX16" fmla="*/ 7384473 w 11135862"/>
              <a:gd name="connsiteY16" fmla="*/ 217195 h 2697455"/>
              <a:gd name="connsiteX17" fmla="*/ 8004185 w 11135862"/>
              <a:gd name="connsiteY17" fmla="*/ 225862 h 2697455"/>
              <a:gd name="connsiteX18" fmla="*/ 8606562 w 11135862"/>
              <a:gd name="connsiteY18" fmla="*/ 217196 h 2697455"/>
              <a:gd name="connsiteX19" fmla="*/ 9187272 w 11135862"/>
              <a:gd name="connsiteY19" fmla="*/ 208528 h 2697455"/>
              <a:gd name="connsiteX20" fmla="*/ 9759313 w 11135862"/>
              <a:gd name="connsiteY20" fmla="*/ 212863 h 2697455"/>
              <a:gd name="connsiteX21" fmla="*/ 10231681 w 11135862"/>
              <a:gd name="connsiteY21" fmla="*/ 182527 h 2697455"/>
              <a:gd name="connsiteX22" fmla="*/ 10773387 w 11135862"/>
              <a:gd name="connsiteY22" fmla="*/ 165193 h 2697455"/>
              <a:gd name="connsiteX23" fmla="*/ 11127888 w 11135862"/>
              <a:gd name="connsiteY23" fmla="*/ 175739 h 2697455"/>
              <a:gd name="connsiteX24" fmla="*/ 11081077 w 11135862"/>
              <a:gd name="connsiteY24" fmla="*/ 2349350 h 2697455"/>
              <a:gd name="connsiteX25" fmla="*/ 10184011 w 11135862"/>
              <a:gd name="connsiteY25" fmla="*/ 2314681 h 2697455"/>
              <a:gd name="connsiteX26" fmla="*/ 8901252 w 11135862"/>
              <a:gd name="connsiteY26" fmla="*/ 2388353 h 2697455"/>
              <a:gd name="connsiteX27" fmla="*/ 7776128 w 11135862"/>
              <a:gd name="connsiteY27" fmla="*/ 2493127 h 2697455"/>
              <a:gd name="connsiteX28" fmla="*/ 6411698 w 11135862"/>
              <a:gd name="connsiteY28" fmla="*/ 2417224 h 2697455"/>
              <a:gd name="connsiteX29" fmla="*/ 5029646 w 11135862"/>
              <a:gd name="connsiteY29" fmla="*/ 2487454 h 2697455"/>
              <a:gd name="connsiteX30" fmla="*/ 3984057 w 11135862"/>
              <a:gd name="connsiteY30" fmla="*/ 2466232 h 2697455"/>
              <a:gd name="connsiteX31" fmla="*/ 2861228 w 11135862"/>
              <a:gd name="connsiteY31" fmla="*/ 2499850 h 2697455"/>
              <a:gd name="connsiteX32" fmla="*/ 1738399 w 11135862"/>
              <a:gd name="connsiteY32" fmla="*/ 2499850 h 2697455"/>
              <a:gd name="connsiteX33" fmla="*/ 790381 w 11135862"/>
              <a:gd name="connsiteY33" fmla="*/ 2412444 h 2697455"/>
              <a:gd name="connsiteX34" fmla="*/ 44069 w 11135862"/>
              <a:gd name="connsiteY34" fmla="*/ 2398997 h 2697455"/>
              <a:gd name="connsiteX35" fmla="*/ 0 w 11135862"/>
              <a:gd name="connsiteY35" fmla="*/ 184120 h 2697455"/>
              <a:gd name="connsiteX0" fmla="*/ 0 w 11135862"/>
              <a:gd name="connsiteY0" fmla="*/ 184120 h 2697455"/>
              <a:gd name="connsiteX1" fmla="*/ 420587 w 11135862"/>
              <a:gd name="connsiteY1" fmla="*/ 173509 h 2697455"/>
              <a:gd name="connsiteX2" fmla="*/ 877787 w 11135862"/>
              <a:gd name="connsiteY2" fmla="*/ 166785 h 2697455"/>
              <a:gd name="connsiteX3" fmla="*/ 1360543 w 11135862"/>
              <a:gd name="connsiteY3" fmla="*/ 172171 h 2697455"/>
              <a:gd name="connsiteX4" fmla="*/ 1703443 w 11135862"/>
              <a:gd name="connsiteY4" fmla="*/ 179786 h 2697455"/>
              <a:gd name="connsiteX5" fmla="*/ 2182152 w 11135862"/>
              <a:gd name="connsiteY5" fmla="*/ 200403 h 2697455"/>
              <a:gd name="connsiteX6" fmla="*/ 2740651 w 11135862"/>
              <a:gd name="connsiteY6" fmla="*/ 205182 h 2697455"/>
              <a:gd name="connsiteX7" fmla="*/ 3278693 w 11135862"/>
              <a:gd name="connsiteY7" fmla="*/ 207127 h 2697455"/>
              <a:gd name="connsiteX8" fmla="*/ 3883204 w 11135862"/>
              <a:gd name="connsiteY8" fmla="*/ 200403 h 2697455"/>
              <a:gd name="connsiteX9" fmla="*/ 4515216 w 11135862"/>
              <a:gd name="connsiteY9" fmla="*/ 213850 h 2697455"/>
              <a:gd name="connsiteX10" fmla="*/ 5039652 w 11135862"/>
              <a:gd name="connsiteY10" fmla="*/ 207127 h 2697455"/>
              <a:gd name="connsiteX11" fmla="*/ 5604428 w 11135862"/>
              <a:gd name="connsiteY11" fmla="*/ 220574 h 2697455"/>
              <a:gd name="connsiteX12" fmla="*/ 6229716 w 11135862"/>
              <a:gd name="connsiteY12" fmla="*/ 254191 h 2697455"/>
              <a:gd name="connsiteX13" fmla="*/ 6740704 w 11135862"/>
              <a:gd name="connsiteY13" fmla="*/ 254191 h 2697455"/>
              <a:gd name="connsiteX14" fmla="*/ 6982752 w 11135862"/>
              <a:gd name="connsiteY14" fmla="*/ 220574 h 2697455"/>
              <a:gd name="connsiteX15" fmla="*/ 7188504 w 11135862"/>
              <a:gd name="connsiteY15" fmla="*/ 222517 h 2697455"/>
              <a:gd name="connsiteX16" fmla="*/ 7384473 w 11135862"/>
              <a:gd name="connsiteY16" fmla="*/ 217195 h 2697455"/>
              <a:gd name="connsiteX17" fmla="*/ 8004185 w 11135862"/>
              <a:gd name="connsiteY17" fmla="*/ 225862 h 2697455"/>
              <a:gd name="connsiteX18" fmla="*/ 8606562 w 11135862"/>
              <a:gd name="connsiteY18" fmla="*/ 217196 h 2697455"/>
              <a:gd name="connsiteX19" fmla="*/ 9187272 w 11135862"/>
              <a:gd name="connsiteY19" fmla="*/ 208528 h 2697455"/>
              <a:gd name="connsiteX20" fmla="*/ 9759313 w 11135862"/>
              <a:gd name="connsiteY20" fmla="*/ 212863 h 2697455"/>
              <a:gd name="connsiteX21" fmla="*/ 10231681 w 11135862"/>
              <a:gd name="connsiteY21" fmla="*/ 182527 h 2697455"/>
              <a:gd name="connsiteX22" fmla="*/ 10773387 w 11135862"/>
              <a:gd name="connsiteY22" fmla="*/ 165193 h 2697455"/>
              <a:gd name="connsiteX23" fmla="*/ 11127888 w 11135862"/>
              <a:gd name="connsiteY23" fmla="*/ 175739 h 2697455"/>
              <a:gd name="connsiteX24" fmla="*/ 11081077 w 11135862"/>
              <a:gd name="connsiteY24" fmla="*/ 2349350 h 2697455"/>
              <a:gd name="connsiteX25" fmla="*/ 10184011 w 11135862"/>
              <a:gd name="connsiteY25" fmla="*/ 2314681 h 2697455"/>
              <a:gd name="connsiteX26" fmla="*/ 8901252 w 11135862"/>
              <a:gd name="connsiteY26" fmla="*/ 2388353 h 2697455"/>
              <a:gd name="connsiteX27" fmla="*/ 7776128 w 11135862"/>
              <a:gd name="connsiteY27" fmla="*/ 2493127 h 2697455"/>
              <a:gd name="connsiteX28" fmla="*/ 6411698 w 11135862"/>
              <a:gd name="connsiteY28" fmla="*/ 2417224 h 2697455"/>
              <a:gd name="connsiteX29" fmla="*/ 5029646 w 11135862"/>
              <a:gd name="connsiteY29" fmla="*/ 2487454 h 2697455"/>
              <a:gd name="connsiteX30" fmla="*/ 3984057 w 11135862"/>
              <a:gd name="connsiteY30" fmla="*/ 2466232 h 2697455"/>
              <a:gd name="connsiteX31" fmla="*/ 2861228 w 11135862"/>
              <a:gd name="connsiteY31" fmla="*/ 2499850 h 2697455"/>
              <a:gd name="connsiteX32" fmla="*/ 1738399 w 11135862"/>
              <a:gd name="connsiteY32" fmla="*/ 2499850 h 2697455"/>
              <a:gd name="connsiteX33" fmla="*/ 790381 w 11135862"/>
              <a:gd name="connsiteY33" fmla="*/ 2412444 h 2697455"/>
              <a:gd name="connsiteX34" fmla="*/ 44069 w 11135862"/>
              <a:gd name="connsiteY34" fmla="*/ 2398997 h 2697455"/>
              <a:gd name="connsiteX35" fmla="*/ 0 w 11135862"/>
              <a:gd name="connsiteY35" fmla="*/ 184120 h 2697455"/>
              <a:gd name="connsiteX0" fmla="*/ 0 w 11135862"/>
              <a:gd name="connsiteY0" fmla="*/ 184120 h 2697455"/>
              <a:gd name="connsiteX1" fmla="*/ 420587 w 11135862"/>
              <a:gd name="connsiteY1" fmla="*/ 173509 h 2697455"/>
              <a:gd name="connsiteX2" fmla="*/ 877787 w 11135862"/>
              <a:gd name="connsiteY2" fmla="*/ 166785 h 2697455"/>
              <a:gd name="connsiteX3" fmla="*/ 1360543 w 11135862"/>
              <a:gd name="connsiteY3" fmla="*/ 172171 h 2697455"/>
              <a:gd name="connsiteX4" fmla="*/ 1703443 w 11135862"/>
              <a:gd name="connsiteY4" fmla="*/ 179786 h 2697455"/>
              <a:gd name="connsiteX5" fmla="*/ 2182152 w 11135862"/>
              <a:gd name="connsiteY5" fmla="*/ 200403 h 2697455"/>
              <a:gd name="connsiteX6" fmla="*/ 2740651 w 11135862"/>
              <a:gd name="connsiteY6" fmla="*/ 205182 h 2697455"/>
              <a:gd name="connsiteX7" fmla="*/ 3278693 w 11135862"/>
              <a:gd name="connsiteY7" fmla="*/ 207127 h 2697455"/>
              <a:gd name="connsiteX8" fmla="*/ 3883204 w 11135862"/>
              <a:gd name="connsiteY8" fmla="*/ 200403 h 2697455"/>
              <a:gd name="connsiteX9" fmla="*/ 4515216 w 11135862"/>
              <a:gd name="connsiteY9" fmla="*/ 213850 h 2697455"/>
              <a:gd name="connsiteX10" fmla="*/ 5039652 w 11135862"/>
              <a:gd name="connsiteY10" fmla="*/ 207127 h 2697455"/>
              <a:gd name="connsiteX11" fmla="*/ 5604428 w 11135862"/>
              <a:gd name="connsiteY11" fmla="*/ 220574 h 2697455"/>
              <a:gd name="connsiteX12" fmla="*/ 6229716 w 11135862"/>
              <a:gd name="connsiteY12" fmla="*/ 254191 h 2697455"/>
              <a:gd name="connsiteX13" fmla="*/ 6740704 w 11135862"/>
              <a:gd name="connsiteY13" fmla="*/ 254191 h 2697455"/>
              <a:gd name="connsiteX14" fmla="*/ 6982752 w 11135862"/>
              <a:gd name="connsiteY14" fmla="*/ 220574 h 2697455"/>
              <a:gd name="connsiteX15" fmla="*/ 7188504 w 11135862"/>
              <a:gd name="connsiteY15" fmla="*/ 222517 h 2697455"/>
              <a:gd name="connsiteX16" fmla="*/ 7384473 w 11135862"/>
              <a:gd name="connsiteY16" fmla="*/ 217195 h 2697455"/>
              <a:gd name="connsiteX17" fmla="*/ 8004185 w 11135862"/>
              <a:gd name="connsiteY17" fmla="*/ 225862 h 2697455"/>
              <a:gd name="connsiteX18" fmla="*/ 8606562 w 11135862"/>
              <a:gd name="connsiteY18" fmla="*/ 217196 h 2697455"/>
              <a:gd name="connsiteX19" fmla="*/ 9187272 w 11135862"/>
              <a:gd name="connsiteY19" fmla="*/ 208528 h 2697455"/>
              <a:gd name="connsiteX20" fmla="*/ 9759313 w 11135862"/>
              <a:gd name="connsiteY20" fmla="*/ 212863 h 2697455"/>
              <a:gd name="connsiteX21" fmla="*/ 10231681 w 11135862"/>
              <a:gd name="connsiteY21" fmla="*/ 182527 h 2697455"/>
              <a:gd name="connsiteX22" fmla="*/ 10773387 w 11135862"/>
              <a:gd name="connsiteY22" fmla="*/ 165193 h 2697455"/>
              <a:gd name="connsiteX23" fmla="*/ 11127888 w 11135862"/>
              <a:gd name="connsiteY23" fmla="*/ 175739 h 2697455"/>
              <a:gd name="connsiteX24" fmla="*/ 11081077 w 11135862"/>
              <a:gd name="connsiteY24" fmla="*/ 2349350 h 2697455"/>
              <a:gd name="connsiteX25" fmla="*/ 10184011 w 11135862"/>
              <a:gd name="connsiteY25" fmla="*/ 2314681 h 2697455"/>
              <a:gd name="connsiteX26" fmla="*/ 8901252 w 11135862"/>
              <a:gd name="connsiteY26" fmla="*/ 2388353 h 2697455"/>
              <a:gd name="connsiteX27" fmla="*/ 7776128 w 11135862"/>
              <a:gd name="connsiteY27" fmla="*/ 2493127 h 2697455"/>
              <a:gd name="connsiteX28" fmla="*/ 6411698 w 11135862"/>
              <a:gd name="connsiteY28" fmla="*/ 2417224 h 2697455"/>
              <a:gd name="connsiteX29" fmla="*/ 5029646 w 11135862"/>
              <a:gd name="connsiteY29" fmla="*/ 2487454 h 2697455"/>
              <a:gd name="connsiteX30" fmla="*/ 3984057 w 11135862"/>
              <a:gd name="connsiteY30" fmla="*/ 2466232 h 2697455"/>
              <a:gd name="connsiteX31" fmla="*/ 2861228 w 11135862"/>
              <a:gd name="connsiteY31" fmla="*/ 2499850 h 2697455"/>
              <a:gd name="connsiteX32" fmla="*/ 1738399 w 11135862"/>
              <a:gd name="connsiteY32" fmla="*/ 2499850 h 2697455"/>
              <a:gd name="connsiteX33" fmla="*/ 790381 w 11135862"/>
              <a:gd name="connsiteY33" fmla="*/ 2412444 h 2697455"/>
              <a:gd name="connsiteX34" fmla="*/ 44069 w 11135862"/>
              <a:gd name="connsiteY34" fmla="*/ 2398997 h 2697455"/>
              <a:gd name="connsiteX35" fmla="*/ 0 w 11135862"/>
              <a:gd name="connsiteY35" fmla="*/ 184120 h 2697455"/>
              <a:gd name="connsiteX0" fmla="*/ 0 w 11135862"/>
              <a:gd name="connsiteY0" fmla="*/ 18937 h 2532272"/>
              <a:gd name="connsiteX1" fmla="*/ 420587 w 11135862"/>
              <a:gd name="connsiteY1" fmla="*/ 8326 h 2532272"/>
              <a:gd name="connsiteX2" fmla="*/ 877787 w 11135862"/>
              <a:gd name="connsiteY2" fmla="*/ 1602 h 2532272"/>
              <a:gd name="connsiteX3" fmla="*/ 1360543 w 11135862"/>
              <a:gd name="connsiteY3" fmla="*/ 6988 h 2532272"/>
              <a:gd name="connsiteX4" fmla="*/ 1703443 w 11135862"/>
              <a:gd name="connsiteY4" fmla="*/ 14603 h 2532272"/>
              <a:gd name="connsiteX5" fmla="*/ 2182152 w 11135862"/>
              <a:gd name="connsiteY5" fmla="*/ 35220 h 2532272"/>
              <a:gd name="connsiteX6" fmla="*/ 2740651 w 11135862"/>
              <a:gd name="connsiteY6" fmla="*/ 39999 h 2532272"/>
              <a:gd name="connsiteX7" fmla="*/ 3278693 w 11135862"/>
              <a:gd name="connsiteY7" fmla="*/ 41944 h 2532272"/>
              <a:gd name="connsiteX8" fmla="*/ 3883204 w 11135862"/>
              <a:gd name="connsiteY8" fmla="*/ 35220 h 2532272"/>
              <a:gd name="connsiteX9" fmla="*/ 4515216 w 11135862"/>
              <a:gd name="connsiteY9" fmla="*/ 48667 h 2532272"/>
              <a:gd name="connsiteX10" fmla="*/ 5039652 w 11135862"/>
              <a:gd name="connsiteY10" fmla="*/ 41944 h 2532272"/>
              <a:gd name="connsiteX11" fmla="*/ 5604428 w 11135862"/>
              <a:gd name="connsiteY11" fmla="*/ 55391 h 2532272"/>
              <a:gd name="connsiteX12" fmla="*/ 6229716 w 11135862"/>
              <a:gd name="connsiteY12" fmla="*/ 89008 h 2532272"/>
              <a:gd name="connsiteX13" fmla="*/ 6740704 w 11135862"/>
              <a:gd name="connsiteY13" fmla="*/ 89008 h 2532272"/>
              <a:gd name="connsiteX14" fmla="*/ 6982752 w 11135862"/>
              <a:gd name="connsiteY14" fmla="*/ 55391 h 2532272"/>
              <a:gd name="connsiteX15" fmla="*/ 7188504 w 11135862"/>
              <a:gd name="connsiteY15" fmla="*/ 57334 h 2532272"/>
              <a:gd name="connsiteX16" fmla="*/ 7384473 w 11135862"/>
              <a:gd name="connsiteY16" fmla="*/ 52012 h 2532272"/>
              <a:gd name="connsiteX17" fmla="*/ 8004185 w 11135862"/>
              <a:gd name="connsiteY17" fmla="*/ 60679 h 2532272"/>
              <a:gd name="connsiteX18" fmla="*/ 8606562 w 11135862"/>
              <a:gd name="connsiteY18" fmla="*/ 52013 h 2532272"/>
              <a:gd name="connsiteX19" fmla="*/ 9187272 w 11135862"/>
              <a:gd name="connsiteY19" fmla="*/ 43345 h 2532272"/>
              <a:gd name="connsiteX20" fmla="*/ 9759313 w 11135862"/>
              <a:gd name="connsiteY20" fmla="*/ 47680 h 2532272"/>
              <a:gd name="connsiteX21" fmla="*/ 10231681 w 11135862"/>
              <a:gd name="connsiteY21" fmla="*/ 17344 h 2532272"/>
              <a:gd name="connsiteX22" fmla="*/ 10773387 w 11135862"/>
              <a:gd name="connsiteY22" fmla="*/ 10 h 2532272"/>
              <a:gd name="connsiteX23" fmla="*/ 11127888 w 11135862"/>
              <a:gd name="connsiteY23" fmla="*/ 10556 h 2532272"/>
              <a:gd name="connsiteX24" fmla="*/ 11081077 w 11135862"/>
              <a:gd name="connsiteY24" fmla="*/ 2184167 h 2532272"/>
              <a:gd name="connsiteX25" fmla="*/ 10184011 w 11135862"/>
              <a:gd name="connsiteY25" fmla="*/ 2149498 h 2532272"/>
              <a:gd name="connsiteX26" fmla="*/ 8901252 w 11135862"/>
              <a:gd name="connsiteY26" fmla="*/ 2223170 h 2532272"/>
              <a:gd name="connsiteX27" fmla="*/ 7776128 w 11135862"/>
              <a:gd name="connsiteY27" fmla="*/ 2327944 h 2532272"/>
              <a:gd name="connsiteX28" fmla="*/ 6411698 w 11135862"/>
              <a:gd name="connsiteY28" fmla="*/ 2252041 h 2532272"/>
              <a:gd name="connsiteX29" fmla="*/ 5029646 w 11135862"/>
              <a:gd name="connsiteY29" fmla="*/ 2322271 h 2532272"/>
              <a:gd name="connsiteX30" fmla="*/ 3984057 w 11135862"/>
              <a:gd name="connsiteY30" fmla="*/ 2301049 h 2532272"/>
              <a:gd name="connsiteX31" fmla="*/ 2861228 w 11135862"/>
              <a:gd name="connsiteY31" fmla="*/ 2334667 h 2532272"/>
              <a:gd name="connsiteX32" fmla="*/ 1738399 w 11135862"/>
              <a:gd name="connsiteY32" fmla="*/ 2334667 h 2532272"/>
              <a:gd name="connsiteX33" fmla="*/ 790381 w 11135862"/>
              <a:gd name="connsiteY33" fmla="*/ 2247261 h 2532272"/>
              <a:gd name="connsiteX34" fmla="*/ 44069 w 11135862"/>
              <a:gd name="connsiteY34" fmla="*/ 2233814 h 2532272"/>
              <a:gd name="connsiteX35" fmla="*/ 0 w 11135862"/>
              <a:gd name="connsiteY35" fmla="*/ 18937 h 2532272"/>
              <a:gd name="connsiteX0" fmla="*/ 0 w 11135862"/>
              <a:gd name="connsiteY0" fmla="*/ 18927 h 2532262"/>
              <a:gd name="connsiteX1" fmla="*/ 420587 w 11135862"/>
              <a:gd name="connsiteY1" fmla="*/ 8316 h 2532262"/>
              <a:gd name="connsiteX2" fmla="*/ 877787 w 11135862"/>
              <a:gd name="connsiteY2" fmla="*/ 1592 h 2532262"/>
              <a:gd name="connsiteX3" fmla="*/ 1360543 w 11135862"/>
              <a:gd name="connsiteY3" fmla="*/ 6978 h 2532262"/>
              <a:gd name="connsiteX4" fmla="*/ 1703443 w 11135862"/>
              <a:gd name="connsiteY4" fmla="*/ 14593 h 2532262"/>
              <a:gd name="connsiteX5" fmla="*/ 2182152 w 11135862"/>
              <a:gd name="connsiteY5" fmla="*/ 35210 h 2532262"/>
              <a:gd name="connsiteX6" fmla="*/ 2740651 w 11135862"/>
              <a:gd name="connsiteY6" fmla="*/ 39989 h 2532262"/>
              <a:gd name="connsiteX7" fmla="*/ 3278693 w 11135862"/>
              <a:gd name="connsiteY7" fmla="*/ 41934 h 2532262"/>
              <a:gd name="connsiteX8" fmla="*/ 3883204 w 11135862"/>
              <a:gd name="connsiteY8" fmla="*/ 35210 h 2532262"/>
              <a:gd name="connsiteX9" fmla="*/ 4515216 w 11135862"/>
              <a:gd name="connsiteY9" fmla="*/ 48657 h 2532262"/>
              <a:gd name="connsiteX10" fmla="*/ 5039652 w 11135862"/>
              <a:gd name="connsiteY10" fmla="*/ 41934 h 2532262"/>
              <a:gd name="connsiteX11" fmla="*/ 5604428 w 11135862"/>
              <a:gd name="connsiteY11" fmla="*/ 55381 h 2532262"/>
              <a:gd name="connsiteX12" fmla="*/ 6229716 w 11135862"/>
              <a:gd name="connsiteY12" fmla="*/ 88998 h 2532262"/>
              <a:gd name="connsiteX13" fmla="*/ 6740704 w 11135862"/>
              <a:gd name="connsiteY13" fmla="*/ 88998 h 2532262"/>
              <a:gd name="connsiteX14" fmla="*/ 6982752 w 11135862"/>
              <a:gd name="connsiteY14" fmla="*/ 55381 h 2532262"/>
              <a:gd name="connsiteX15" fmla="*/ 7188504 w 11135862"/>
              <a:gd name="connsiteY15" fmla="*/ 57324 h 2532262"/>
              <a:gd name="connsiteX16" fmla="*/ 7384473 w 11135862"/>
              <a:gd name="connsiteY16" fmla="*/ 52002 h 2532262"/>
              <a:gd name="connsiteX17" fmla="*/ 8004185 w 11135862"/>
              <a:gd name="connsiteY17" fmla="*/ 60669 h 2532262"/>
              <a:gd name="connsiteX18" fmla="*/ 8606562 w 11135862"/>
              <a:gd name="connsiteY18" fmla="*/ 52003 h 2532262"/>
              <a:gd name="connsiteX19" fmla="*/ 9187272 w 11135862"/>
              <a:gd name="connsiteY19" fmla="*/ 43335 h 2532262"/>
              <a:gd name="connsiteX20" fmla="*/ 9759313 w 11135862"/>
              <a:gd name="connsiteY20" fmla="*/ 47670 h 2532262"/>
              <a:gd name="connsiteX21" fmla="*/ 10231681 w 11135862"/>
              <a:gd name="connsiteY21" fmla="*/ 17334 h 2532262"/>
              <a:gd name="connsiteX22" fmla="*/ 10773387 w 11135862"/>
              <a:gd name="connsiteY22" fmla="*/ 0 h 2532262"/>
              <a:gd name="connsiteX23" fmla="*/ 11127888 w 11135862"/>
              <a:gd name="connsiteY23" fmla="*/ 10546 h 2532262"/>
              <a:gd name="connsiteX24" fmla="*/ 11081077 w 11135862"/>
              <a:gd name="connsiteY24" fmla="*/ 2184157 h 2532262"/>
              <a:gd name="connsiteX25" fmla="*/ 10184011 w 11135862"/>
              <a:gd name="connsiteY25" fmla="*/ 2149488 h 2532262"/>
              <a:gd name="connsiteX26" fmla="*/ 8901252 w 11135862"/>
              <a:gd name="connsiteY26" fmla="*/ 2223160 h 2532262"/>
              <a:gd name="connsiteX27" fmla="*/ 7776128 w 11135862"/>
              <a:gd name="connsiteY27" fmla="*/ 2327934 h 2532262"/>
              <a:gd name="connsiteX28" fmla="*/ 6411698 w 11135862"/>
              <a:gd name="connsiteY28" fmla="*/ 2252031 h 2532262"/>
              <a:gd name="connsiteX29" fmla="*/ 5029646 w 11135862"/>
              <a:gd name="connsiteY29" fmla="*/ 2322261 h 2532262"/>
              <a:gd name="connsiteX30" fmla="*/ 3984057 w 11135862"/>
              <a:gd name="connsiteY30" fmla="*/ 2301039 h 2532262"/>
              <a:gd name="connsiteX31" fmla="*/ 2861228 w 11135862"/>
              <a:gd name="connsiteY31" fmla="*/ 2334657 h 2532262"/>
              <a:gd name="connsiteX32" fmla="*/ 1738399 w 11135862"/>
              <a:gd name="connsiteY32" fmla="*/ 2334657 h 2532262"/>
              <a:gd name="connsiteX33" fmla="*/ 790381 w 11135862"/>
              <a:gd name="connsiteY33" fmla="*/ 2247251 h 2532262"/>
              <a:gd name="connsiteX34" fmla="*/ 44069 w 11135862"/>
              <a:gd name="connsiteY34" fmla="*/ 2233804 h 2532262"/>
              <a:gd name="connsiteX35" fmla="*/ 0 w 11135862"/>
              <a:gd name="connsiteY35" fmla="*/ 18927 h 2532262"/>
              <a:gd name="connsiteX0" fmla="*/ 0 w 11135862"/>
              <a:gd name="connsiteY0" fmla="*/ 18927 h 2532262"/>
              <a:gd name="connsiteX1" fmla="*/ 420587 w 11135862"/>
              <a:gd name="connsiteY1" fmla="*/ 8316 h 2532262"/>
              <a:gd name="connsiteX2" fmla="*/ 877787 w 11135862"/>
              <a:gd name="connsiteY2" fmla="*/ 1592 h 2532262"/>
              <a:gd name="connsiteX3" fmla="*/ 1360543 w 11135862"/>
              <a:gd name="connsiteY3" fmla="*/ 6978 h 2532262"/>
              <a:gd name="connsiteX4" fmla="*/ 1703443 w 11135862"/>
              <a:gd name="connsiteY4" fmla="*/ 14593 h 2532262"/>
              <a:gd name="connsiteX5" fmla="*/ 2182152 w 11135862"/>
              <a:gd name="connsiteY5" fmla="*/ 35210 h 2532262"/>
              <a:gd name="connsiteX6" fmla="*/ 2740651 w 11135862"/>
              <a:gd name="connsiteY6" fmla="*/ 39989 h 2532262"/>
              <a:gd name="connsiteX7" fmla="*/ 3278693 w 11135862"/>
              <a:gd name="connsiteY7" fmla="*/ 41934 h 2532262"/>
              <a:gd name="connsiteX8" fmla="*/ 3883204 w 11135862"/>
              <a:gd name="connsiteY8" fmla="*/ 35210 h 2532262"/>
              <a:gd name="connsiteX9" fmla="*/ 4515216 w 11135862"/>
              <a:gd name="connsiteY9" fmla="*/ 48657 h 2532262"/>
              <a:gd name="connsiteX10" fmla="*/ 5039652 w 11135862"/>
              <a:gd name="connsiteY10" fmla="*/ 41934 h 2532262"/>
              <a:gd name="connsiteX11" fmla="*/ 5604428 w 11135862"/>
              <a:gd name="connsiteY11" fmla="*/ 55381 h 2532262"/>
              <a:gd name="connsiteX12" fmla="*/ 6229716 w 11135862"/>
              <a:gd name="connsiteY12" fmla="*/ 88998 h 2532262"/>
              <a:gd name="connsiteX13" fmla="*/ 6740704 w 11135862"/>
              <a:gd name="connsiteY13" fmla="*/ 88998 h 2532262"/>
              <a:gd name="connsiteX14" fmla="*/ 6982752 w 11135862"/>
              <a:gd name="connsiteY14" fmla="*/ 55381 h 2532262"/>
              <a:gd name="connsiteX15" fmla="*/ 7188504 w 11135862"/>
              <a:gd name="connsiteY15" fmla="*/ 57324 h 2532262"/>
              <a:gd name="connsiteX16" fmla="*/ 7384473 w 11135862"/>
              <a:gd name="connsiteY16" fmla="*/ 52002 h 2532262"/>
              <a:gd name="connsiteX17" fmla="*/ 8004185 w 11135862"/>
              <a:gd name="connsiteY17" fmla="*/ 60669 h 2532262"/>
              <a:gd name="connsiteX18" fmla="*/ 8606562 w 11135862"/>
              <a:gd name="connsiteY18" fmla="*/ 52003 h 2532262"/>
              <a:gd name="connsiteX19" fmla="*/ 9187272 w 11135862"/>
              <a:gd name="connsiteY19" fmla="*/ 43335 h 2532262"/>
              <a:gd name="connsiteX20" fmla="*/ 9759313 w 11135862"/>
              <a:gd name="connsiteY20" fmla="*/ 47670 h 2532262"/>
              <a:gd name="connsiteX21" fmla="*/ 10231681 w 11135862"/>
              <a:gd name="connsiteY21" fmla="*/ 17334 h 2532262"/>
              <a:gd name="connsiteX22" fmla="*/ 10773387 w 11135862"/>
              <a:gd name="connsiteY22" fmla="*/ 0 h 2532262"/>
              <a:gd name="connsiteX23" fmla="*/ 11127888 w 11135862"/>
              <a:gd name="connsiteY23" fmla="*/ 10546 h 2532262"/>
              <a:gd name="connsiteX24" fmla="*/ 11081077 w 11135862"/>
              <a:gd name="connsiteY24" fmla="*/ 2184157 h 2532262"/>
              <a:gd name="connsiteX25" fmla="*/ 10184011 w 11135862"/>
              <a:gd name="connsiteY25" fmla="*/ 2149488 h 2532262"/>
              <a:gd name="connsiteX26" fmla="*/ 8901252 w 11135862"/>
              <a:gd name="connsiteY26" fmla="*/ 2223160 h 2532262"/>
              <a:gd name="connsiteX27" fmla="*/ 7776128 w 11135862"/>
              <a:gd name="connsiteY27" fmla="*/ 2327934 h 2532262"/>
              <a:gd name="connsiteX28" fmla="*/ 6411698 w 11135862"/>
              <a:gd name="connsiteY28" fmla="*/ 2252031 h 2532262"/>
              <a:gd name="connsiteX29" fmla="*/ 5029646 w 11135862"/>
              <a:gd name="connsiteY29" fmla="*/ 2322261 h 2532262"/>
              <a:gd name="connsiteX30" fmla="*/ 3984057 w 11135862"/>
              <a:gd name="connsiteY30" fmla="*/ 2301039 h 2532262"/>
              <a:gd name="connsiteX31" fmla="*/ 2861228 w 11135862"/>
              <a:gd name="connsiteY31" fmla="*/ 2334657 h 2532262"/>
              <a:gd name="connsiteX32" fmla="*/ 1738399 w 11135862"/>
              <a:gd name="connsiteY32" fmla="*/ 2334657 h 2532262"/>
              <a:gd name="connsiteX33" fmla="*/ 790381 w 11135862"/>
              <a:gd name="connsiteY33" fmla="*/ 2247251 h 2532262"/>
              <a:gd name="connsiteX34" fmla="*/ 5425 w 11135862"/>
              <a:gd name="connsiteY34" fmla="*/ 2304143 h 2532262"/>
              <a:gd name="connsiteX35" fmla="*/ 0 w 11135862"/>
              <a:gd name="connsiteY35" fmla="*/ 18927 h 2532262"/>
              <a:gd name="connsiteX0" fmla="*/ 0 w 11135862"/>
              <a:gd name="connsiteY0" fmla="*/ 18927 h 2532262"/>
              <a:gd name="connsiteX1" fmla="*/ 420587 w 11135862"/>
              <a:gd name="connsiteY1" fmla="*/ 8316 h 2532262"/>
              <a:gd name="connsiteX2" fmla="*/ 877787 w 11135862"/>
              <a:gd name="connsiteY2" fmla="*/ 1592 h 2532262"/>
              <a:gd name="connsiteX3" fmla="*/ 1360543 w 11135862"/>
              <a:gd name="connsiteY3" fmla="*/ 6978 h 2532262"/>
              <a:gd name="connsiteX4" fmla="*/ 1703443 w 11135862"/>
              <a:gd name="connsiteY4" fmla="*/ 14593 h 2532262"/>
              <a:gd name="connsiteX5" fmla="*/ 2182152 w 11135862"/>
              <a:gd name="connsiteY5" fmla="*/ 35210 h 2532262"/>
              <a:gd name="connsiteX6" fmla="*/ 2740651 w 11135862"/>
              <a:gd name="connsiteY6" fmla="*/ 39989 h 2532262"/>
              <a:gd name="connsiteX7" fmla="*/ 3278693 w 11135862"/>
              <a:gd name="connsiteY7" fmla="*/ 41934 h 2532262"/>
              <a:gd name="connsiteX8" fmla="*/ 3883204 w 11135862"/>
              <a:gd name="connsiteY8" fmla="*/ 35210 h 2532262"/>
              <a:gd name="connsiteX9" fmla="*/ 4515216 w 11135862"/>
              <a:gd name="connsiteY9" fmla="*/ 48657 h 2532262"/>
              <a:gd name="connsiteX10" fmla="*/ 5039652 w 11135862"/>
              <a:gd name="connsiteY10" fmla="*/ 41934 h 2532262"/>
              <a:gd name="connsiteX11" fmla="*/ 5604428 w 11135862"/>
              <a:gd name="connsiteY11" fmla="*/ 55381 h 2532262"/>
              <a:gd name="connsiteX12" fmla="*/ 6229716 w 11135862"/>
              <a:gd name="connsiteY12" fmla="*/ 88998 h 2532262"/>
              <a:gd name="connsiteX13" fmla="*/ 6740704 w 11135862"/>
              <a:gd name="connsiteY13" fmla="*/ 88998 h 2532262"/>
              <a:gd name="connsiteX14" fmla="*/ 6982752 w 11135862"/>
              <a:gd name="connsiteY14" fmla="*/ 55381 h 2532262"/>
              <a:gd name="connsiteX15" fmla="*/ 7188504 w 11135862"/>
              <a:gd name="connsiteY15" fmla="*/ 57324 h 2532262"/>
              <a:gd name="connsiteX16" fmla="*/ 7384473 w 11135862"/>
              <a:gd name="connsiteY16" fmla="*/ 52002 h 2532262"/>
              <a:gd name="connsiteX17" fmla="*/ 8004185 w 11135862"/>
              <a:gd name="connsiteY17" fmla="*/ 60669 h 2532262"/>
              <a:gd name="connsiteX18" fmla="*/ 8606562 w 11135862"/>
              <a:gd name="connsiteY18" fmla="*/ 52003 h 2532262"/>
              <a:gd name="connsiteX19" fmla="*/ 9187272 w 11135862"/>
              <a:gd name="connsiteY19" fmla="*/ 43335 h 2532262"/>
              <a:gd name="connsiteX20" fmla="*/ 9759313 w 11135862"/>
              <a:gd name="connsiteY20" fmla="*/ 47670 h 2532262"/>
              <a:gd name="connsiteX21" fmla="*/ 10231681 w 11135862"/>
              <a:gd name="connsiteY21" fmla="*/ 17334 h 2532262"/>
              <a:gd name="connsiteX22" fmla="*/ 10773387 w 11135862"/>
              <a:gd name="connsiteY22" fmla="*/ 0 h 2532262"/>
              <a:gd name="connsiteX23" fmla="*/ 11127888 w 11135862"/>
              <a:gd name="connsiteY23" fmla="*/ 10546 h 2532262"/>
              <a:gd name="connsiteX24" fmla="*/ 11081077 w 11135862"/>
              <a:gd name="connsiteY24" fmla="*/ 2184157 h 2532262"/>
              <a:gd name="connsiteX25" fmla="*/ 10184011 w 11135862"/>
              <a:gd name="connsiteY25" fmla="*/ 2149488 h 2532262"/>
              <a:gd name="connsiteX26" fmla="*/ 8901252 w 11135862"/>
              <a:gd name="connsiteY26" fmla="*/ 2223160 h 2532262"/>
              <a:gd name="connsiteX27" fmla="*/ 7776128 w 11135862"/>
              <a:gd name="connsiteY27" fmla="*/ 2327934 h 2532262"/>
              <a:gd name="connsiteX28" fmla="*/ 6411698 w 11135862"/>
              <a:gd name="connsiteY28" fmla="*/ 2252031 h 2532262"/>
              <a:gd name="connsiteX29" fmla="*/ 5029646 w 11135862"/>
              <a:gd name="connsiteY29" fmla="*/ 2322261 h 2532262"/>
              <a:gd name="connsiteX30" fmla="*/ 3984057 w 11135862"/>
              <a:gd name="connsiteY30" fmla="*/ 2301039 h 2532262"/>
              <a:gd name="connsiteX31" fmla="*/ 2861228 w 11135862"/>
              <a:gd name="connsiteY31" fmla="*/ 2334657 h 2532262"/>
              <a:gd name="connsiteX32" fmla="*/ 1738399 w 11135862"/>
              <a:gd name="connsiteY32" fmla="*/ 2334657 h 2532262"/>
              <a:gd name="connsiteX33" fmla="*/ 790381 w 11135862"/>
              <a:gd name="connsiteY33" fmla="*/ 2247251 h 2532262"/>
              <a:gd name="connsiteX34" fmla="*/ 5425 w 11135862"/>
              <a:gd name="connsiteY34" fmla="*/ 2304143 h 2532262"/>
              <a:gd name="connsiteX35" fmla="*/ 0 w 11135862"/>
              <a:gd name="connsiteY35" fmla="*/ 18927 h 2532262"/>
              <a:gd name="connsiteX0" fmla="*/ 0 w 11135862"/>
              <a:gd name="connsiteY0" fmla="*/ 18927 h 2532262"/>
              <a:gd name="connsiteX1" fmla="*/ 420587 w 11135862"/>
              <a:gd name="connsiteY1" fmla="*/ 8316 h 2532262"/>
              <a:gd name="connsiteX2" fmla="*/ 877787 w 11135862"/>
              <a:gd name="connsiteY2" fmla="*/ 1592 h 2532262"/>
              <a:gd name="connsiteX3" fmla="*/ 1360543 w 11135862"/>
              <a:gd name="connsiteY3" fmla="*/ 6978 h 2532262"/>
              <a:gd name="connsiteX4" fmla="*/ 1703443 w 11135862"/>
              <a:gd name="connsiteY4" fmla="*/ 14593 h 2532262"/>
              <a:gd name="connsiteX5" fmla="*/ 2182152 w 11135862"/>
              <a:gd name="connsiteY5" fmla="*/ 35210 h 2532262"/>
              <a:gd name="connsiteX6" fmla="*/ 2740651 w 11135862"/>
              <a:gd name="connsiteY6" fmla="*/ 39989 h 2532262"/>
              <a:gd name="connsiteX7" fmla="*/ 3278693 w 11135862"/>
              <a:gd name="connsiteY7" fmla="*/ 41934 h 2532262"/>
              <a:gd name="connsiteX8" fmla="*/ 3883204 w 11135862"/>
              <a:gd name="connsiteY8" fmla="*/ 35210 h 2532262"/>
              <a:gd name="connsiteX9" fmla="*/ 4515216 w 11135862"/>
              <a:gd name="connsiteY9" fmla="*/ 48657 h 2532262"/>
              <a:gd name="connsiteX10" fmla="*/ 5039652 w 11135862"/>
              <a:gd name="connsiteY10" fmla="*/ 41934 h 2532262"/>
              <a:gd name="connsiteX11" fmla="*/ 5604428 w 11135862"/>
              <a:gd name="connsiteY11" fmla="*/ 55381 h 2532262"/>
              <a:gd name="connsiteX12" fmla="*/ 6229716 w 11135862"/>
              <a:gd name="connsiteY12" fmla="*/ 88998 h 2532262"/>
              <a:gd name="connsiteX13" fmla="*/ 6740704 w 11135862"/>
              <a:gd name="connsiteY13" fmla="*/ 88998 h 2532262"/>
              <a:gd name="connsiteX14" fmla="*/ 6982752 w 11135862"/>
              <a:gd name="connsiteY14" fmla="*/ 55381 h 2532262"/>
              <a:gd name="connsiteX15" fmla="*/ 7188504 w 11135862"/>
              <a:gd name="connsiteY15" fmla="*/ 57324 h 2532262"/>
              <a:gd name="connsiteX16" fmla="*/ 7384473 w 11135862"/>
              <a:gd name="connsiteY16" fmla="*/ 52002 h 2532262"/>
              <a:gd name="connsiteX17" fmla="*/ 8004185 w 11135862"/>
              <a:gd name="connsiteY17" fmla="*/ 60669 h 2532262"/>
              <a:gd name="connsiteX18" fmla="*/ 8606562 w 11135862"/>
              <a:gd name="connsiteY18" fmla="*/ 52003 h 2532262"/>
              <a:gd name="connsiteX19" fmla="*/ 9187272 w 11135862"/>
              <a:gd name="connsiteY19" fmla="*/ 43335 h 2532262"/>
              <a:gd name="connsiteX20" fmla="*/ 9759313 w 11135862"/>
              <a:gd name="connsiteY20" fmla="*/ 47670 h 2532262"/>
              <a:gd name="connsiteX21" fmla="*/ 10231681 w 11135862"/>
              <a:gd name="connsiteY21" fmla="*/ 17334 h 2532262"/>
              <a:gd name="connsiteX22" fmla="*/ 10773387 w 11135862"/>
              <a:gd name="connsiteY22" fmla="*/ 0 h 2532262"/>
              <a:gd name="connsiteX23" fmla="*/ 11127888 w 11135862"/>
              <a:gd name="connsiteY23" fmla="*/ 10546 h 2532262"/>
              <a:gd name="connsiteX24" fmla="*/ 11081077 w 11135862"/>
              <a:gd name="connsiteY24" fmla="*/ 2184157 h 2532262"/>
              <a:gd name="connsiteX25" fmla="*/ 10184011 w 11135862"/>
              <a:gd name="connsiteY25" fmla="*/ 2149488 h 2532262"/>
              <a:gd name="connsiteX26" fmla="*/ 8901252 w 11135862"/>
              <a:gd name="connsiteY26" fmla="*/ 2223160 h 2532262"/>
              <a:gd name="connsiteX27" fmla="*/ 7776128 w 11135862"/>
              <a:gd name="connsiteY27" fmla="*/ 2327934 h 2532262"/>
              <a:gd name="connsiteX28" fmla="*/ 6411698 w 11135862"/>
              <a:gd name="connsiteY28" fmla="*/ 2252031 h 2532262"/>
              <a:gd name="connsiteX29" fmla="*/ 5029646 w 11135862"/>
              <a:gd name="connsiteY29" fmla="*/ 2322261 h 2532262"/>
              <a:gd name="connsiteX30" fmla="*/ 3984057 w 11135862"/>
              <a:gd name="connsiteY30" fmla="*/ 2301039 h 2532262"/>
              <a:gd name="connsiteX31" fmla="*/ 2861228 w 11135862"/>
              <a:gd name="connsiteY31" fmla="*/ 2334657 h 2532262"/>
              <a:gd name="connsiteX32" fmla="*/ 1738399 w 11135862"/>
              <a:gd name="connsiteY32" fmla="*/ 2334657 h 2532262"/>
              <a:gd name="connsiteX33" fmla="*/ 790381 w 11135862"/>
              <a:gd name="connsiteY33" fmla="*/ 2247251 h 2532262"/>
              <a:gd name="connsiteX34" fmla="*/ 5425 w 11135862"/>
              <a:gd name="connsiteY34" fmla="*/ 2304143 h 2532262"/>
              <a:gd name="connsiteX35" fmla="*/ 0 w 11135862"/>
              <a:gd name="connsiteY35" fmla="*/ 18927 h 2532262"/>
              <a:gd name="connsiteX0" fmla="*/ 0 w 11135862"/>
              <a:gd name="connsiteY0" fmla="*/ 18927 h 2532262"/>
              <a:gd name="connsiteX1" fmla="*/ 420587 w 11135862"/>
              <a:gd name="connsiteY1" fmla="*/ 8316 h 2532262"/>
              <a:gd name="connsiteX2" fmla="*/ 877787 w 11135862"/>
              <a:gd name="connsiteY2" fmla="*/ 1592 h 2532262"/>
              <a:gd name="connsiteX3" fmla="*/ 1360543 w 11135862"/>
              <a:gd name="connsiteY3" fmla="*/ 6978 h 2532262"/>
              <a:gd name="connsiteX4" fmla="*/ 1703443 w 11135862"/>
              <a:gd name="connsiteY4" fmla="*/ 14593 h 2532262"/>
              <a:gd name="connsiteX5" fmla="*/ 2182152 w 11135862"/>
              <a:gd name="connsiteY5" fmla="*/ 35210 h 2532262"/>
              <a:gd name="connsiteX6" fmla="*/ 2740651 w 11135862"/>
              <a:gd name="connsiteY6" fmla="*/ 39989 h 2532262"/>
              <a:gd name="connsiteX7" fmla="*/ 3278693 w 11135862"/>
              <a:gd name="connsiteY7" fmla="*/ 41934 h 2532262"/>
              <a:gd name="connsiteX8" fmla="*/ 3883204 w 11135862"/>
              <a:gd name="connsiteY8" fmla="*/ 35210 h 2532262"/>
              <a:gd name="connsiteX9" fmla="*/ 4515216 w 11135862"/>
              <a:gd name="connsiteY9" fmla="*/ 48657 h 2532262"/>
              <a:gd name="connsiteX10" fmla="*/ 5039652 w 11135862"/>
              <a:gd name="connsiteY10" fmla="*/ 41934 h 2532262"/>
              <a:gd name="connsiteX11" fmla="*/ 5604428 w 11135862"/>
              <a:gd name="connsiteY11" fmla="*/ 55381 h 2532262"/>
              <a:gd name="connsiteX12" fmla="*/ 6229716 w 11135862"/>
              <a:gd name="connsiteY12" fmla="*/ 88998 h 2532262"/>
              <a:gd name="connsiteX13" fmla="*/ 6740704 w 11135862"/>
              <a:gd name="connsiteY13" fmla="*/ 88998 h 2532262"/>
              <a:gd name="connsiteX14" fmla="*/ 6982752 w 11135862"/>
              <a:gd name="connsiteY14" fmla="*/ 55381 h 2532262"/>
              <a:gd name="connsiteX15" fmla="*/ 7188504 w 11135862"/>
              <a:gd name="connsiteY15" fmla="*/ 57324 h 2532262"/>
              <a:gd name="connsiteX16" fmla="*/ 7384473 w 11135862"/>
              <a:gd name="connsiteY16" fmla="*/ 52002 h 2532262"/>
              <a:gd name="connsiteX17" fmla="*/ 8004185 w 11135862"/>
              <a:gd name="connsiteY17" fmla="*/ 60669 h 2532262"/>
              <a:gd name="connsiteX18" fmla="*/ 8606562 w 11135862"/>
              <a:gd name="connsiteY18" fmla="*/ 52003 h 2532262"/>
              <a:gd name="connsiteX19" fmla="*/ 9187272 w 11135862"/>
              <a:gd name="connsiteY19" fmla="*/ 43335 h 2532262"/>
              <a:gd name="connsiteX20" fmla="*/ 9759313 w 11135862"/>
              <a:gd name="connsiteY20" fmla="*/ 47670 h 2532262"/>
              <a:gd name="connsiteX21" fmla="*/ 10231681 w 11135862"/>
              <a:gd name="connsiteY21" fmla="*/ 17334 h 2532262"/>
              <a:gd name="connsiteX22" fmla="*/ 10773387 w 11135862"/>
              <a:gd name="connsiteY22" fmla="*/ 0 h 2532262"/>
              <a:gd name="connsiteX23" fmla="*/ 11127888 w 11135862"/>
              <a:gd name="connsiteY23" fmla="*/ 10546 h 2532262"/>
              <a:gd name="connsiteX24" fmla="*/ 11081077 w 11135862"/>
              <a:gd name="connsiteY24" fmla="*/ 2184157 h 2532262"/>
              <a:gd name="connsiteX25" fmla="*/ 10184011 w 11135862"/>
              <a:gd name="connsiteY25" fmla="*/ 2149488 h 2532262"/>
              <a:gd name="connsiteX26" fmla="*/ 8901252 w 11135862"/>
              <a:gd name="connsiteY26" fmla="*/ 2223160 h 2532262"/>
              <a:gd name="connsiteX27" fmla="*/ 7776128 w 11135862"/>
              <a:gd name="connsiteY27" fmla="*/ 2327934 h 2532262"/>
              <a:gd name="connsiteX28" fmla="*/ 6411698 w 11135862"/>
              <a:gd name="connsiteY28" fmla="*/ 2252031 h 2532262"/>
              <a:gd name="connsiteX29" fmla="*/ 5029646 w 11135862"/>
              <a:gd name="connsiteY29" fmla="*/ 2322261 h 2532262"/>
              <a:gd name="connsiteX30" fmla="*/ 3984057 w 11135862"/>
              <a:gd name="connsiteY30" fmla="*/ 2301039 h 2532262"/>
              <a:gd name="connsiteX31" fmla="*/ 2861228 w 11135862"/>
              <a:gd name="connsiteY31" fmla="*/ 2334657 h 2532262"/>
              <a:gd name="connsiteX32" fmla="*/ 1835008 w 11135862"/>
              <a:gd name="connsiteY32" fmla="*/ 2324608 h 2532262"/>
              <a:gd name="connsiteX33" fmla="*/ 790381 w 11135862"/>
              <a:gd name="connsiteY33" fmla="*/ 2247251 h 2532262"/>
              <a:gd name="connsiteX34" fmla="*/ 5425 w 11135862"/>
              <a:gd name="connsiteY34" fmla="*/ 2304143 h 2532262"/>
              <a:gd name="connsiteX35" fmla="*/ 0 w 11135862"/>
              <a:gd name="connsiteY35" fmla="*/ 18927 h 2532262"/>
              <a:gd name="connsiteX0" fmla="*/ 0 w 11135862"/>
              <a:gd name="connsiteY0" fmla="*/ 18927 h 2542978"/>
              <a:gd name="connsiteX1" fmla="*/ 420587 w 11135862"/>
              <a:gd name="connsiteY1" fmla="*/ 8316 h 2542978"/>
              <a:gd name="connsiteX2" fmla="*/ 877787 w 11135862"/>
              <a:gd name="connsiteY2" fmla="*/ 1592 h 2542978"/>
              <a:gd name="connsiteX3" fmla="*/ 1360543 w 11135862"/>
              <a:gd name="connsiteY3" fmla="*/ 6978 h 2542978"/>
              <a:gd name="connsiteX4" fmla="*/ 1703443 w 11135862"/>
              <a:gd name="connsiteY4" fmla="*/ 14593 h 2542978"/>
              <a:gd name="connsiteX5" fmla="*/ 2182152 w 11135862"/>
              <a:gd name="connsiteY5" fmla="*/ 35210 h 2542978"/>
              <a:gd name="connsiteX6" fmla="*/ 2740651 w 11135862"/>
              <a:gd name="connsiteY6" fmla="*/ 39989 h 2542978"/>
              <a:gd name="connsiteX7" fmla="*/ 3278693 w 11135862"/>
              <a:gd name="connsiteY7" fmla="*/ 41934 h 2542978"/>
              <a:gd name="connsiteX8" fmla="*/ 3883204 w 11135862"/>
              <a:gd name="connsiteY8" fmla="*/ 35210 h 2542978"/>
              <a:gd name="connsiteX9" fmla="*/ 4515216 w 11135862"/>
              <a:gd name="connsiteY9" fmla="*/ 48657 h 2542978"/>
              <a:gd name="connsiteX10" fmla="*/ 5039652 w 11135862"/>
              <a:gd name="connsiteY10" fmla="*/ 41934 h 2542978"/>
              <a:gd name="connsiteX11" fmla="*/ 5604428 w 11135862"/>
              <a:gd name="connsiteY11" fmla="*/ 55381 h 2542978"/>
              <a:gd name="connsiteX12" fmla="*/ 6229716 w 11135862"/>
              <a:gd name="connsiteY12" fmla="*/ 88998 h 2542978"/>
              <a:gd name="connsiteX13" fmla="*/ 6740704 w 11135862"/>
              <a:gd name="connsiteY13" fmla="*/ 88998 h 2542978"/>
              <a:gd name="connsiteX14" fmla="*/ 6982752 w 11135862"/>
              <a:gd name="connsiteY14" fmla="*/ 55381 h 2542978"/>
              <a:gd name="connsiteX15" fmla="*/ 7188504 w 11135862"/>
              <a:gd name="connsiteY15" fmla="*/ 57324 h 2542978"/>
              <a:gd name="connsiteX16" fmla="*/ 7384473 w 11135862"/>
              <a:gd name="connsiteY16" fmla="*/ 52002 h 2542978"/>
              <a:gd name="connsiteX17" fmla="*/ 8004185 w 11135862"/>
              <a:gd name="connsiteY17" fmla="*/ 60669 h 2542978"/>
              <a:gd name="connsiteX18" fmla="*/ 8606562 w 11135862"/>
              <a:gd name="connsiteY18" fmla="*/ 52003 h 2542978"/>
              <a:gd name="connsiteX19" fmla="*/ 9187272 w 11135862"/>
              <a:gd name="connsiteY19" fmla="*/ 43335 h 2542978"/>
              <a:gd name="connsiteX20" fmla="*/ 9759313 w 11135862"/>
              <a:gd name="connsiteY20" fmla="*/ 47670 h 2542978"/>
              <a:gd name="connsiteX21" fmla="*/ 10231681 w 11135862"/>
              <a:gd name="connsiteY21" fmla="*/ 17334 h 2542978"/>
              <a:gd name="connsiteX22" fmla="*/ 10773387 w 11135862"/>
              <a:gd name="connsiteY22" fmla="*/ 0 h 2542978"/>
              <a:gd name="connsiteX23" fmla="*/ 11127888 w 11135862"/>
              <a:gd name="connsiteY23" fmla="*/ 10546 h 2542978"/>
              <a:gd name="connsiteX24" fmla="*/ 11081077 w 11135862"/>
              <a:gd name="connsiteY24" fmla="*/ 2184157 h 2542978"/>
              <a:gd name="connsiteX25" fmla="*/ 10184011 w 11135862"/>
              <a:gd name="connsiteY25" fmla="*/ 2149488 h 2542978"/>
              <a:gd name="connsiteX26" fmla="*/ 8901252 w 11135862"/>
              <a:gd name="connsiteY26" fmla="*/ 2223160 h 2542978"/>
              <a:gd name="connsiteX27" fmla="*/ 7776128 w 11135862"/>
              <a:gd name="connsiteY27" fmla="*/ 2327934 h 2542978"/>
              <a:gd name="connsiteX28" fmla="*/ 6411698 w 11135862"/>
              <a:gd name="connsiteY28" fmla="*/ 2252031 h 2542978"/>
              <a:gd name="connsiteX29" fmla="*/ 5029646 w 11135862"/>
              <a:gd name="connsiteY29" fmla="*/ 2322261 h 2542978"/>
              <a:gd name="connsiteX30" fmla="*/ 3984057 w 11135862"/>
              <a:gd name="connsiteY30" fmla="*/ 2301039 h 2542978"/>
              <a:gd name="connsiteX31" fmla="*/ 2861228 w 11135862"/>
              <a:gd name="connsiteY31" fmla="*/ 2334657 h 2542978"/>
              <a:gd name="connsiteX32" fmla="*/ 1835008 w 11135862"/>
              <a:gd name="connsiteY32" fmla="*/ 2324608 h 2542978"/>
              <a:gd name="connsiteX33" fmla="*/ 790381 w 11135862"/>
              <a:gd name="connsiteY33" fmla="*/ 2247251 h 2542978"/>
              <a:gd name="connsiteX34" fmla="*/ 5425 w 11135862"/>
              <a:gd name="connsiteY34" fmla="*/ 2304143 h 2542978"/>
              <a:gd name="connsiteX35" fmla="*/ 0 w 11135862"/>
              <a:gd name="connsiteY35" fmla="*/ 18927 h 2542978"/>
              <a:gd name="connsiteX0" fmla="*/ 0 w 11135862"/>
              <a:gd name="connsiteY0" fmla="*/ 18927 h 2546639"/>
              <a:gd name="connsiteX1" fmla="*/ 420587 w 11135862"/>
              <a:gd name="connsiteY1" fmla="*/ 8316 h 2546639"/>
              <a:gd name="connsiteX2" fmla="*/ 877787 w 11135862"/>
              <a:gd name="connsiteY2" fmla="*/ 1592 h 2546639"/>
              <a:gd name="connsiteX3" fmla="*/ 1360543 w 11135862"/>
              <a:gd name="connsiteY3" fmla="*/ 6978 h 2546639"/>
              <a:gd name="connsiteX4" fmla="*/ 1703443 w 11135862"/>
              <a:gd name="connsiteY4" fmla="*/ 14593 h 2546639"/>
              <a:gd name="connsiteX5" fmla="*/ 2182152 w 11135862"/>
              <a:gd name="connsiteY5" fmla="*/ 35210 h 2546639"/>
              <a:gd name="connsiteX6" fmla="*/ 2740651 w 11135862"/>
              <a:gd name="connsiteY6" fmla="*/ 39989 h 2546639"/>
              <a:gd name="connsiteX7" fmla="*/ 3278693 w 11135862"/>
              <a:gd name="connsiteY7" fmla="*/ 41934 h 2546639"/>
              <a:gd name="connsiteX8" fmla="*/ 3883204 w 11135862"/>
              <a:gd name="connsiteY8" fmla="*/ 35210 h 2546639"/>
              <a:gd name="connsiteX9" fmla="*/ 4515216 w 11135862"/>
              <a:gd name="connsiteY9" fmla="*/ 48657 h 2546639"/>
              <a:gd name="connsiteX10" fmla="*/ 5039652 w 11135862"/>
              <a:gd name="connsiteY10" fmla="*/ 41934 h 2546639"/>
              <a:gd name="connsiteX11" fmla="*/ 5604428 w 11135862"/>
              <a:gd name="connsiteY11" fmla="*/ 55381 h 2546639"/>
              <a:gd name="connsiteX12" fmla="*/ 6229716 w 11135862"/>
              <a:gd name="connsiteY12" fmla="*/ 88998 h 2546639"/>
              <a:gd name="connsiteX13" fmla="*/ 6740704 w 11135862"/>
              <a:gd name="connsiteY13" fmla="*/ 88998 h 2546639"/>
              <a:gd name="connsiteX14" fmla="*/ 6982752 w 11135862"/>
              <a:gd name="connsiteY14" fmla="*/ 55381 h 2546639"/>
              <a:gd name="connsiteX15" fmla="*/ 7188504 w 11135862"/>
              <a:gd name="connsiteY15" fmla="*/ 57324 h 2546639"/>
              <a:gd name="connsiteX16" fmla="*/ 7384473 w 11135862"/>
              <a:gd name="connsiteY16" fmla="*/ 52002 h 2546639"/>
              <a:gd name="connsiteX17" fmla="*/ 8004185 w 11135862"/>
              <a:gd name="connsiteY17" fmla="*/ 60669 h 2546639"/>
              <a:gd name="connsiteX18" fmla="*/ 8606562 w 11135862"/>
              <a:gd name="connsiteY18" fmla="*/ 52003 h 2546639"/>
              <a:gd name="connsiteX19" fmla="*/ 9187272 w 11135862"/>
              <a:gd name="connsiteY19" fmla="*/ 43335 h 2546639"/>
              <a:gd name="connsiteX20" fmla="*/ 9759313 w 11135862"/>
              <a:gd name="connsiteY20" fmla="*/ 47670 h 2546639"/>
              <a:gd name="connsiteX21" fmla="*/ 10231681 w 11135862"/>
              <a:gd name="connsiteY21" fmla="*/ 17334 h 2546639"/>
              <a:gd name="connsiteX22" fmla="*/ 10773387 w 11135862"/>
              <a:gd name="connsiteY22" fmla="*/ 0 h 2546639"/>
              <a:gd name="connsiteX23" fmla="*/ 11127888 w 11135862"/>
              <a:gd name="connsiteY23" fmla="*/ 10546 h 2546639"/>
              <a:gd name="connsiteX24" fmla="*/ 11081077 w 11135862"/>
              <a:gd name="connsiteY24" fmla="*/ 2184157 h 2546639"/>
              <a:gd name="connsiteX25" fmla="*/ 10184011 w 11135862"/>
              <a:gd name="connsiteY25" fmla="*/ 2149488 h 2546639"/>
              <a:gd name="connsiteX26" fmla="*/ 8901252 w 11135862"/>
              <a:gd name="connsiteY26" fmla="*/ 2223160 h 2546639"/>
              <a:gd name="connsiteX27" fmla="*/ 7776128 w 11135862"/>
              <a:gd name="connsiteY27" fmla="*/ 2327934 h 2546639"/>
              <a:gd name="connsiteX28" fmla="*/ 6411698 w 11135862"/>
              <a:gd name="connsiteY28" fmla="*/ 2252031 h 2546639"/>
              <a:gd name="connsiteX29" fmla="*/ 5029646 w 11135862"/>
              <a:gd name="connsiteY29" fmla="*/ 2322261 h 2546639"/>
              <a:gd name="connsiteX30" fmla="*/ 3984057 w 11135862"/>
              <a:gd name="connsiteY30" fmla="*/ 2301039 h 2546639"/>
              <a:gd name="connsiteX31" fmla="*/ 2861228 w 11135862"/>
              <a:gd name="connsiteY31" fmla="*/ 2334657 h 2546639"/>
              <a:gd name="connsiteX32" fmla="*/ 1835008 w 11135862"/>
              <a:gd name="connsiteY32" fmla="*/ 2324608 h 2546639"/>
              <a:gd name="connsiteX33" fmla="*/ 790381 w 11135862"/>
              <a:gd name="connsiteY33" fmla="*/ 2247251 h 2546639"/>
              <a:gd name="connsiteX34" fmla="*/ 5425 w 11135862"/>
              <a:gd name="connsiteY34" fmla="*/ 2304143 h 2546639"/>
              <a:gd name="connsiteX35" fmla="*/ 0 w 11135862"/>
              <a:gd name="connsiteY35" fmla="*/ 18927 h 2546639"/>
              <a:gd name="connsiteX0" fmla="*/ 0 w 11135862"/>
              <a:gd name="connsiteY0" fmla="*/ 18927 h 2546639"/>
              <a:gd name="connsiteX1" fmla="*/ 420587 w 11135862"/>
              <a:gd name="connsiteY1" fmla="*/ 8316 h 2546639"/>
              <a:gd name="connsiteX2" fmla="*/ 877787 w 11135862"/>
              <a:gd name="connsiteY2" fmla="*/ 1592 h 2546639"/>
              <a:gd name="connsiteX3" fmla="*/ 1360543 w 11135862"/>
              <a:gd name="connsiteY3" fmla="*/ 6978 h 2546639"/>
              <a:gd name="connsiteX4" fmla="*/ 1703443 w 11135862"/>
              <a:gd name="connsiteY4" fmla="*/ 14593 h 2546639"/>
              <a:gd name="connsiteX5" fmla="*/ 2182152 w 11135862"/>
              <a:gd name="connsiteY5" fmla="*/ 35210 h 2546639"/>
              <a:gd name="connsiteX6" fmla="*/ 2740651 w 11135862"/>
              <a:gd name="connsiteY6" fmla="*/ 39989 h 2546639"/>
              <a:gd name="connsiteX7" fmla="*/ 3278693 w 11135862"/>
              <a:gd name="connsiteY7" fmla="*/ 41934 h 2546639"/>
              <a:gd name="connsiteX8" fmla="*/ 3883204 w 11135862"/>
              <a:gd name="connsiteY8" fmla="*/ 35210 h 2546639"/>
              <a:gd name="connsiteX9" fmla="*/ 4515216 w 11135862"/>
              <a:gd name="connsiteY9" fmla="*/ 48657 h 2546639"/>
              <a:gd name="connsiteX10" fmla="*/ 5039652 w 11135862"/>
              <a:gd name="connsiteY10" fmla="*/ 41934 h 2546639"/>
              <a:gd name="connsiteX11" fmla="*/ 5604428 w 11135862"/>
              <a:gd name="connsiteY11" fmla="*/ 55381 h 2546639"/>
              <a:gd name="connsiteX12" fmla="*/ 6229716 w 11135862"/>
              <a:gd name="connsiteY12" fmla="*/ 88998 h 2546639"/>
              <a:gd name="connsiteX13" fmla="*/ 6740704 w 11135862"/>
              <a:gd name="connsiteY13" fmla="*/ 88998 h 2546639"/>
              <a:gd name="connsiteX14" fmla="*/ 6982752 w 11135862"/>
              <a:gd name="connsiteY14" fmla="*/ 55381 h 2546639"/>
              <a:gd name="connsiteX15" fmla="*/ 7188504 w 11135862"/>
              <a:gd name="connsiteY15" fmla="*/ 57324 h 2546639"/>
              <a:gd name="connsiteX16" fmla="*/ 7384473 w 11135862"/>
              <a:gd name="connsiteY16" fmla="*/ 52002 h 2546639"/>
              <a:gd name="connsiteX17" fmla="*/ 8004185 w 11135862"/>
              <a:gd name="connsiteY17" fmla="*/ 60669 h 2546639"/>
              <a:gd name="connsiteX18" fmla="*/ 8606562 w 11135862"/>
              <a:gd name="connsiteY18" fmla="*/ 52003 h 2546639"/>
              <a:gd name="connsiteX19" fmla="*/ 9187272 w 11135862"/>
              <a:gd name="connsiteY19" fmla="*/ 43335 h 2546639"/>
              <a:gd name="connsiteX20" fmla="*/ 9759313 w 11135862"/>
              <a:gd name="connsiteY20" fmla="*/ 47670 h 2546639"/>
              <a:gd name="connsiteX21" fmla="*/ 10231681 w 11135862"/>
              <a:gd name="connsiteY21" fmla="*/ 17334 h 2546639"/>
              <a:gd name="connsiteX22" fmla="*/ 10773387 w 11135862"/>
              <a:gd name="connsiteY22" fmla="*/ 0 h 2546639"/>
              <a:gd name="connsiteX23" fmla="*/ 11127888 w 11135862"/>
              <a:gd name="connsiteY23" fmla="*/ 10546 h 2546639"/>
              <a:gd name="connsiteX24" fmla="*/ 11081077 w 11135862"/>
              <a:gd name="connsiteY24" fmla="*/ 2184157 h 2546639"/>
              <a:gd name="connsiteX25" fmla="*/ 10184011 w 11135862"/>
              <a:gd name="connsiteY25" fmla="*/ 2149488 h 2546639"/>
              <a:gd name="connsiteX26" fmla="*/ 8901252 w 11135862"/>
              <a:gd name="connsiteY26" fmla="*/ 2223160 h 2546639"/>
              <a:gd name="connsiteX27" fmla="*/ 7776128 w 11135862"/>
              <a:gd name="connsiteY27" fmla="*/ 2327934 h 2546639"/>
              <a:gd name="connsiteX28" fmla="*/ 6411698 w 11135862"/>
              <a:gd name="connsiteY28" fmla="*/ 2252031 h 2546639"/>
              <a:gd name="connsiteX29" fmla="*/ 5280831 w 11135862"/>
              <a:gd name="connsiteY29" fmla="*/ 2171536 h 2546639"/>
              <a:gd name="connsiteX30" fmla="*/ 3984057 w 11135862"/>
              <a:gd name="connsiteY30" fmla="*/ 2301039 h 2546639"/>
              <a:gd name="connsiteX31" fmla="*/ 2861228 w 11135862"/>
              <a:gd name="connsiteY31" fmla="*/ 2334657 h 2546639"/>
              <a:gd name="connsiteX32" fmla="*/ 1835008 w 11135862"/>
              <a:gd name="connsiteY32" fmla="*/ 2324608 h 2546639"/>
              <a:gd name="connsiteX33" fmla="*/ 790381 w 11135862"/>
              <a:gd name="connsiteY33" fmla="*/ 2247251 h 2546639"/>
              <a:gd name="connsiteX34" fmla="*/ 5425 w 11135862"/>
              <a:gd name="connsiteY34" fmla="*/ 2304143 h 2546639"/>
              <a:gd name="connsiteX35" fmla="*/ 0 w 11135862"/>
              <a:gd name="connsiteY35" fmla="*/ 18927 h 2546639"/>
              <a:gd name="connsiteX0" fmla="*/ 0 w 11135862"/>
              <a:gd name="connsiteY0" fmla="*/ 18927 h 2546639"/>
              <a:gd name="connsiteX1" fmla="*/ 420587 w 11135862"/>
              <a:gd name="connsiteY1" fmla="*/ 8316 h 2546639"/>
              <a:gd name="connsiteX2" fmla="*/ 877787 w 11135862"/>
              <a:gd name="connsiteY2" fmla="*/ 1592 h 2546639"/>
              <a:gd name="connsiteX3" fmla="*/ 1360543 w 11135862"/>
              <a:gd name="connsiteY3" fmla="*/ 6978 h 2546639"/>
              <a:gd name="connsiteX4" fmla="*/ 1703443 w 11135862"/>
              <a:gd name="connsiteY4" fmla="*/ 14593 h 2546639"/>
              <a:gd name="connsiteX5" fmla="*/ 2182152 w 11135862"/>
              <a:gd name="connsiteY5" fmla="*/ 35210 h 2546639"/>
              <a:gd name="connsiteX6" fmla="*/ 2740651 w 11135862"/>
              <a:gd name="connsiteY6" fmla="*/ 39989 h 2546639"/>
              <a:gd name="connsiteX7" fmla="*/ 3278693 w 11135862"/>
              <a:gd name="connsiteY7" fmla="*/ 41934 h 2546639"/>
              <a:gd name="connsiteX8" fmla="*/ 3883204 w 11135862"/>
              <a:gd name="connsiteY8" fmla="*/ 35210 h 2546639"/>
              <a:gd name="connsiteX9" fmla="*/ 4515216 w 11135862"/>
              <a:gd name="connsiteY9" fmla="*/ 48657 h 2546639"/>
              <a:gd name="connsiteX10" fmla="*/ 5039652 w 11135862"/>
              <a:gd name="connsiteY10" fmla="*/ 41934 h 2546639"/>
              <a:gd name="connsiteX11" fmla="*/ 5604428 w 11135862"/>
              <a:gd name="connsiteY11" fmla="*/ 55381 h 2546639"/>
              <a:gd name="connsiteX12" fmla="*/ 6229716 w 11135862"/>
              <a:gd name="connsiteY12" fmla="*/ 88998 h 2546639"/>
              <a:gd name="connsiteX13" fmla="*/ 6740704 w 11135862"/>
              <a:gd name="connsiteY13" fmla="*/ 88998 h 2546639"/>
              <a:gd name="connsiteX14" fmla="*/ 6982752 w 11135862"/>
              <a:gd name="connsiteY14" fmla="*/ 55381 h 2546639"/>
              <a:gd name="connsiteX15" fmla="*/ 7188504 w 11135862"/>
              <a:gd name="connsiteY15" fmla="*/ 57324 h 2546639"/>
              <a:gd name="connsiteX16" fmla="*/ 7384473 w 11135862"/>
              <a:gd name="connsiteY16" fmla="*/ 52002 h 2546639"/>
              <a:gd name="connsiteX17" fmla="*/ 8004185 w 11135862"/>
              <a:gd name="connsiteY17" fmla="*/ 60669 h 2546639"/>
              <a:gd name="connsiteX18" fmla="*/ 8606562 w 11135862"/>
              <a:gd name="connsiteY18" fmla="*/ 52003 h 2546639"/>
              <a:gd name="connsiteX19" fmla="*/ 9187272 w 11135862"/>
              <a:gd name="connsiteY19" fmla="*/ 43335 h 2546639"/>
              <a:gd name="connsiteX20" fmla="*/ 9759313 w 11135862"/>
              <a:gd name="connsiteY20" fmla="*/ 47670 h 2546639"/>
              <a:gd name="connsiteX21" fmla="*/ 10231681 w 11135862"/>
              <a:gd name="connsiteY21" fmla="*/ 17334 h 2546639"/>
              <a:gd name="connsiteX22" fmla="*/ 10773387 w 11135862"/>
              <a:gd name="connsiteY22" fmla="*/ 0 h 2546639"/>
              <a:gd name="connsiteX23" fmla="*/ 11127888 w 11135862"/>
              <a:gd name="connsiteY23" fmla="*/ 10546 h 2546639"/>
              <a:gd name="connsiteX24" fmla="*/ 11081077 w 11135862"/>
              <a:gd name="connsiteY24" fmla="*/ 2184157 h 2546639"/>
              <a:gd name="connsiteX25" fmla="*/ 10184011 w 11135862"/>
              <a:gd name="connsiteY25" fmla="*/ 2149488 h 2546639"/>
              <a:gd name="connsiteX26" fmla="*/ 8901252 w 11135862"/>
              <a:gd name="connsiteY26" fmla="*/ 2223160 h 2546639"/>
              <a:gd name="connsiteX27" fmla="*/ 7776128 w 11135862"/>
              <a:gd name="connsiteY27" fmla="*/ 2327934 h 2546639"/>
              <a:gd name="connsiteX28" fmla="*/ 6411698 w 11135862"/>
              <a:gd name="connsiteY28" fmla="*/ 2252031 h 2546639"/>
              <a:gd name="connsiteX29" fmla="*/ 5280831 w 11135862"/>
              <a:gd name="connsiteY29" fmla="*/ 2171536 h 2546639"/>
              <a:gd name="connsiteX30" fmla="*/ 3984057 w 11135862"/>
              <a:gd name="connsiteY30" fmla="*/ 2301039 h 2546639"/>
              <a:gd name="connsiteX31" fmla="*/ 2861228 w 11135862"/>
              <a:gd name="connsiteY31" fmla="*/ 2334657 h 2546639"/>
              <a:gd name="connsiteX32" fmla="*/ 1835008 w 11135862"/>
              <a:gd name="connsiteY32" fmla="*/ 2324608 h 2546639"/>
              <a:gd name="connsiteX33" fmla="*/ 790381 w 11135862"/>
              <a:gd name="connsiteY33" fmla="*/ 2247251 h 2546639"/>
              <a:gd name="connsiteX34" fmla="*/ 5425 w 11135862"/>
              <a:gd name="connsiteY34" fmla="*/ 2304143 h 2546639"/>
              <a:gd name="connsiteX35" fmla="*/ 0 w 11135862"/>
              <a:gd name="connsiteY35" fmla="*/ 18927 h 2546639"/>
              <a:gd name="connsiteX0" fmla="*/ 0 w 11135862"/>
              <a:gd name="connsiteY0" fmla="*/ 18927 h 2546639"/>
              <a:gd name="connsiteX1" fmla="*/ 420587 w 11135862"/>
              <a:gd name="connsiteY1" fmla="*/ 8316 h 2546639"/>
              <a:gd name="connsiteX2" fmla="*/ 877787 w 11135862"/>
              <a:gd name="connsiteY2" fmla="*/ 1592 h 2546639"/>
              <a:gd name="connsiteX3" fmla="*/ 1360543 w 11135862"/>
              <a:gd name="connsiteY3" fmla="*/ 6978 h 2546639"/>
              <a:gd name="connsiteX4" fmla="*/ 1703443 w 11135862"/>
              <a:gd name="connsiteY4" fmla="*/ 14593 h 2546639"/>
              <a:gd name="connsiteX5" fmla="*/ 2182152 w 11135862"/>
              <a:gd name="connsiteY5" fmla="*/ 35210 h 2546639"/>
              <a:gd name="connsiteX6" fmla="*/ 2740651 w 11135862"/>
              <a:gd name="connsiteY6" fmla="*/ 39989 h 2546639"/>
              <a:gd name="connsiteX7" fmla="*/ 3278693 w 11135862"/>
              <a:gd name="connsiteY7" fmla="*/ 41934 h 2546639"/>
              <a:gd name="connsiteX8" fmla="*/ 3883204 w 11135862"/>
              <a:gd name="connsiteY8" fmla="*/ 35210 h 2546639"/>
              <a:gd name="connsiteX9" fmla="*/ 4515216 w 11135862"/>
              <a:gd name="connsiteY9" fmla="*/ 48657 h 2546639"/>
              <a:gd name="connsiteX10" fmla="*/ 5039652 w 11135862"/>
              <a:gd name="connsiteY10" fmla="*/ 41934 h 2546639"/>
              <a:gd name="connsiteX11" fmla="*/ 5604428 w 11135862"/>
              <a:gd name="connsiteY11" fmla="*/ 55381 h 2546639"/>
              <a:gd name="connsiteX12" fmla="*/ 6229716 w 11135862"/>
              <a:gd name="connsiteY12" fmla="*/ 88998 h 2546639"/>
              <a:gd name="connsiteX13" fmla="*/ 6740704 w 11135862"/>
              <a:gd name="connsiteY13" fmla="*/ 88998 h 2546639"/>
              <a:gd name="connsiteX14" fmla="*/ 6982752 w 11135862"/>
              <a:gd name="connsiteY14" fmla="*/ 55381 h 2546639"/>
              <a:gd name="connsiteX15" fmla="*/ 7188504 w 11135862"/>
              <a:gd name="connsiteY15" fmla="*/ 57324 h 2546639"/>
              <a:gd name="connsiteX16" fmla="*/ 7384473 w 11135862"/>
              <a:gd name="connsiteY16" fmla="*/ 52002 h 2546639"/>
              <a:gd name="connsiteX17" fmla="*/ 8004185 w 11135862"/>
              <a:gd name="connsiteY17" fmla="*/ 60669 h 2546639"/>
              <a:gd name="connsiteX18" fmla="*/ 8606562 w 11135862"/>
              <a:gd name="connsiteY18" fmla="*/ 52003 h 2546639"/>
              <a:gd name="connsiteX19" fmla="*/ 9187272 w 11135862"/>
              <a:gd name="connsiteY19" fmla="*/ 43335 h 2546639"/>
              <a:gd name="connsiteX20" fmla="*/ 9759313 w 11135862"/>
              <a:gd name="connsiteY20" fmla="*/ 47670 h 2546639"/>
              <a:gd name="connsiteX21" fmla="*/ 10231681 w 11135862"/>
              <a:gd name="connsiteY21" fmla="*/ 17334 h 2546639"/>
              <a:gd name="connsiteX22" fmla="*/ 10773387 w 11135862"/>
              <a:gd name="connsiteY22" fmla="*/ 0 h 2546639"/>
              <a:gd name="connsiteX23" fmla="*/ 11127888 w 11135862"/>
              <a:gd name="connsiteY23" fmla="*/ 10546 h 2546639"/>
              <a:gd name="connsiteX24" fmla="*/ 11081077 w 11135862"/>
              <a:gd name="connsiteY24" fmla="*/ 2184157 h 2546639"/>
              <a:gd name="connsiteX25" fmla="*/ 10184011 w 11135862"/>
              <a:gd name="connsiteY25" fmla="*/ 2149488 h 2546639"/>
              <a:gd name="connsiteX26" fmla="*/ 8901252 w 11135862"/>
              <a:gd name="connsiteY26" fmla="*/ 2223160 h 2546639"/>
              <a:gd name="connsiteX27" fmla="*/ 7776128 w 11135862"/>
              <a:gd name="connsiteY27" fmla="*/ 2327934 h 2546639"/>
              <a:gd name="connsiteX28" fmla="*/ 6411698 w 11135862"/>
              <a:gd name="connsiteY28" fmla="*/ 2252031 h 2546639"/>
              <a:gd name="connsiteX29" fmla="*/ 5280831 w 11135862"/>
              <a:gd name="connsiteY29" fmla="*/ 2171536 h 2546639"/>
              <a:gd name="connsiteX30" fmla="*/ 3984057 w 11135862"/>
              <a:gd name="connsiteY30" fmla="*/ 2301039 h 2546639"/>
              <a:gd name="connsiteX31" fmla="*/ 2861228 w 11135862"/>
              <a:gd name="connsiteY31" fmla="*/ 2334657 h 2546639"/>
              <a:gd name="connsiteX32" fmla="*/ 1835008 w 11135862"/>
              <a:gd name="connsiteY32" fmla="*/ 2324608 h 2546639"/>
              <a:gd name="connsiteX33" fmla="*/ 790381 w 11135862"/>
              <a:gd name="connsiteY33" fmla="*/ 2247251 h 2546639"/>
              <a:gd name="connsiteX34" fmla="*/ 5425 w 11135862"/>
              <a:gd name="connsiteY34" fmla="*/ 2304143 h 2546639"/>
              <a:gd name="connsiteX35" fmla="*/ 0 w 11135862"/>
              <a:gd name="connsiteY35" fmla="*/ 18927 h 2546639"/>
              <a:gd name="connsiteX0" fmla="*/ 0 w 11135862"/>
              <a:gd name="connsiteY0" fmla="*/ 18927 h 2546639"/>
              <a:gd name="connsiteX1" fmla="*/ 420587 w 11135862"/>
              <a:gd name="connsiteY1" fmla="*/ 8316 h 2546639"/>
              <a:gd name="connsiteX2" fmla="*/ 877787 w 11135862"/>
              <a:gd name="connsiteY2" fmla="*/ 1592 h 2546639"/>
              <a:gd name="connsiteX3" fmla="*/ 1360543 w 11135862"/>
              <a:gd name="connsiteY3" fmla="*/ 6978 h 2546639"/>
              <a:gd name="connsiteX4" fmla="*/ 1703443 w 11135862"/>
              <a:gd name="connsiteY4" fmla="*/ 14593 h 2546639"/>
              <a:gd name="connsiteX5" fmla="*/ 2182152 w 11135862"/>
              <a:gd name="connsiteY5" fmla="*/ 35210 h 2546639"/>
              <a:gd name="connsiteX6" fmla="*/ 2740651 w 11135862"/>
              <a:gd name="connsiteY6" fmla="*/ 39989 h 2546639"/>
              <a:gd name="connsiteX7" fmla="*/ 3278693 w 11135862"/>
              <a:gd name="connsiteY7" fmla="*/ 41934 h 2546639"/>
              <a:gd name="connsiteX8" fmla="*/ 3883204 w 11135862"/>
              <a:gd name="connsiteY8" fmla="*/ 35210 h 2546639"/>
              <a:gd name="connsiteX9" fmla="*/ 4515216 w 11135862"/>
              <a:gd name="connsiteY9" fmla="*/ 48657 h 2546639"/>
              <a:gd name="connsiteX10" fmla="*/ 5039652 w 11135862"/>
              <a:gd name="connsiteY10" fmla="*/ 41934 h 2546639"/>
              <a:gd name="connsiteX11" fmla="*/ 5604428 w 11135862"/>
              <a:gd name="connsiteY11" fmla="*/ 55381 h 2546639"/>
              <a:gd name="connsiteX12" fmla="*/ 6229716 w 11135862"/>
              <a:gd name="connsiteY12" fmla="*/ 88998 h 2546639"/>
              <a:gd name="connsiteX13" fmla="*/ 6740704 w 11135862"/>
              <a:gd name="connsiteY13" fmla="*/ 88998 h 2546639"/>
              <a:gd name="connsiteX14" fmla="*/ 6982752 w 11135862"/>
              <a:gd name="connsiteY14" fmla="*/ 55381 h 2546639"/>
              <a:gd name="connsiteX15" fmla="*/ 7188504 w 11135862"/>
              <a:gd name="connsiteY15" fmla="*/ 57324 h 2546639"/>
              <a:gd name="connsiteX16" fmla="*/ 7384473 w 11135862"/>
              <a:gd name="connsiteY16" fmla="*/ 52002 h 2546639"/>
              <a:gd name="connsiteX17" fmla="*/ 8004185 w 11135862"/>
              <a:gd name="connsiteY17" fmla="*/ 60669 h 2546639"/>
              <a:gd name="connsiteX18" fmla="*/ 8606562 w 11135862"/>
              <a:gd name="connsiteY18" fmla="*/ 52003 h 2546639"/>
              <a:gd name="connsiteX19" fmla="*/ 9187272 w 11135862"/>
              <a:gd name="connsiteY19" fmla="*/ 43335 h 2546639"/>
              <a:gd name="connsiteX20" fmla="*/ 9759313 w 11135862"/>
              <a:gd name="connsiteY20" fmla="*/ 47670 h 2546639"/>
              <a:gd name="connsiteX21" fmla="*/ 10231681 w 11135862"/>
              <a:gd name="connsiteY21" fmla="*/ 17334 h 2546639"/>
              <a:gd name="connsiteX22" fmla="*/ 10773387 w 11135862"/>
              <a:gd name="connsiteY22" fmla="*/ 0 h 2546639"/>
              <a:gd name="connsiteX23" fmla="*/ 11127888 w 11135862"/>
              <a:gd name="connsiteY23" fmla="*/ 10546 h 2546639"/>
              <a:gd name="connsiteX24" fmla="*/ 11081077 w 11135862"/>
              <a:gd name="connsiteY24" fmla="*/ 2184157 h 2546639"/>
              <a:gd name="connsiteX25" fmla="*/ 10184011 w 11135862"/>
              <a:gd name="connsiteY25" fmla="*/ 2149488 h 2546639"/>
              <a:gd name="connsiteX26" fmla="*/ 8901252 w 11135862"/>
              <a:gd name="connsiteY26" fmla="*/ 2223160 h 2546639"/>
              <a:gd name="connsiteX27" fmla="*/ 7776128 w 11135862"/>
              <a:gd name="connsiteY27" fmla="*/ 2327934 h 2546639"/>
              <a:gd name="connsiteX28" fmla="*/ 6083226 w 11135862"/>
              <a:gd name="connsiteY28" fmla="*/ 2272128 h 2546639"/>
              <a:gd name="connsiteX29" fmla="*/ 5280831 w 11135862"/>
              <a:gd name="connsiteY29" fmla="*/ 2171536 h 2546639"/>
              <a:gd name="connsiteX30" fmla="*/ 3984057 w 11135862"/>
              <a:gd name="connsiteY30" fmla="*/ 2301039 h 2546639"/>
              <a:gd name="connsiteX31" fmla="*/ 2861228 w 11135862"/>
              <a:gd name="connsiteY31" fmla="*/ 2334657 h 2546639"/>
              <a:gd name="connsiteX32" fmla="*/ 1835008 w 11135862"/>
              <a:gd name="connsiteY32" fmla="*/ 2324608 h 2546639"/>
              <a:gd name="connsiteX33" fmla="*/ 790381 w 11135862"/>
              <a:gd name="connsiteY33" fmla="*/ 2247251 h 2546639"/>
              <a:gd name="connsiteX34" fmla="*/ 5425 w 11135862"/>
              <a:gd name="connsiteY34" fmla="*/ 2304143 h 2546639"/>
              <a:gd name="connsiteX35" fmla="*/ 0 w 11135862"/>
              <a:gd name="connsiteY35" fmla="*/ 18927 h 2546639"/>
              <a:gd name="connsiteX0" fmla="*/ 0 w 11135862"/>
              <a:gd name="connsiteY0" fmla="*/ 18927 h 2546639"/>
              <a:gd name="connsiteX1" fmla="*/ 420587 w 11135862"/>
              <a:gd name="connsiteY1" fmla="*/ 8316 h 2546639"/>
              <a:gd name="connsiteX2" fmla="*/ 877787 w 11135862"/>
              <a:gd name="connsiteY2" fmla="*/ 1592 h 2546639"/>
              <a:gd name="connsiteX3" fmla="*/ 1360543 w 11135862"/>
              <a:gd name="connsiteY3" fmla="*/ 6978 h 2546639"/>
              <a:gd name="connsiteX4" fmla="*/ 1703443 w 11135862"/>
              <a:gd name="connsiteY4" fmla="*/ 14593 h 2546639"/>
              <a:gd name="connsiteX5" fmla="*/ 2182152 w 11135862"/>
              <a:gd name="connsiteY5" fmla="*/ 35210 h 2546639"/>
              <a:gd name="connsiteX6" fmla="*/ 2740651 w 11135862"/>
              <a:gd name="connsiteY6" fmla="*/ 39989 h 2546639"/>
              <a:gd name="connsiteX7" fmla="*/ 3278693 w 11135862"/>
              <a:gd name="connsiteY7" fmla="*/ 41934 h 2546639"/>
              <a:gd name="connsiteX8" fmla="*/ 3883204 w 11135862"/>
              <a:gd name="connsiteY8" fmla="*/ 35210 h 2546639"/>
              <a:gd name="connsiteX9" fmla="*/ 4515216 w 11135862"/>
              <a:gd name="connsiteY9" fmla="*/ 48657 h 2546639"/>
              <a:gd name="connsiteX10" fmla="*/ 5039652 w 11135862"/>
              <a:gd name="connsiteY10" fmla="*/ 41934 h 2546639"/>
              <a:gd name="connsiteX11" fmla="*/ 5604428 w 11135862"/>
              <a:gd name="connsiteY11" fmla="*/ 55381 h 2546639"/>
              <a:gd name="connsiteX12" fmla="*/ 6229716 w 11135862"/>
              <a:gd name="connsiteY12" fmla="*/ 88998 h 2546639"/>
              <a:gd name="connsiteX13" fmla="*/ 6740704 w 11135862"/>
              <a:gd name="connsiteY13" fmla="*/ 88998 h 2546639"/>
              <a:gd name="connsiteX14" fmla="*/ 6982752 w 11135862"/>
              <a:gd name="connsiteY14" fmla="*/ 55381 h 2546639"/>
              <a:gd name="connsiteX15" fmla="*/ 7188504 w 11135862"/>
              <a:gd name="connsiteY15" fmla="*/ 57324 h 2546639"/>
              <a:gd name="connsiteX16" fmla="*/ 7384473 w 11135862"/>
              <a:gd name="connsiteY16" fmla="*/ 52002 h 2546639"/>
              <a:gd name="connsiteX17" fmla="*/ 8004185 w 11135862"/>
              <a:gd name="connsiteY17" fmla="*/ 60669 h 2546639"/>
              <a:gd name="connsiteX18" fmla="*/ 8606562 w 11135862"/>
              <a:gd name="connsiteY18" fmla="*/ 52003 h 2546639"/>
              <a:gd name="connsiteX19" fmla="*/ 9187272 w 11135862"/>
              <a:gd name="connsiteY19" fmla="*/ 43335 h 2546639"/>
              <a:gd name="connsiteX20" fmla="*/ 9759313 w 11135862"/>
              <a:gd name="connsiteY20" fmla="*/ 47670 h 2546639"/>
              <a:gd name="connsiteX21" fmla="*/ 10231681 w 11135862"/>
              <a:gd name="connsiteY21" fmla="*/ 17334 h 2546639"/>
              <a:gd name="connsiteX22" fmla="*/ 10773387 w 11135862"/>
              <a:gd name="connsiteY22" fmla="*/ 0 h 2546639"/>
              <a:gd name="connsiteX23" fmla="*/ 11127888 w 11135862"/>
              <a:gd name="connsiteY23" fmla="*/ 10546 h 2546639"/>
              <a:gd name="connsiteX24" fmla="*/ 11081077 w 11135862"/>
              <a:gd name="connsiteY24" fmla="*/ 2184157 h 2546639"/>
              <a:gd name="connsiteX25" fmla="*/ 10184011 w 11135862"/>
              <a:gd name="connsiteY25" fmla="*/ 2149488 h 2546639"/>
              <a:gd name="connsiteX26" fmla="*/ 8901252 w 11135862"/>
              <a:gd name="connsiteY26" fmla="*/ 2223160 h 2546639"/>
              <a:gd name="connsiteX27" fmla="*/ 7776128 w 11135862"/>
              <a:gd name="connsiteY27" fmla="*/ 2327934 h 2546639"/>
              <a:gd name="connsiteX28" fmla="*/ 6083226 w 11135862"/>
              <a:gd name="connsiteY28" fmla="*/ 2272128 h 2546639"/>
              <a:gd name="connsiteX29" fmla="*/ 5280831 w 11135862"/>
              <a:gd name="connsiteY29" fmla="*/ 2171536 h 2546639"/>
              <a:gd name="connsiteX30" fmla="*/ 3984057 w 11135862"/>
              <a:gd name="connsiteY30" fmla="*/ 2301039 h 2546639"/>
              <a:gd name="connsiteX31" fmla="*/ 2861228 w 11135862"/>
              <a:gd name="connsiteY31" fmla="*/ 2334657 h 2546639"/>
              <a:gd name="connsiteX32" fmla="*/ 1835008 w 11135862"/>
              <a:gd name="connsiteY32" fmla="*/ 2324608 h 2546639"/>
              <a:gd name="connsiteX33" fmla="*/ 790381 w 11135862"/>
              <a:gd name="connsiteY33" fmla="*/ 2247251 h 2546639"/>
              <a:gd name="connsiteX34" fmla="*/ 5425 w 11135862"/>
              <a:gd name="connsiteY34" fmla="*/ 2304143 h 2546639"/>
              <a:gd name="connsiteX35" fmla="*/ 0 w 11135862"/>
              <a:gd name="connsiteY35" fmla="*/ 18927 h 2546639"/>
              <a:gd name="connsiteX0" fmla="*/ 0 w 11135862"/>
              <a:gd name="connsiteY0" fmla="*/ 18927 h 2546750"/>
              <a:gd name="connsiteX1" fmla="*/ 420587 w 11135862"/>
              <a:gd name="connsiteY1" fmla="*/ 8316 h 2546750"/>
              <a:gd name="connsiteX2" fmla="*/ 877787 w 11135862"/>
              <a:gd name="connsiteY2" fmla="*/ 1592 h 2546750"/>
              <a:gd name="connsiteX3" fmla="*/ 1360543 w 11135862"/>
              <a:gd name="connsiteY3" fmla="*/ 6978 h 2546750"/>
              <a:gd name="connsiteX4" fmla="*/ 1703443 w 11135862"/>
              <a:gd name="connsiteY4" fmla="*/ 14593 h 2546750"/>
              <a:gd name="connsiteX5" fmla="*/ 2182152 w 11135862"/>
              <a:gd name="connsiteY5" fmla="*/ 35210 h 2546750"/>
              <a:gd name="connsiteX6" fmla="*/ 2740651 w 11135862"/>
              <a:gd name="connsiteY6" fmla="*/ 39989 h 2546750"/>
              <a:gd name="connsiteX7" fmla="*/ 3278693 w 11135862"/>
              <a:gd name="connsiteY7" fmla="*/ 41934 h 2546750"/>
              <a:gd name="connsiteX8" fmla="*/ 3883204 w 11135862"/>
              <a:gd name="connsiteY8" fmla="*/ 35210 h 2546750"/>
              <a:gd name="connsiteX9" fmla="*/ 4515216 w 11135862"/>
              <a:gd name="connsiteY9" fmla="*/ 48657 h 2546750"/>
              <a:gd name="connsiteX10" fmla="*/ 5039652 w 11135862"/>
              <a:gd name="connsiteY10" fmla="*/ 41934 h 2546750"/>
              <a:gd name="connsiteX11" fmla="*/ 5604428 w 11135862"/>
              <a:gd name="connsiteY11" fmla="*/ 55381 h 2546750"/>
              <a:gd name="connsiteX12" fmla="*/ 6229716 w 11135862"/>
              <a:gd name="connsiteY12" fmla="*/ 88998 h 2546750"/>
              <a:gd name="connsiteX13" fmla="*/ 6740704 w 11135862"/>
              <a:gd name="connsiteY13" fmla="*/ 88998 h 2546750"/>
              <a:gd name="connsiteX14" fmla="*/ 6982752 w 11135862"/>
              <a:gd name="connsiteY14" fmla="*/ 55381 h 2546750"/>
              <a:gd name="connsiteX15" fmla="*/ 7188504 w 11135862"/>
              <a:gd name="connsiteY15" fmla="*/ 57324 h 2546750"/>
              <a:gd name="connsiteX16" fmla="*/ 7384473 w 11135862"/>
              <a:gd name="connsiteY16" fmla="*/ 52002 h 2546750"/>
              <a:gd name="connsiteX17" fmla="*/ 8004185 w 11135862"/>
              <a:gd name="connsiteY17" fmla="*/ 60669 h 2546750"/>
              <a:gd name="connsiteX18" fmla="*/ 8606562 w 11135862"/>
              <a:gd name="connsiteY18" fmla="*/ 52003 h 2546750"/>
              <a:gd name="connsiteX19" fmla="*/ 9187272 w 11135862"/>
              <a:gd name="connsiteY19" fmla="*/ 43335 h 2546750"/>
              <a:gd name="connsiteX20" fmla="*/ 9759313 w 11135862"/>
              <a:gd name="connsiteY20" fmla="*/ 47670 h 2546750"/>
              <a:gd name="connsiteX21" fmla="*/ 10231681 w 11135862"/>
              <a:gd name="connsiteY21" fmla="*/ 17334 h 2546750"/>
              <a:gd name="connsiteX22" fmla="*/ 10773387 w 11135862"/>
              <a:gd name="connsiteY22" fmla="*/ 0 h 2546750"/>
              <a:gd name="connsiteX23" fmla="*/ 11127888 w 11135862"/>
              <a:gd name="connsiteY23" fmla="*/ 10546 h 2546750"/>
              <a:gd name="connsiteX24" fmla="*/ 11081077 w 11135862"/>
              <a:gd name="connsiteY24" fmla="*/ 2184157 h 2546750"/>
              <a:gd name="connsiteX25" fmla="*/ 10184011 w 11135862"/>
              <a:gd name="connsiteY25" fmla="*/ 2149488 h 2546750"/>
              <a:gd name="connsiteX26" fmla="*/ 8901252 w 11135862"/>
              <a:gd name="connsiteY26" fmla="*/ 2223160 h 2546750"/>
              <a:gd name="connsiteX27" fmla="*/ 7032235 w 11135862"/>
              <a:gd name="connsiteY27" fmla="*/ 2337982 h 2546750"/>
              <a:gd name="connsiteX28" fmla="*/ 6083226 w 11135862"/>
              <a:gd name="connsiteY28" fmla="*/ 2272128 h 2546750"/>
              <a:gd name="connsiteX29" fmla="*/ 5280831 w 11135862"/>
              <a:gd name="connsiteY29" fmla="*/ 2171536 h 2546750"/>
              <a:gd name="connsiteX30" fmla="*/ 3984057 w 11135862"/>
              <a:gd name="connsiteY30" fmla="*/ 2301039 h 2546750"/>
              <a:gd name="connsiteX31" fmla="*/ 2861228 w 11135862"/>
              <a:gd name="connsiteY31" fmla="*/ 2334657 h 2546750"/>
              <a:gd name="connsiteX32" fmla="*/ 1835008 w 11135862"/>
              <a:gd name="connsiteY32" fmla="*/ 2324608 h 2546750"/>
              <a:gd name="connsiteX33" fmla="*/ 790381 w 11135862"/>
              <a:gd name="connsiteY33" fmla="*/ 2247251 h 2546750"/>
              <a:gd name="connsiteX34" fmla="*/ 5425 w 11135862"/>
              <a:gd name="connsiteY34" fmla="*/ 2304143 h 2546750"/>
              <a:gd name="connsiteX35" fmla="*/ 0 w 11135862"/>
              <a:gd name="connsiteY35" fmla="*/ 18927 h 2546750"/>
              <a:gd name="connsiteX0" fmla="*/ 0 w 11135862"/>
              <a:gd name="connsiteY0" fmla="*/ 18927 h 2546639"/>
              <a:gd name="connsiteX1" fmla="*/ 420587 w 11135862"/>
              <a:gd name="connsiteY1" fmla="*/ 8316 h 2546639"/>
              <a:gd name="connsiteX2" fmla="*/ 877787 w 11135862"/>
              <a:gd name="connsiteY2" fmla="*/ 1592 h 2546639"/>
              <a:gd name="connsiteX3" fmla="*/ 1360543 w 11135862"/>
              <a:gd name="connsiteY3" fmla="*/ 6978 h 2546639"/>
              <a:gd name="connsiteX4" fmla="*/ 1703443 w 11135862"/>
              <a:gd name="connsiteY4" fmla="*/ 14593 h 2546639"/>
              <a:gd name="connsiteX5" fmla="*/ 2182152 w 11135862"/>
              <a:gd name="connsiteY5" fmla="*/ 35210 h 2546639"/>
              <a:gd name="connsiteX6" fmla="*/ 2740651 w 11135862"/>
              <a:gd name="connsiteY6" fmla="*/ 39989 h 2546639"/>
              <a:gd name="connsiteX7" fmla="*/ 3278693 w 11135862"/>
              <a:gd name="connsiteY7" fmla="*/ 41934 h 2546639"/>
              <a:gd name="connsiteX8" fmla="*/ 3883204 w 11135862"/>
              <a:gd name="connsiteY8" fmla="*/ 35210 h 2546639"/>
              <a:gd name="connsiteX9" fmla="*/ 4515216 w 11135862"/>
              <a:gd name="connsiteY9" fmla="*/ 48657 h 2546639"/>
              <a:gd name="connsiteX10" fmla="*/ 5039652 w 11135862"/>
              <a:gd name="connsiteY10" fmla="*/ 41934 h 2546639"/>
              <a:gd name="connsiteX11" fmla="*/ 5604428 w 11135862"/>
              <a:gd name="connsiteY11" fmla="*/ 55381 h 2546639"/>
              <a:gd name="connsiteX12" fmla="*/ 6229716 w 11135862"/>
              <a:gd name="connsiteY12" fmla="*/ 88998 h 2546639"/>
              <a:gd name="connsiteX13" fmla="*/ 6740704 w 11135862"/>
              <a:gd name="connsiteY13" fmla="*/ 88998 h 2546639"/>
              <a:gd name="connsiteX14" fmla="*/ 6982752 w 11135862"/>
              <a:gd name="connsiteY14" fmla="*/ 55381 h 2546639"/>
              <a:gd name="connsiteX15" fmla="*/ 7188504 w 11135862"/>
              <a:gd name="connsiteY15" fmla="*/ 57324 h 2546639"/>
              <a:gd name="connsiteX16" fmla="*/ 7384473 w 11135862"/>
              <a:gd name="connsiteY16" fmla="*/ 52002 h 2546639"/>
              <a:gd name="connsiteX17" fmla="*/ 8004185 w 11135862"/>
              <a:gd name="connsiteY17" fmla="*/ 60669 h 2546639"/>
              <a:gd name="connsiteX18" fmla="*/ 8606562 w 11135862"/>
              <a:gd name="connsiteY18" fmla="*/ 52003 h 2546639"/>
              <a:gd name="connsiteX19" fmla="*/ 9187272 w 11135862"/>
              <a:gd name="connsiteY19" fmla="*/ 43335 h 2546639"/>
              <a:gd name="connsiteX20" fmla="*/ 9759313 w 11135862"/>
              <a:gd name="connsiteY20" fmla="*/ 47670 h 2546639"/>
              <a:gd name="connsiteX21" fmla="*/ 10231681 w 11135862"/>
              <a:gd name="connsiteY21" fmla="*/ 17334 h 2546639"/>
              <a:gd name="connsiteX22" fmla="*/ 10773387 w 11135862"/>
              <a:gd name="connsiteY22" fmla="*/ 0 h 2546639"/>
              <a:gd name="connsiteX23" fmla="*/ 11127888 w 11135862"/>
              <a:gd name="connsiteY23" fmla="*/ 10546 h 2546639"/>
              <a:gd name="connsiteX24" fmla="*/ 11081077 w 11135862"/>
              <a:gd name="connsiteY24" fmla="*/ 2184157 h 2546639"/>
              <a:gd name="connsiteX25" fmla="*/ 10184011 w 11135862"/>
              <a:gd name="connsiteY25" fmla="*/ 2149488 h 2546639"/>
              <a:gd name="connsiteX26" fmla="*/ 8901252 w 11135862"/>
              <a:gd name="connsiteY26" fmla="*/ 2223160 h 2546639"/>
              <a:gd name="connsiteX27" fmla="*/ 7032235 w 11135862"/>
              <a:gd name="connsiteY27" fmla="*/ 2337982 h 2546639"/>
              <a:gd name="connsiteX28" fmla="*/ 6083226 w 11135862"/>
              <a:gd name="connsiteY28" fmla="*/ 2272128 h 2546639"/>
              <a:gd name="connsiteX29" fmla="*/ 5280831 w 11135862"/>
              <a:gd name="connsiteY29" fmla="*/ 2171536 h 2546639"/>
              <a:gd name="connsiteX30" fmla="*/ 3984057 w 11135862"/>
              <a:gd name="connsiteY30" fmla="*/ 2301039 h 2546639"/>
              <a:gd name="connsiteX31" fmla="*/ 2861228 w 11135862"/>
              <a:gd name="connsiteY31" fmla="*/ 2334657 h 2546639"/>
              <a:gd name="connsiteX32" fmla="*/ 1835008 w 11135862"/>
              <a:gd name="connsiteY32" fmla="*/ 2324608 h 2546639"/>
              <a:gd name="connsiteX33" fmla="*/ 790381 w 11135862"/>
              <a:gd name="connsiteY33" fmla="*/ 2247251 h 2546639"/>
              <a:gd name="connsiteX34" fmla="*/ 5425 w 11135862"/>
              <a:gd name="connsiteY34" fmla="*/ 2304143 h 2546639"/>
              <a:gd name="connsiteX35" fmla="*/ 0 w 11135862"/>
              <a:gd name="connsiteY35" fmla="*/ 18927 h 2546639"/>
              <a:gd name="connsiteX0" fmla="*/ 0 w 11135862"/>
              <a:gd name="connsiteY0" fmla="*/ 18927 h 2546639"/>
              <a:gd name="connsiteX1" fmla="*/ 420587 w 11135862"/>
              <a:gd name="connsiteY1" fmla="*/ 8316 h 2546639"/>
              <a:gd name="connsiteX2" fmla="*/ 877787 w 11135862"/>
              <a:gd name="connsiteY2" fmla="*/ 1592 h 2546639"/>
              <a:gd name="connsiteX3" fmla="*/ 1360543 w 11135862"/>
              <a:gd name="connsiteY3" fmla="*/ 6978 h 2546639"/>
              <a:gd name="connsiteX4" fmla="*/ 1703443 w 11135862"/>
              <a:gd name="connsiteY4" fmla="*/ 14593 h 2546639"/>
              <a:gd name="connsiteX5" fmla="*/ 2182152 w 11135862"/>
              <a:gd name="connsiteY5" fmla="*/ 35210 h 2546639"/>
              <a:gd name="connsiteX6" fmla="*/ 2740651 w 11135862"/>
              <a:gd name="connsiteY6" fmla="*/ 39989 h 2546639"/>
              <a:gd name="connsiteX7" fmla="*/ 3278693 w 11135862"/>
              <a:gd name="connsiteY7" fmla="*/ 41934 h 2546639"/>
              <a:gd name="connsiteX8" fmla="*/ 3883204 w 11135862"/>
              <a:gd name="connsiteY8" fmla="*/ 35210 h 2546639"/>
              <a:gd name="connsiteX9" fmla="*/ 4515216 w 11135862"/>
              <a:gd name="connsiteY9" fmla="*/ 48657 h 2546639"/>
              <a:gd name="connsiteX10" fmla="*/ 5039652 w 11135862"/>
              <a:gd name="connsiteY10" fmla="*/ 41934 h 2546639"/>
              <a:gd name="connsiteX11" fmla="*/ 5604428 w 11135862"/>
              <a:gd name="connsiteY11" fmla="*/ 55381 h 2546639"/>
              <a:gd name="connsiteX12" fmla="*/ 6229716 w 11135862"/>
              <a:gd name="connsiteY12" fmla="*/ 88998 h 2546639"/>
              <a:gd name="connsiteX13" fmla="*/ 6740704 w 11135862"/>
              <a:gd name="connsiteY13" fmla="*/ 88998 h 2546639"/>
              <a:gd name="connsiteX14" fmla="*/ 6982752 w 11135862"/>
              <a:gd name="connsiteY14" fmla="*/ 55381 h 2546639"/>
              <a:gd name="connsiteX15" fmla="*/ 7188504 w 11135862"/>
              <a:gd name="connsiteY15" fmla="*/ 57324 h 2546639"/>
              <a:gd name="connsiteX16" fmla="*/ 7384473 w 11135862"/>
              <a:gd name="connsiteY16" fmla="*/ 52002 h 2546639"/>
              <a:gd name="connsiteX17" fmla="*/ 8004185 w 11135862"/>
              <a:gd name="connsiteY17" fmla="*/ 60669 h 2546639"/>
              <a:gd name="connsiteX18" fmla="*/ 8606562 w 11135862"/>
              <a:gd name="connsiteY18" fmla="*/ 52003 h 2546639"/>
              <a:gd name="connsiteX19" fmla="*/ 9187272 w 11135862"/>
              <a:gd name="connsiteY19" fmla="*/ 43335 h 2546639"/>
              <a:gd name="connsiteX20" fmla="*/ 9759313 w 11135862"/>
              <a:gd name="connsiteY20" fmla="*/ 47670 h 2546639"/>
              <a:gd name="connsiteX21" fmla="*/ 10231681 w 11135862"/>
              <a:gd name="connsiteY21" fmla="*/ 17334 h 2546639"/>
              <a:gd name="connsiteX22" fmla="*/ 10773387 w 11135862"/>
              <a:gd name="connsiteY22" fmla="*/ 0 h 2546639"/>
              <a:gd name="connsiteX23" fmla="*/ 11127888 w 11135862"/>
              <a:gd name="connsiteY23" fmla="*/ 10546 h 2546639"/>
              <a:gd name="connsiteX24" fmla="*/ 11081077 w 11135862"/>
              <a:gd name="connsiteY24" fmla="*/ 2184157 h 2546639"/>
              <a:gd name="connsiteX25" fmla="*/ 10184011 w 11135862"/>
              <a:gd name="connsiteY25" fmla="*/ 2149488 h 2546639"/>
              <a:gd name="connsiteX26" fmla="*/ 8901252 w 11135862"/>
              <a:gd name="connsiteY26" fmla="*/ 2223160 h 2546639"/>
              <a:gd name="connsiteX27" fmla="*/ 8022536 w 11135862"/>
              <a:gd name="connsiteY27" fmla="*/ 2406580 h 2546639"/>
              <a:gd name="connsiteX28" fmla="*/ 7032235 w 11135862"/>
              <a:gd name="connsiteY28" fmla="*/ 2337982 h 2546639"/>
              <a:gd name="connsiteX29" fmla="*/ 6083226 w 11135862"/>
              <a:gd name="connsiteY29" fmla="*/ 2272128 h 2546639"/>
              <a:gd name="connsiteX30" fmla="*/ 5280831 w 11135862"/>
              <a:gd name="connsiteY30" fmla="*/ 2171536 h 2546639"/>
              <a:gd name="connsiteX31" fmla="*/ 3984057 w 11135862"/>
              <a:gd name="connsiteY31" fmla="*/ 2301039 h 2546639"/>
              <a:gd name="connsiteX32" fmla="*/ 2861228 w 11135862"/>
              <a:gd name="connsiteY32" fmla="*/ 2334657 h 2546639"/>
              <a:gd name="connsiteX33" fmla="*/ 1835008 w 11135862"/>
              <a:gd name="connsiteY33" fmla="*/ 2324608 h 2546639"/>
              <a:gd name="connsiteX34" fmla="*/ 790381 w 11135862"/>
              <a:gd name="connsiteY34" fmla="*/ 2247251 h 2546639"/>
              <a:gd name="connsiteX35" fmla="*/ 5425 w 11135862"/>
              <a:gd name="connsiteY35" fmla="*/ 2304143 h 2546639"/>
              <a:gd name="connsiteX36" fmla="*/ 0 w 11135862"/>
              <a:gd name="connsiteY36" fmla="*/ 18927 h 2546639"/>
              <a:gd name="connsiteX0" fmla="*/ 0 w 11135862"/>
              <a:gd name="connsiteY0" fmla="*/ 18927 h 2546639"/>
              <a:gd name="connsiteX1" fmla="*/ 420587 w 11135862"/>
              <a:gd name="connsiteY1" fmla="*/ 8316 h 2546639"/>
              <a:gd name="connsiteX2" fmla="*/ 877787 w 11135862"/>
              <a:gd name="connsiteY2" fmla="*/ 1592 h 2546639"/>
              <a:gd name="connsiteX3" fmla="*/ 1360543 w 11135862"/>
              <a:gd name="connsiteY3" fmla="*/ 6978 h 2546639"/>
              <a:gd name="connsiteX4" fmla="*/ 1703443 w 11135862"/>
              <a:gd name="connsiteY4" fmla="*/ 14593 h 2546639"/>
              <a:gd name="connsiteX5" fmla="*/ 2182152 w 11135862"/>
              <a:gd name="connsiteY5" fmla="*/ 35210 h 2546639"/>
              <a:gd name="connsiteX6" fmla="*/ 2740651 w 11135862"/>
              <a:gd name="connsiteY6" fmla="*/ 39989 h 2546639"/>
              <a:gd name="connsiteX7" fmla="*/ 3278693 w 11135862"/>
              <a:gd name="connsiteY7" fmla="*/ 41934 h 2546639"/>
              <a:gd name="connsiteX8" fmla="*/ 3883204 w 11135862"/>
              <a:gd name="connsiteY8" fmla="*/ 35210 h 2546639"/>
              <a:gd name="connsiteX9" fmla="*/ 4515216 w 11135862"/>
              <a:gd name="connsiteY9" fmla="*/ 48657 h 2546639"/>
              <a:gd name="connsiteX10" fmla="*/ 5039652 w 11135862"/>
              <a:gd name="connsiteY10" fmla="*/ 41934 h 2546639"/>
              <a:gd name="connsiteX11" fmla="*/ 5604428 w 11135862"/>
              <a:gd name="connsiteY11" fmla="*/ 55381 h 2546639"/>
              <a:gd name="connsiteX12" fmla="*/ 6229716 w 11135862"/>
              <a:gd name="connsiteY12" fmla="*/ 88998 h 2546639"/>
              <a:gd name="connsiteX13" fmla="*/ 6740704 w 11135862"/>
              <a:gd name="connsiteY13" fmla="*/ 88998 h 2546639"/>
              <a:gd name="connsiteX14" fmla="*/ 6982752 w 11135862"/>
              <a:gd name="connsiteY14" fmla="*/ 55381 h 2546639"/>
              <a:gd name="connsiteX15" fmla="*/ 7188504 w 11135862"/>
              <a:gd name="connsiteY15" fmla="*/ 57324 h 2546639"/>
              <a:gd name="connsiteX16" fmla="*/ 7384473 w 11135862"/>
              <a:gd name="connsiteY16" fmla="*/ 52002 h 2546639"/>
              <a:gd name="connsiteX17" fmla="*/ 8004185 w 11135862"/>
              <a:gd name="connsiteY17" fmla="*/ 60669 h 2546639"/>
              <a:gd name="connsiteX18" fmla="*/ 8606562 w 11135862"/>
              <a:gd name="connsiteY18" fmla="*/ 52003 h 2546639"/>
              <a:gd name="connsiteX19" fmla="*/ 9187272 w 11135862"/>
              <a:gd name="connsiteY19" fmla="*/ 43335 h 2546639"/>
              <a:gd name="connsiteX20" fmla="*/ 9759313 w 11135862"/>
              <a:gd name="connsiteY20" fmla="*/ 47670 h 2546639"/>
              <a:gd name="connsiteX21" fmla="*/ 10231681 w 11135862"/>
              <a:gd name="connsiteY21" fmla="*/ 17334 h 2546639"/>
              <a:gd name="connsiteX22" fmla="*/ 10773387 w 11135862"/>
              <a:gd name="connsiteY22" fmla="*/ 0 h 2546639"/>
              <a:gd name="connsiteX23" fmla="*/ 11127888 w 11135862"/>
              <a:gd name="connsiteY23" fmla="*/ 10546 h 2546639"/>
              <a:gd name="connsiteX24" fmla="*/ 11081077 w 11135862"/>
              <a:gd name="connsiteY24" fmla="*/ 2184157 h 2546639"/>
              <a:gd name="connsiteX25" fmla="*/ 10184011 w 11135862"/>
              <a:gd name="connsiteY25" fmla="*/ 2149488 h 2546639"/>
              <a:gd name="connsiteX26" fmla="*/ 8901252 w 11135862"/>
              <a:gd name="connsiteY26" fmla="*/ 2223160 h 2546639"/>
              <a:gd name="connsiteX27" fmla="*/ 8022536 w 11135862"/>
              <a:gd name="connsiteY27" fmla="*/ 2406580 h 2546639"/>
              <a:gd name="connsiteX28" fmla="*/ 7032235 w 11135862"/>
              <a:gd name="connsiteY28" fmla="*/ 2337982 h 2546639"/>
              <a:gd name="connsiteX29" fmla="*/ 6083226 w 11135862"/>
              <a:gd name="connsiteY29" fmla="*/ 2272128 h 2546639"/>
              <a:gd name="connsiteX30" fmla="*/ 5280831 w 11135862"/>
              <a:gd name="connsiteY30" fmla="*/ 2171536 h 2546639"/>
              <a:gd name="connsiteX31" fmla="*/ 3984057 w 11135862"/>
              <a:gd name="connsiteY31" fmla="*/ 2301039 h 2546639"/>
              <a:gd name="connsiteX32" fmla="*/ 2861228 w 11135862"/>
              <a:gd name="connsiteY32" fmla="*/ 2334657 h 2546639"/>
              <a:gd name="connsiteX33" fmla="*/ 1835008 w 11135862"/>
              <a:gd name="connsiteY33" fmla="*/ 2324608 h 2546639"/>
              <a:gd name="connsiteX34" fmla="*/ 790381 w 11135862"/>
              <a:gd name="connsiteY34" fmla="*/ 2247251 h 2546639"/>
              <a:gd name="connsiteX35" fmla="*/ 5425 w 11135862"/>
              <a:gd name="connsiteY35" fmla="*/ 2304143 h 2546639"/>
              <a:gd name="connsiteX36" fmla="*/ 0 w 11135862"/>
              <a:gd name="connsiteY36" fmla="*/ 18927 h 2546639"/>
              <a:gd name="connsiteX0" fmla="*/ 0 w 11135862"/>
              <a:gd name="connsiteY0" fmla="*/ 18927 h 2546639"/>
              <a:gd name="connsiteX1" fmla="*/ 420587 w 11135862"/>
              <a:gd name="connsiteY1" fmla="*/ 8316 h 2546639"/>
              <a:gd name="connsiteX2" fmla="*/ 877787 w 11135862"/>
              <a:gd name="connsiteY2" fmla="*/ 1592 h 2546639"/>
              <a:gd name="connsiteX3" fmla="*/ 1360543 w 11135862"/>
              <a:gd name="connsiteY3" fmla="*/ 6978 h 2546639"/>
              <a:gd name="connsiteX4" fmla="*/ 1703443 w 11135862"/>
              <a:gd name="connsiteY4" fmla="*/ 14593 h 2546639"/>
              <a:gd name="connsiteX5" fmla="*/ 2182152 w 11135862"/>
              <a:gd name="connsiteY5" fmla="*/ 35210 h 2546639"/>
              <a:gd name="connsiteX6" fmla="*/ 2740651 w 11135862"/>
              <a:gd name="connsiteY6" fmla="*/ 39989 h 2546639"/>
              <a:gd name="connsiteX7" fmla="*/ 3278693 w 11135862"/>
              <a:gd name="connsiteY7" fmla="*/ 41934 h 2546639"/>
              <a:gd name="connsiteX8" fmla="*/ 3883204 w 11135862"/>
              <a:gd name="connsiteY8" fmla="*/ 35210 h 2546639"/>
              <a:gd name="connsiteX9" fmla="*/ 4515216 w 11135862"/>
              <a:gd name="connsiteY9" fmla="*/ 48657 h 2546639"/>
              <a:gd name="connsiteX10" fmla="*/ 5039652 w 11135862"/>
              <a:gd name="connsiteY10" fmla="*/ 41934 h 2546639"/>
              <a:gd name="connsiteX11" fmla="*/ 5604428 w 11135862"/>
              <a:gd name="connsiteY11" fmla="*/ 55381 h 2546639"/>
              <a:gd name="connsiteX12" fmla="*/ 6229716 w 11135862"/>
              <a:gd name="connsiteY12" fmla="*/ 88998 h 2546639"/>
              <a:gd name="connsiteX13" fmla="*/ 6740704 w 11135862"/>
              <a:gd name="connsiteY13" fmla="*/ 88998 h 2546639"/>
              <a:gd name="connsiteX14" fmla="*/ 6982752 w 11135862"/>
              <a:gd name="connsiteY14" fmla="*/ 55381 h 2546639"/>
              <a:gd name="connsiteX15" fmla="*/ 7188504 w 11135862"/>
              <a:gd name="connsiteY15" fmla="*/ 57324 h 2546639"/>
              <a:gd name="connsiteX16" fmla="*/ 7384473 w 11135862"/>
              <a:gd name="connsiteY16" fmla="*/ 52002 h 2546639"/>
              <a:gd name="connsiteX17" fmla="*/ 8004185 w 11135862"/>
              <a:gd name="connsiteY17" fmla="*/ 60669 h 2546639"/>
              <a:gd name="connsiteX18" fmla="*/ 8606562 w 11135862"/>
              <a:gd name="connsiteY18" fmla="*/ 52003 h 2546639"/>
              <a:gd name="connsiteX19" fmla="*/ 9187272 w 11135862"/>
              <a:gd name="connsiteY19" fmla="*/ 43335 h 2546639"/>
              <a:gd name="connsiteX20" fmla="*/ 9759313 w 11135862"/>
              <a:gd name="connsiteY20" fmla="*/ 47670 h 2546639"/>
              <a:gd name="connsiteX21" fmla="*/ 10231681 w 11135862"/>
              <a:gd name="connsiteY21" fmla="*/ 17334 h 2546639"/>
              <a:gd name="connsiteX22" fmla="*/ 10773387 w 11135862"/>
              <a:gd name="connsiteY22" fmla="*/ 0 h 2546639"/>
              <a:gd name="connsiteX23" fmla="*/ 11127888 w 11135862"/>
              <a:gd name="connsiteY23" fmla="*/ 10546 h 2546639"/>
              <a:gd name="connsiteX24" fmla="*/ 11081077 w 11135862"/>
              <a:gd name="connsiteY24" fmla="*/ 2184157 h 2546639"/>
              <a:gd name="connsiteX25" fmla="*/ 10184011 w 11135862"/>
              <a:gd name="connsiteY25" fmla="*/ 2149488 h 2546639"/>
              <a:gd name="connsiteX26" fmla="*/ 8901252 w 11135862"/>
              <a:gd name="connsiteY26" fmla="*/ 2223160 h 2546639"/>
              <a:gd name="connsiteX27" fmla="*/ 8022536 w 11135862"/>
              <a:gd name="connsiteY27" fmla="*/ 2406580 h 2546639"/>
              <a:gd name="connsiteX28" fmla="*/ 7032235 w 11135862"/>
              <a:gd name="connsiteY28" fmla="*/ 2337982 h 2546639"/>
              <a:gd name="connsiteX29" fmla="*/ 6083226 w 11135862"/>
              <a:gd name="connsiteY29" fmla="*/ 2272128 h 2546639"/>
              <a:gd name="connsiteX30" fmla="*/ 5280831 w 11135862"/>
              <a:gd name="connsiteY30" fmla="*/ 2171536 h 2546639"/>
              <a:gd name="connsiteX31" fmla="*/ 3984057 w 11135862"/>
              <a:gd name="connsiteY31" fmla="*/ 2301039 h 2546639"/>
              <a:gd name="connsiteX32" fmla="*/ 2861228 w 11135862"/>
              <a:gd name="connsiteY32" fmla="*/ 2334657 h 2546639"/>
              <a:gd name="connsiteX33" fmla="*/ 1835008 w 11135862"/>
              <a:gd name="connsiteY33" fmla="*/ 2324608 h 2546639"/>
              <a:gd name="connsiteX34" fmla="*/ 790381 w 11135862"/>
              <a:gd name="connsiteY34" fmla="*/ 2247251 h 2546639"/>
              <a:gd name="connsiteX35" fmla="*/ 5425 w 11135862"/>
              <a:gd name="connsiteY35" fmla="*/ 2304143 h 2546639"/>
              <a:gd name="connsiteX36" fmla="*/ 0 w 11135862"/>
              <a:gd name="connsiteY36" fmla="*/ 18927 h 2546639"/>
              <a:gd name="connsiteX0" fmla="*/ 0 w 11135862"/>
              <a:gd name="connsiteY0" fmla="*/ 18927 h 2546639"/>
              <a:gd name="connsiteX1" fmla="*/ 420587 w 11135862"/>
              <a:gd name="connsiteY1" fmla="*/ 8316 h 2546639"/>
              <a:gd name="connsiteX2" fmla="*/ 877787 w 11135862"/>
              <a:gd name="connsiteY2" fmla="*/ 1592 h 2546639"/>
              <a:gd name="connsiteX3" fmla="*/ 1360543 w 11135862"/>
              <a:gd name="connsiteY3" fmla="*/ 6978 h 2546639"/>
              <a:gd name="connsiteX4" fmla="*/ 1703443 w 11135862"/>
              <a:gd name="connsiteY4" fmla="*/ 14593 h 2546639"/>
              <a:gd name="connsiteX5" fmla="*/ 2182152 w 11135862"/>
              <a:gd name="connsiteY5" fmla="*/ 35210 h 2546639"/>
              <a:gd name="connsiteX6" fmla="*/ 2740651 w 11135862"/>
              <a:gd name="connsiteY6" fmla="*/ 39989 h 2546639"/>
              <a:gd name="connsiteX7" fmla="*/ 3278693 w 11135862"/>
              <a:gd name="connsiteY7" fmla="*/ 41934 h 2546639"/>
              <a:gd name="connsiteX8" fmla="*/ 3883204 w 11135862"/>
              <a:gd name="connsiteY8" fmla="*/ 35210 h 2546639"/>
              <a:gd name="connsiteX9" fmla="*/ 4515216 w 11135862"/>
              <a:gd name="connsiteY9" fmla="*/ 48657 h 2546639"/>
              <a:gd name="connsiteX10" fmla="*/ 5039652 w 11135862"/>
              <a:gd name="connsiteY10" fmla="*/ 41934 h 2546639"/>
              <a:gd name="connsiteX11" fmla="*/ 5604428 w 11135862"/>
              <a:gd name="connsiteY11" fmla="*/ 55381 h 2546639"/>
              <a:gd name="connsiteX12" fmla="*/ 6229716 w 11135862"/>
              <a:gd name="connsiteY12" fmla="*/ 88998 h 2546639"/>
              <a:gd name="connsiteX13" fmla="*/ 6740704 w 11135862"/>
              <a:gd name="connsiteY13" fmla="*/ 88998 h 2546639"/>
              <a:gd name="connsiteX14" fmla="*/ 6982752 w 11135862"/>
              <a:gd name="connsiteY14" fmla="*/ 55381 h 2546639"/>
              <a:gd name="connsiteX15" fmla="*/ 7188504 w 11135862"/>
              <a:gd name="connsiteY15" fmla="*/ 57324 h 2546639"/>
              <a:gd name="connsiteX16" fmla="*/ 7384473 w 11135862"/>
              <a:gd name="connsiteY16" fmla="*/ 52002 h 2546639"/>
              <a:gd name="connsiteX17" fmla="*/ 8004185 w 11135862"/>
              <a:gd name="connsiteY17" fmla="*/ 60669 h 2546639"/>
              <a:gd name="connsiteX18" fmla="*/ 8606562 w 11135862"/>
              <a:gd name="connsiteY18" fmla="*/ 52003 h 2546639"/>
              <a:gd name="connsiteX19" fmla="*/ 9187272 w 11135862"/>
              <a:gd name="connsiteY19" fmla="*/ 43335 h 2546639"/>
              <a:gd name="connsiteX20" fmla="*/ 9759313 w 11135862"/>
              <a:gd name="connsiteY20" fmla="*/ 47670 h 2546639"/>
              <a:gd name="connsiteX21" fmla="*/ 10231681 w 11135862"/>
              <a:gd name="connsiteY21" fmla="*/ 17334 h 2546639"/>
              <a:gd name="connsiteX22" fmla="*/ 10773387 w 11135862"/>
              <a:gd name="connsiteY22" fmla="*/ 0 h 2546639"/>
              <a:gd name="connsiteX23" fmla="*/ 11127888 w 11135862"/>
              <a:gd name="connsiteY23" fmla="*/ 10546 h 2546639"/>
              <a:gd name="connsiteX24" fmla="*/ 11081077 w 11135862"/>
              <a:gd name="connsiteY24" fmla="*/ 2184157 h 2546639"/>
              <a:gd name="connsiteX25" fmla="*/ 10184011 w 11135862"/>
              <a:gd name="connsiteY25" fmla="*/ 2149488 h 2546639"/>
              <a:gd name="connsiteX26" fmla="*/ 9123454 w 11135862"/>
              <a:gd name="connsiteY26" fmla="*/ 2243257 h 2546639"/>
              <a:gd name="connsiteX27" fmla="*/ 8022536 w 11135862"/>
              <a:gd name="connsiteY27" fmla="*/ 2406580 h 2546639"/>
              <a:gd name="connsiteX28" fmla="*/ 7032235 w 11135862"/>
              <a:gd name="connsiteY28" fmla="*/ 2337982 h 2546639"/>
              <a:gd name="connsiteX29" fmla="*/ 6083226 w 11135862"/>
              <a:gd name="connsiteY29" fmla="*/ 2272128 h 2546639"/>
              <a:gd name="connsiteX30" fmla="*/ 5280831 w 11135862"/>
              <a:gd name="connsiteY30" fmla="*/ 2171536 h 2546639"/>
              <a:gd name="connsiteX31" fmla="*/ 3984057 w 11135862"/>
              <a:gd name="connsiteY31" fmla="*/ 2301039 h 2546639"/>
              <a:gd name="connsiteX32" fmla="*/ 2861228 w 11135862"/>
              <a:gd name="connsiteY32" fmla="*/ 2334657 h 2546639"/>
              <a:gd name="connsiteX33" fmla="*/ 1835008 w 11135862"/>
              <a:gd name="connsiteY33" fmla="*/ 2324608 h 2546639"/>
              <a:gd name="connsiteX34" fmla="*/ 790381 w 11135862"/>
              <a:gd name="connsiteY34" fmla="*/ 2247251 h 2546639"/>
              <a:gd name="connsiteX35" fmla="*/ 5425 w 11135862"/>
              <a:gd name="connsiteY35" fmla="*/ 2304143 h 2546639"/>
              <a:gd name="connsiteX36" fmla="*/ 0 w 11135862"/>
              <a:gd name="connsiteY36" fmla="*/ 18927 h 2546639"/>
              <a:gd name="connsiteX0" fmla="*/ 0 w 11135862"/>
              <a:gd name="connsiteY0" fmla="*/ 18927 h 2546639"/>
              <a:gd name="connsiteX1" fmla="*/ 420587 w 11135862"/>
              <a:gd name="connsiteY1" fmla="*/ 8316 h 2546639"/>
              <a:gd name="connsiteX2" fmla="*/ 877787 w 11135862"/>
              <a:gd name="connsiteY2" fmla="*/ 1592 h 2546639"/>
              <a:gd name="connsiteX3" fmla="*/ 1360543 w 11135862"/>
              <a:gd name="connsiteY3" fmla="*/ 6978 h 2546639"/>
              <a:gd name="connsiteX4" fmla="*/ 1703443 w 11135862"/>
              <a:gd name="connsiteY4" fmla="*/ 14593 h 2546639"/>
              <a:gd name="connsiteX5" fmla="*/ 2182152 w 11135862"/>
              <a:gd name="connsiteY5" fmla="*/ 35210 h 2546639"/>
              <a:gd name="connsiteX6" fmla="*/ 2740651 w 11135862"/>
              <a:gd name="connsiteY6" fmla="*/ 39989 h 2546639"/>
              <a:gd name="connsiteX7" fmla="*/ 3278693 w 11135862"/>
              <a:gd name="connsiteY7" fmla="*/ 41934 h 2546639"/>
              <a:gd name="connsiteX8" fmla="*/ 3883204 w 11135862"/>
              <a:gd name="connsiteY8" fmla="*/ 35210 h 2546639"/>
              <a:gd name="connsiteX9" fmla="*/ 4515216 w 11135862"/>
              <a:gd name="connsiteY9" fmla="*/ 48657 h 2546639"/>
              <a:gd name="connsiteX10" fmla="*/ 5039652 w 11135862"/>
              <a:gd name="connsiteY10" fmla="*/ 41934 h 2546639"/>
              <a:gd name="connsiteX11" fmla="*/ 5604428 w 11135862"/>
              <a:gd name="connsiteY11" fmla="*/ 55381 h 2546639"/>
              <a:gd name="connsiteX12" fmla="*/ 6229716 w 11135862"/>
              <a:gd name="connsiteY12" fmla="*/ 88998 h 2546639"/>
              <a:gd name="connsiteX13" fmla="*/ 6740704 w 11135862"/>
              <a:gd name="connsiteY13" fmla="*/ 88998 h 2546639"/>
              <a:gd name="connsiteX14" fmla="*/ 6982752 w 11135862"/>
              <a:gd name="connsiteY14" fmla="*/ 55381 h 2546639"/>
              <a:gd name="connsiteX15" fmla="*/ 7188504 w 11135862"/>
              <a:gd name="connsiteY15" fmla="*/ 57324 h 2546639"/>
              <a:gd name="connsiteX16" fmla="*/ 7384473 w 11135862"/>
              <a:gd name="connsiteY16" fmla="*/ 52002 h 2546639"/>
              <a:gd name="connsiteX17" fmla="*/ 8004185 w 11135862"/>
              <a:gd name="connsiteY17" fmla="*/ 60669 h 2546639"/>
              <a:gd name="connsiteX18" fmla="*/ 8606562 w 11135862"/>
              <a:gd name="connsiteY18" fmla="*/ 52003 h 2546639"/>
              <a:gd name="connsiteX19" fmla="*/ 9187272 w 11135862"/>
              <a:gd name="connsiteY19" fmla="*/ 43335 h 2546639"/>
              <a:gd name="connsiteX20" fmla="*/ 9759313 w 11135862"/>
              <a:gd name="connsiteY20" fmla="*/ 47670 h 2546639"/>
              <a:gd name="connsiteX21" fmla="*/ 10231681 w 11135862"/>
              <a:gd name="connsiteY21" fmla="*/ 17334 h 2546639"/>
              <a:gd name="connsiteX22" fmla="*/ 10773387 w 11135862"/>
              <a:gd name="connsiteY22" fmla="*/ 0 h 2546639"/>
              <a:gd name="connsiteX23" fmla="*/ 11127888 w 11135862"/>
              <a:gd name="connsiteY23" fmla="*/ 10546 h 2546639"/>
              <a:gd name="connsiteX24" fmla="*/ 11081077 w 11135862"/>
              <a:gd name="connsiteY24" fmla="*/ 2184157 h 2546639"/>
              <a:gd name="connsiteX25" fmla="*/ 10184011 w 11135862"/>
              <a:gd name="connsiteY25" fmla="*/ 2149488 h 2546639"/>
              <a:gd name="connsiteX26" fmla="*/ 9123454 w 11135862"/>
              <a:gd name="connsiteY26" fmla="*/ 2243257 h 2546639"/>
              <a:gd name="connsiteX27" fmla="*/ 8022536 w 11135862"/>
              <a:gd name="connsiteY27" fmla="*/ 2406580 h 2546639"/>
              <a:gd name="connsiteX28" fmla="*/ 7032235 w 11135862"/>
              <a:gd name="connsiteY28" fmla="*/ 2337982 h 2546639"/>
              <a:gd name="connsiteX29" fmla="*/ 6083226 w 11135862"/>
              <a:gd name="connsiteY29" fmla="*/ 2272128 h 2546639"/>
              <a:gd name="connsiteX30" fmla="*/ 5280831 w 11135862"/>
              <a:gd name="connsiteY30" fmla="*/ 2171536 h 2546639"/>
              <a:gd name="connsiteX31" fmla="*/ 3984057 w 11135862"/>
              <a:gd name="connsiteY31" fmla="*/ 2301039 h 2546639"/>
              <a:gd name="connsiteX32" fmla="*/ 2861228 w 11135862"/>
              <a:gd name="connsiteY32" fmla="*/ 2334657 h 2546639"/>
              <a:gd name="connsiteX33" fmla="*/ 1835008 w 11135862"/>
              <a:gd name="connsiteY33" fmla="*/ 2324608 h 2546639"/>
              <a:gd name="connsiteX34" fmla="*/ 790381 w 11135862"/>
              <a:gd name="connsiteY34" fmla="*/ 2247251 h 2546639"/>
              <a:gd name="connsiteX35" fmla="*/ 5425 w 11135862"/>
              <a:gd name="connsiteY35" fmla="*/ 2304143 h 2546639"/>
              <a:gd name="connsiteX36" fmla="*/ 0 w 11135862"/>
              <a:gd name="connsiteY36" fmla="*/ 18927 h 2546639"/>
              <a:gd name="connsiteX0" fmla="*/ 0 w 11135862"/>
              <a:gd name="connsiteY0" fmla="*/ 18927 h 2546639"/>
              <a:gd name="connsiteX1" fmla="*/ 420587 w 11135862"/>
              <a:gd name="connsiteY1" fmla="*/ 8316 h 2546639"/>
              <a:gd name="connsiteX2" fmla="*/ 877787 w 11135862"/>
              <a:gd name="connsiteY2" fmla="*/ 1592 h 2546639"/>
              <a:gd name="connsiteX3" fmla="*/ 1360543 w 11135862"/>
              <a:gd name="connsiteY3" fmla="*/ 6978 h 2546639"/>
              <a:gd name="connsiteX4" fmla="*/ 1703443 w 11135862"/>
              <a:gd name="connsiteY4" fmla="*/ 14593 h 2546639"/>
              <a:gd name="connsiteX5" fmla="*/ 2182152 w 11135862"/>
              <a:gd name="connsiteY5" fmla="*/ 35210 h 2546639"/>
              <a:gd name="connsiteX6" fmla="*/ 2740651 w 11135862"/>
              <a:gd name="connsiteY6" fmla="*/ 39989 h 2546639"/>
              <a:gd name="connsiteX7" fmla="*/ 3278693 w 11135862"/>
              <a:gd name="connsiteY7" fmla="*/ 41934 h 2546639"/>
              <a:gd name="connsiteX8" fmla="*/ 3883204 w 11135862"/>
              <a:gd name="connsiteY8" fmla="*/ 35210 h 2546639"/>
              <a:gd name="connsiteX9" fmla="*/ 4515216 w 11135862"/>
              <a:gd name="connsiteY9" fmla="*/ 48657 h 2546639"/>
              <a:gd name="connsiteX10" fmla="*/ 5039652 w 11135862"/>
              <a:gd name="connsiteY10" fmla="*/ 41934 h 2546639"/>
              <a:gd name="connsiteX11" fmla="*/ 5604428 w 11135862"/>
              <a:gd name="connsiteY11" fmla="*/ 55381 h 2546639"/>
              <a:gd name="connsiteX12" fmla="*/ 6229716 w 11135862"/>
              <a:gd name="connsiteY12" fmla="*/ 88998 h 2546639"/>
              <a:gd name="connsiteX13" fmla="*/ 6740704 w 11135862"/>
              <a:gd name="connsiteY13" fmla="*/ 88998 h 2546639"/>
              <a:gd name="connsiteX14" fmla="*/ 6982752 w 11135862"/>
              <a:gd name="connsiteY14" fmla="*/ 55381 h 2546639"/>
              <a:gd name="connsiteX15" fmla="*/ 7188504 w 11135862"/>
              <a:gd name="connsiteY15" fmla="*/ 57324 h 2546639"/>
              <a:gd name="connsiteX16" fmla="*/ 7384473 w 11135862"/>
              <a:gd name="connsiteY16" fmla="*/ 52002 h 2546639"/>
              <a:gd name="connsiteX17" fmla="*/ 8004185 w 11135862"/>
              <a:gd name="connsiteY17" fmla="*/ 60669 h 2546639"/>
              <a:gd name="connsiteX18" fmla="*/ 8606562 w 11135862"/>
              <a:gd name="connsiteY18" fmla="*/ 52003 h 2546639"/>
              <a:gd name="connsiteX19" fmla="*/ 9187272 w 11135862"/>
              <a:gd name="connsiteY19" fmla="*/ 43335 h 2546639"/>
              <a:gd name="connsiteX20" fmla="*/ 9759313 w 11135862"/>
              <a:gd name="connsiteY20" fmla="*/ 47670 h 2546639"/>
              <a:gd name="connsiteX21" fmla="*/ 10231681 w 11135862"/>
              <a:gd name="connsiteY21" fmla="*/ 17334 h 2546639"/>
              <a:gd name="connsiteX22" fmla="*/ 10773387 w 11135862"/>
              <a:gd name="connsiteY22" fmla="*/ 0 h 2546639"/>
              <a:gd name="connsiteX23" fmla="*/ 11127888 w 11135862"/>
              <a:gd name="connsiteY23" fmla="*/ 10546 h 2546639"/>
              <a:gd name="connsiteX24" fmla="*/ 11081077 w 11135862"/>
              <a:gd name="connsiteY24" fmla="*/ 2184157 h 2546639"/>
              <a:gd name="connsiteX25" fmla="*/ 10184011 w 11135862"/>
              <a:gd name="connsiteY25" fmla="*/ 2149488 h 2546639"/>
              <a:gd name="connsiteX26" fmla="*/ 9123454 w 11135862"/>
              <a:gd name="connsiteY26" fmla="*/ 2243257 h 2546639"/>
              <a:gd name="connsiteX27" fmla="*/ 8022537 w 11135862"/>
              <a:gd name="connsiteY27" fmla="*/ 2366386 h 2546639"/>
              <a:gd name="connsiteX28" fmla="*/ 7032235 w 11135862"/>
              <a:gd name="connsiteY28" fmla="*/ 2337982 h 2546639"/>
              <a:gd name="connsiteX29" fmla="*/ 6083226 w 11135862"/>
              <a:gd name="connsiteY29" fmla="*/ 2272128 h 2546639"/>
              <a:gd name="connsiteX30" fmla="*/ 5280831 w 11135862"/>
              <a:gd name="connsiteY30" fmla="*/ 2171536 h 2546639"/>
              <a:gd name="connsiteX31" fmla="*/ 3984057 w 11135862"/>
              <a:gd name="connsiteY31" fmla="*/ 2301039 h 2546639"/>
              <a:gd name="connsiteX32" fmla="*/ 2861228 w 11135862"/>
              <a:gd name="connsiteY32" fmla="*/ 2334657 h 2546639"/>
              <a:gd name="connsiteX33" fmla="*/ 1835008 w 11135862"/>
              <a:gd name="connsiteY33" fmla="*/ 2324608 h 2546639"/>
              <a:gd name="connsiteX34" fmla="*/ 790381 w 11135862"/>
              <a:gd name="connsiteY34" fmla="*/ 2247251 h 2546639"/>
              <a:gd name="connsiteX35" fmla="*/ 5425 w 11135862"/>
              <a:gd name="connsiteY35" fmla="*/ 2304143 h 2546639"/>
              <a:gd name="connsiteX36" fmla="*/ 0 w 11135862"/>
              <a:gd name="connsiteY36" fmla="*/ 18927 h 2546639"/>
              <a:gd name="connsiteX0" fmla="*/ 0 w 11135862"/>
              <a:gd name="connsiteY0" fmla="*/ 18927 h 2546639"/>
              <a:gd name="connsiteX1" fmla="*/ 420587 w 11135862"/>
              <a:gd name="connsiteY1" fmla="*/ 8316 h 2546639"/>
              <a:gd name="connsiteX2" fmla="*/ 877787 w 11135862"/>
              <a:gd name="connsiteY2" fmla="*/ 1592 h 2546639"/>
              <a:gd name="connsiteX3" fmla="*/ 1360543 w 11135862"/>
              <a:gd name="connsiteY3" fmla="*/ 6978 h 2546639"/>
              <a:gd name="connsiteX4" fmla="*/ 1703443 w 11135862"/>
              <a:gd name="connsiteY4" fmla="*/ 14593 h 2546639"/>
              <a:gd name="connsiteX5" fmla="*/ 2182152 w 11135862"/>
              <a:gd name="connsiteY5" fmla="*/ 35210 h 2546639"/>
              <a:gd name="connsiteX6" fmla="*/ 2740651 w 11135862"/>
              <a:gd name="connsiteY6" fmla="*/ 39989 h 2546639"/>
              <a:gd name="connsiteX7" fmla="*/ 3278693 w 11135862"/>
              <a:gd name="connsiteY7" fmla="*/ 41934 h 2546639"/>
              <a:gd name="connsiteX8" fmla="*/ 3883204 w 11135862"/>
              <a:gd name="connsiteY8" fmla="*/ 35210 h 2546639"/>
              <a:gd name="connsiteX9" fmla="*/ 4515216 w 11135862"/>
              <a:gd name="connsiteY9" fmla="*/ 48657 h 2546639"/>
              <a:gd name="connsiteX10" fmla="*/ 5039652 w 11135862"/>
              <a:gd name="connsiteY10" fmla="*/ 41934 h 2546639"/>
              <a:gd name="connsiteX11" fmla="*/ 5604428 w 11135862"/>
              <a:gd name="connsiteY11" fmla="*/ 55381 h 2546639"/>
              <a:gd name="connsiteX12" fmla="*/ 6229716 w 11135862"/>
              <a:gd name="connsiteY12" fmla="*/ 88998 h 2546639"/>
              <a:gd name="connsiteX13" fmla="*/ 6740704 w 11135862"/>
              <a:gd name="connsiteY13" fmla="*/ 88998 h 2546639"/>
              <a:gd name="connsiteX14" fmla="*/ 6982752 w 11135862"/>
              <a:gd name="connsiteY14" fmla="*/ 55381 h 2546639"/>
              <a:gd name="connsiteX15" fmla="*/ 7188504 w 11135862"/>
              <a:gd name="connsiteY15" fmla="*/ 57324 h 2546639"/>
              <a:gd name="connsiteX16" fmla="*/ 7384473 w 11135862"/>
              <a:gd name="connsiteY16" fmla="*/ 52002 h 2546639"/>
              <a:gd name="connsiteX17" fmla="*/ 8004185 w 11135862"/>
              <a:gd name="connsiteY17" fmla="*/ 60669 h 2546639"/>
              <a:gd name="connsiteX18" fmla="*/ 8606562 w 11135862"/>
              <a:gd name="connsiteY18" fmla="*/ 52003 h 2546639"/>
              <a:gd name="connsiteX19" fmla="*/ 9187272 w 11135862"/>
              <a:gd name="connsiteY19" fmla="*/ 43335 h 2546639"/>
              <a:gd name="connsiteX20" fmla="*/ 9759313 w 11135862"/>
              <a:gd name="connsiteY20" fmla="*/ 47670 h 2546639"/>
              <a:gd name="connsiteX21" fmla="*/ 10231681 w 11135862"/>
              <a:gd name="connsiteY21" fmla="*/ 17334 h 2546639"/>
              <a:gd name="connsiteX22" fmla="*/ 10773387 w 11135862"/>
              <a:gd name="connsiteY22" fmla="*/ 0 h 2546639"/>
              <a:gd name="connsiteX23" fmla="*/ 11127888 w 11135862"/>
              <a:gd name="connsiteY23" fmla="*/ 10546 h 2546639"/>
              <a:gd name="connsiteX24" fmla="*/ 11081077 w 11135862"/>
              <a:gd name="connsiteY24" fmla="*/ 2184157 h 2546639"/>
              <a:gd name="connsiteX25" fmla="*/ 10184011 w 11135862"/>
              <a:gd name="connsiteY25" fmla="*/ 2149488 h 2546639"/>
              <a:gd name="connsiteX26" fmla="*/ 9123454 w 11135862"/>
              <a:gd name="connsiteY26" fmla="*/ 2243257 h 2546639"/>
              <a:gd name="connsiteX27" fmla="*/ 8022537 w 11135862"/>
              <a:gd name="connsiteY27" fmla="*/ 2366386 h 2546639"/>
              <a:gd name="connsiteX28" fmla="*/ 7032235 w 11135862"/>
              <a:gd name="connsiteY28" fmla="*/ 2337982 h 2546639"/>
              <a:gd name="connsiteX29" fmla="*/ 6083226 w 11135862"/>
              <a:gd name="connsiteY29" fmla="*/ 2272128 h 2546639"/>
              <a:gd name="connsiteX30" fmla="*/ 5280831 w 11135862"/>
              <a:gd name="connsiteY30" fmla="*/ 2171536 h 2546639"/>
              <a:gd name="connsiteX31" fmla="*/ 3984057 w 11135862"/>
              <a:gd name="connsiteY31" fmla="*/ 2301039 h 2546639"/>
              <a:gd name="connsiteX32" fmla="*/ 2861228 w 11135862"/>
              <a:gd name="connsiteY32" fmla="*/ 2334657 h 2546639"/>
              <a:gd name="connsiteX33" fmla="*/ 1835008 w 11135862"/>
              <a:gd name="connsiteY33" fmla="*/ 2324608 h 2546639"/>
              <a:gd name="connsiteX34" fmla="*/ 790381 w 11135862"/>
              <a:gd name="connsiteY34" fmla="*/ 2247251 h 2546639"/>
              <a:gd name="connsiteX35" fmla="*/ 5425 w 11135862"/>
              <a:gd name="connsiteY35" fmla="*/ 2304143 h 2546639"/>
              <a:gd name="connsiteX36" fmla="*/ 0 w 11135862"/>
              <a:gd name="connsiteY36" fmla="*/ 18927 h 2546639"/>
              <a:gd name="connsiteX0" fmla="*/ 0 w 11135862"/>
              <a:gd name="connsiteY0" fmla="*/ 18927 h 2546639"/>
              <a:gd name="connsiteX1" fmla="*/ 420587 w 11135862"/>
              <a:gd name="connsiteY1" fmla="*/ 8316 h 2546639"/>
              <a:gd name="connsiteX2" fmla="*/ 877787 w 11135862"/>
              <a:gd name="connsiteY2" fmla="*/ 1592 h 2546639"/>
              <a:gd name="connsiteX3" fmla="*/ 1360543 w 11135862"/>
              <a:gd name="connsiteY3" fmla="*/ 6978 h 2546639"/>
              <a:gd name="connsiteX4" fmla="*/ 1703443 w 11135862"/>
              <a:gd name="connsiteY4" fmla="*/ 14593 h 2546639"/>
              <a:gd name="connsiteX5" fmla="*/ 2182152 w 11135862"/>
              <a:gd name="connsiteY5" fmla="*/ 35210 h 2546639"/>
              <a:gd name="connsiteX6" fmla="*/ 2740651 w 11135862"/>
              <a:gd name="connsiteY6" fmla="*/ 39989 h 2546639"/>
              <a:gd name="connsiteX7" fmla="*/ 3278693 w 11135862"/>
              <a:gd name="connsiteY7" fmla="*/ 41934 h 2546639"/>
              <a:gd name="connsiteX8" fmla="*/ 3883204 w 11135862"/>
              <a:gd name="connsiteY8" fmla="*/ 35210 h 2546639"/>
              <a:gd name="connsiteX9" fmla="*/ 4515216 w 11135862"/>
              <a:gd name="connsiteY9" fmla="*/ 48657 h 2546639"/>
              <a:gd name="connsiteX10" fmla="*/ 5039652 w 11135862"/>
              <a:gd name="connsiteY10" fmla="*/ 41934 h 2546639"/>
              <a:gd name="connsiteX11" fmla="*/ 5604428 w 11135862"/>
              <a:gd name="connsiteY11" fmla="*/ 55381 h 2546639"/>
              <a:gd name="connsiteX12" fmla="*/ 6229716 w 11135862"/>
              <a:gd name="connsiteY12" fmla="*/ 88998 h 2546639"/>
              <a:gd name="connsiteX13" fmla="*/ 6740704 w 11135862"/>
              <a:gd name="connsiteY13" fmla="*/ 88998 h 2546639"/>
              <a:gd name="connsiteX14" fmla="*/ 6982752 w 11135862"/>
              <a:gd name="connsiteY14" fmla="*/ 55381 h 2546639"/>
              <a:gd name="connsiteX15" fmla="*/ 7188504 w 11135862"/>
              <a:gd name="connsiteY15" fmla="*/ 57324 h 2546639"/>
              <a:gd name="connsiteX16" fmla="*/ 7384473 w 11135862"/>
              <a:gd name="connsiteY16" fmla="*/ 52002 h 2546639"/>
              <a:gd name="connsiteX17" fmla="*/ 8004185 w 11135862"/>
              <a:gd name="connsiteY17" fmla="*/ 60669 h 2546639"/>
              <a:gd name="connsiteX18" fmla="*/ 8606562 w 11135862"/>
              <a:gd name="connsiteY18" fmla="*/ 52003 h 2546639"/>
              <a:gd name="connsiteX19" fmla="*/ 9187272 w 11135862"/>
              <a:gd name="connsiteY19" fmla="*/ 43335 h 2546639"/>
              <a:gd name="connsiteX20" fmla="*/ 9759313 w 11135862"/>
              <a:gd name="connsiteY20" fmla="*/ 47670 h 2546639"/>
              <a:gd name="connsiteX21" fmla="*/ 10231681 w 11135862"/>
              <a:gd name="connsiteY21" fmla="*/ 17334 h 2546639"/>
              <a:gd name="connsiteX22" fmla="*/ 10773387 w 11135862"/>
              <a:gd name="connsiteY22" fmla="*/ 0 h 2546639"/>
              <a:gd name="connsiteX23" fmla="*/ 11127888 w 11135862"/>
              <a:gd name="connsiteY23" fmla="*/ 10546 h 2546639"/>
              <a:gd name="connsiteX24" fmla="*/ 11081077 w 11135862"/>
              <a:gd name="connsiteY24" fmla="*/ 2184157 h 2546639"/>
              <a:gd name="connsiteX25" fmla="*/ 10184011 w 11135862"/>
              <a:gd name="connsiteY25" fmla="*/ 2149488 h 2546639"/>
              <a:gd name="connsiteX26" fmla="*/ 9123454 w 11135862"/>
              <a:gd name="connsiteY26" fmla="*/ 2243257 h 2546639"/>
              <a:gd name="connsiteX27" fmla="*/ 8022537 w 11135862"/>
              <a:gd name="connsiteY27" fmla="*/ 2366386 h 2546639"/>
              <a:gd name="connsiteX28" fmla="*/ 7032235 w 11135862"/>
              <a:gd name="connsiteY28" fmla="*/ 2337982 h 2546639"/>
              <a:gd name="connsiteX29" fmla="*/ 6083226 w 11135862"/>
              <a:gd name="connsiteY29" fmla="*/ 2272128 h 2546639"/>
              <a:gd name="connsiteX30" fmla="*/ 5280831 w 11135862"/>
              <a:gd name="connsiteY30" fmla="*/ 2171536 h 2546639"/>
              <a:gd name="connsiteX31" fmla="*/ 3984057 w 11135862"/>
              <a:gd name="connsiteY31" fmla="*/ 2301039 h 2546639"/>
              <a:gd name="connsiteX32" fmla="*/ 2861228 w 11135862"/>
              <a:gd name="connsiteY32" fmla="*/ 2334657 h 2546639"/>
              <a:gd name="connsiteX33" fmla="*/ 1835008 w 11135862"/>
              <a:gd name="connsiteY33" fmla="*/ 2324608 h 2546639"/>
              <a:gd name="connsiteX34" fmla="*/ 790381 w 11135862"/>
              <a:gd name="connsiteY34" fmla="*/ 2247251 h 2546639"/>
              <a:gd name="connsiteX35" fmla="*/ 5425 w 11135862"/>
              <a:gd name="connsiteY35" fmla="*/ 2304143 h 2546639"/>
              <a:gd name="connsiteX36" fmla="*/ 0 w 11135862"/>
              <a:gd name="connsiteY36" fmla="*/ 18927 h 2546639"/>
              <a:gd name="connsiteX0" fmla="*/ 0 w 11135862"/>
              <a:gd name="connsiteY0" fmla="*/ 18927 h 2546639"/>
              <a:gd name="connsiteX1" fmla="*/ 420587 w 11135862"/>
              <a:gd name="connsiteY1" fmla="*/ 8316 h 2546639"/>
              <a:gd name="connsiteX2" fmla="*/ 877787 w 11135862"/>
              <a:gd name="connsiteY2" fmla="*/ 1592 h 2546639"/>
              <a:gd name="connsiteX3" fmla="*/ 1360543 w 11135862"/>
              <a:gd name="connsiteY3" fmla="*/ 6978 h 2546639"/>
              <a:gd name="connsiteX4" fmla="*/ 1703443 w 11135862"/>
              <a:gd name="connsiteY4" fmla="*/ 14593 h 2546639"/>
              <a:gd name="connsiteX5" fmla="*/ 2182152 w 11135862"/>
              <a:gd name="connsiteY5" fmla="*/ 35210 h 2546639"/>
              <a:gd name="connsiteX6" fmla="*/ 2740651 w 11135862"/>
              <a:gd name="connsiteY6" fmla="*/ 39989 h 2546639"/>
              <a:gd name="connsiteX7" fmla="*/ 3278693 w 11135862"/>
              <a:gd name="connsiteY7" fmla="*/ 41934 h 2546639"/>
              <a:gd name="connsiteX8" fmla="*/ 3883204 w 11135862"/>
              <a:gd name="connsiteY8" fmla="*/ 35210 h 2546639"/>
              <a:gd name="connsiteX9" fmla="*/ 4515216 w 11135862"/>
              <a:gd name="connsiteY9" fmla="*/ 48657 h 2546639"/>
              <a:gd name="connsiteX10" fmla="*/ 5039652 w 11135862"/>
              <a:gd name="connsiteY10" fmla="*/ 41934 h 2546639"/>
              <a:gd name="connsiteX11" fmla="*/ 5604428 w 11135862"/>
              <a:gd name="connsiteY11" fmla="*/ 55381 h 2546639"/>
              <a:gd name="connsiteX12" fmla="*/ 6229716 w 11135862"/>
              <a:gd name="connsiteY12" fmla="*/ 88998 h 2546639"/>
              <a:gd name="connsiteX13" fmla="*/ 6740704 w 11135862"/>
              <a:gd name="connsiteY13" fmla="*/ 88998 h 2546639"/>
              <a:gd name="connsiteX14" fmla="*/ 6982752 w 11135862"/>
              <a:gd name="connsiteY14" fmla="*/ 55381 h 2546639"/>
              <a:gd name="connsiteX15" fmla="*/ 7188504 w 11135862"/>
              <a:gd name="connsiteY15" fmla="*/ 57324 h 2546639"/>
              <a:gd name="connsiteX16" fmla="*/ 7384473 w 11135862"/>
              <a:gd name="connsiteY16" fmla="*/ 52002 h 2546639"/>
              <a:gd name="connsiteX17" fmla="*/ 8004185 w 11135862"/>
              <a:gd name="connsiteY17" fmla="*/ 60669 h 2546639"/>
              <a:gd name="connsiteX18" fmla="*/ 8606562 w 11135862"/>
              <a:gd name="connsiteY18" fmla="*/ 52003 h 2546639"/>
              <a:gd name="connsiteX19" fmla="*/ 9187272 w 11135862"/>
              <a:gd name="connsiteY19" fmla="*/ 43335 h 2546639"/>
              <a:gd name="connsiteX20" fmla="*/ 9759313 w 11135862"/>
              <a:gd name="connsiteY20" fmla="*/ 47670 h 2546639"/>
              <a:gd name="connsiteX21" fmla="*/ 10231681 w 11135862"/>
              <a:gd name="connsiteY21" fmla="*/ 17334 h 2546639"/>
              <a:gd name="connsiteX22" fmla="*/ 10773387 w 11135862"/>
              <a:gd name="connsiteY22" fmla="*/ 0 h 2546639"/>
              <a:gd name="connsiteX23" fmla="*/ 11127888 w 11135862"/>
              <a:gd name="connsiteY23" fmla="*/ 10546 h 2546639"/>
              <a:gd name="connsiteX24" fmla="*/ 11081077 w 11135862"/>
              <a:gd name="connsiteY24" fmla="*/ 2184157 h 2546639"/>
              <a:gd name="connsiteX25" fmla="*/ 10222655 w 11135862"/>
              <a:gd name="connsiteY25" fmla="*/ 2109295 h 2546639"/>
              <a:gd name="connsiteX26" fmla="*/ 9123454 w 11135862"/>
              <a:gd name="connsiteY26" fmla="*/ 2243257 h 2546639"/>
              <a:gd name="connsiteX27" fmla="*/ 8022537 w 11135862"/>
              <a:gd name="connsiteY27" fmla="*/ 2366386 h 2546639"/>
              <a:gd name="connsiteX28" fmla="*/ 7032235 w 11135862"/>
              <a:gd name="connsiteY28" fmla="*/ 2337982 h 2546639"/>
              <a:gd name="connsiteX29" fmla="*/ 6083226 w 11135862"/>
              <a:gd name="connsiteY29" fmla="*/ 2272128 h 2546639"/>
              <a:gd name="connsiteX30" fmla="*/ 5280831 w 11135862"/>
              <a:gd name="connsiteY30" fmla="*/ 2171536 h 2546639"/>
              <a:gd name="connsiteX31" fmla="*/ 3984057 w 11135862"/>
              <a:gd name="connsiteY31" fmla="*/ 2301039 h 2546639"/>
              <a:gd name="connsiteX32" fmla="*/ 2861228 w 11135862"/>
              <a:gd name="connsiteY32" fmla="*/ 2334657 h 2546639"/>
              <a:gd name="connsiteX33" fmla="*/ 1835008 w 11135862"/>
              <a:gd name="connsiteY33" fmla="*/ 2324608 h 2546639"/>
              <a:gd name="connsiteX34" fmla="*/ 790381 w 11135862"/>
              <a:gd name="connsiteY34" fmla="*/ 2247251 h 2546639"/>
              <a:gd name="connsiteX35" fmla="*/ 5425 w 11135862"/>
              <a:gd name="connsiteY35" fmla="*/ 2304143 h 2546639"/>
              <a:gd name="connsiteX36" fmla="*/ 0 w 11135862"/>
              <a:gd name="connsiteY36" fmla="*/ 18927 h 2546639"/>
              <a:gd name="connsiteX0" fmla="*/ 0 w 11135862"/>
              <a:gd name="connsiteY0" fmla="*/ 18927 h 2546639"/>
              <a:gd name="connsiteX1" fmla="*/ 420587 w 11135862"/>
              <a:gd name="connsiteY1" fmla="*/ 8316 h 2546639"/>
              <a:gd name="connsiteX2" fmla="*/ 877787 w 11135862"/>
              <a:gd name="connsiteY2" fmla="*/ 1592 h 2546639"/>
              <a:gd name="connsiteX3" fmla="*/ 1360543 w 11135862"/>
              <a:gd name="connsiteY3" fmla="*/ 6978 h 2546639"/>
              <a:gd name="connsiteX4" fmla="*/ 1703443 w 11135862"/>
              <a:gd name="connsiteY4" fmla="*/ 14593 h 2546639"/>
              <a:gd name="connsiteX5" fmla="*/ 2182152 w 11135862"/>
              <a:gd name="connsiteY5" fmla="*/ 35210 h 2546639"/>
              <a:gd name="connsiteX6" fmla="*/ 2740651 w 11135862"/>
              <a:gd name="connsiteY6" fmla="*/ 39989 h 2546639"/>
              <a:gd name="connsiteX7" fmla="*/ 3278693 w 11135862"/>
              <a:gd name="connsiteY7" fmla="*/ 41934 h 2546639"/>
              <a:gd name="connsiteX8" fmla="*/ 3883204 w 11135862"/>
              <a:gd name="connsiteY8" fmla="*/ 35210 h 2546639"/>
              <a:gd name="connsiteX9" fmla="*/ 4515216 w 11135862"/>
              <a:gd name="connsiteY9" fmla="*/ 48657 h 2546639"/>
              <a:gd name="connsiteX10" fmla="*/ 5039652 w 11135862"/>
              <a:gd name="connsiteY10" fmla="*/ 41934 h 2546639"/>
              <a:gd name="connsiteX11" fmla="*/ 5604428 w 11135862"/>
              <a:gd name="connsiteY11" fmla="*/ 55381 h 2546639"/>
              <a:gd name="connsiteX12" fmla="*/ 6229716 w 11135862"/>
              <a:gd name="connsiteY12" fmla="*/ 88998 h 2546639"/>
              <a:gd name="connsiteX13" fmla="*/ 6740704 w 11135862"/>
              <a:gd name="connsiteY13" fmla="*/ 88998 h 2546639"/>
              <a:gd name="connsiteX14" fmla="*/ 6982752 w 11135862"/>
              <a:gd name="connsiteY14" fmla="*/ 55381 h 2546639"/>
              <a:gd name="connsiteX15" fmla="*/ 7188504 w 11135862"/>
              <a:gd name="connsiteY15" fmla="*/ 57324 h 2546639"/>
              <a:gd name="connsiteX16" fmla="*/ 7384473 w 11135862"/>
              <a:gd name="connsiteY16" fmla="*/ 52002 h 2546639"/>
              <a:gd name="connsiteX17" fmla="*/ 8004185 w 11135862"/>
              <a:gd name="connsiteY17" fmla="*/ 60669 h 2546639"/>
              <a:gd name="connsiteX18" fmla="*/ 8606562 w 11135862"/>
              <a:gd name="connsiteY18" fmla="*/ 52003 h 2546639"/>
              <a:gd name="connsiteX19" fmla="*/ 9187272 w 11135862"/>
              <a:gd name="connsiteY19" fmla="*/ 43335 h 2546639"/>
              <a:gd name="connsiteX20" fmla="*/ 9759313 w 11135862"/>
              <a:gd name="connsiteY20" fmla="*/ 47670 h 2546639"/>
              <a:gd name="connsiteX21" fmla="*/ 10231681 w 11135862"/>
              <a:gd name="connsiteY21" fmla="*/ 17334 h 2546639"/>
              <a:gd name="connsiteX22" fmla="*/ 10773387 w 11135862"/>
              <a:gd name="connsiteY22" fmla="*/ 0 h 2546639"/>
              <a:gd name="connsiteX23" fmla="*/ 11127888 w 11135862"/>
              <a:gd name="connsiteY23" fmla="*/ 10546 h 2546639"/>
              <a:gd name="connsiteX24" fmla="*/ 11081077 w 11135862"/>
              <a:gd name="connsiteY24" fmla="*/ 2184157 h 2546639"/>
              <a:gd name="connsiteX25" fmla="*/ 10222655 w 11135862"/>
              <a:gd name="connsiteY25" fmla="*/ 2109295 h 2546639"/>
              <a:gd name="connsiteX26" fmla="*/ 9123454 w 11135862"/>
              <a:gd name="connsiteY26" fmla="*/ 2243257 h 2546639"/>
              <a:gd name="connsiteX27" fmla="*/ 8022537 w 11135862"/>
              <a:gd name="connsiteY27" fmla="*/ 2366386 h 2546639"/>
              <a:gd name="connsiteX28" fmla="*/ 7032235 w 11135862"/>
              <a:gd name="connsiteY28" fmla="*/ 2337982 h 2546639"/>
              <a:gd name="connsiteX29" fmla="*/ 6083226 w 11135862"/>
              <a:gd name="connsiteY29" fmla="*/ 2272128 h 2546639"/>
              <a:gd name="connsiteX30" fmla="*/ 5280831 w 11135862"/>
              <a:gd name="connsiteY30" fmla="*/ 2171536 h 2546639"/>
              <a:gd name="connsiteX31" fmla="*/ 3984057 w 11135862"/>
              <a:gd name="connsiteY31" fmla="*/ 2301039 h 2546639"/>
              <a:gd name="connsiteX32" fmla="*/ 2861228 w 11135862"/>
              <a:gd name="connsiteY32" fmla="*/ 2334657 h 2546639"/>
              <a:gd name="connsiteX33" fmla="*/ 1835008 w 11135862"/>
              <a:gd name="connsiteY33" fmla="*/ 2324608 h 2546639"/>
              <a:gd name="connsiteX34" fmla="*/ 790381 w 11135862"/>
              <a:gd name="connsiteY34" fmla="*/ 2247251 h 2546639"/>
              <a:gd name="connsiteX35" fmla="*/ 5425 w 11135862"/>
              <a:gd name="connsiteY35" fmla="*/ 2304143 h 2546639"/>
              <a:gd name="connsiteX36" fmla="*/ 0 w 11135862"/>
              <a:gd name="connsiteY36" fmla="*/ 18927 h 2546639"/>
              <a:gd name="connsiteX0" fmla="*/ 0 w 11135862"/>
              <a:gd name="connsiteY0" fmla="*/ 18927 h 2546639"/>
              <a:gd name="connsiteX1" fmla="*/ 420587 w 11135862"/>
              <a:gd name="connsiteY1" fmla="*/ 8316 h 2546639"/>
              <a:gd name="connsiteX2" fmla="*/ 877787 w 11135862"/>
              <a:gd name="connsiteY2" fmla="*/ 1592 h 2546639"/>
              <a:gd name="connsiteX3" fmla="*/ 1360543 w 11135862"/>
              <a:gd name="connsiteY3" fmla="*/ 6978 h 2546639"/>
              <a:gd name="connsiteX4" fmla="*/ 1703443 w 11135862"/>
              <a:gd name="connsiteY4" fmla="*/ 14593 h 2546639"/>
              <a:gd name="connsiteX5" fmla="*/ 2182152 w 11135862"/>
              <a:gd name="connsiteY5" fmla="*/ 35210 h 2546639"/>
              <a:gd name="connsiteX6" fmla="*/ 2740651 w 11135862"/>
              <a:gd name="connsiteY6" fmla="*/ 39989 h 2546639"/>
              <a:gd name="connsiteX7" fmla="*/ 3278693 w 11135862"/>
              <a:gd name="connsiteY7" fmla="*/ 41934 h 2546639"/>
              <a:gd name="connsiteX8" fmla="*/ 3883204 w 11135862"/>
              <a:gd name="connsiteY8" fmla="*/ 35210 h 2546639"/>
              <a:gd name="connsiteX9" fmla="*/ 4515216 w 11135862"/>
              <a:gd name="connsiteY9" fmla="*/ 48657 h 2546639"/>
              <a:gd name="connsiteX10" fmla="*/ 5039652 w 11135862"/>
              <a:gd name="connsiteY10" fmla="*/ 41934 h 2546639"/>
              <a:gd name="connsiteX11" fmla="*/ 5604428 w 11135862"/>
              <a:gd name="connsiteY11" fmla="*/ 55381 h 2546639"/>
              <a:gd name="connsiteX12" fmla="*/ 6229716 w 11135862"/>
              <a:gd name="connsiteY12" fmla="*/ 88998 h 2546639"/>
              <a:gd name="connsiteX13" fmla="*/ 6740704 w 11135862"/>
              <a:gd name="connsiteY13" fmla="*/ 88998 h 2546639"/>
              <a:gd name="connsiteX14" fmla="*/ 6982752 w 11135862"/>
              <a:gd name="connsiteY14" fmla="*/ 55381 h 2546639"/>
              <a:gd name="connsiteX15" fmla="*/ 7188504 w 11135862"/>
              <a:gd name="connsiteY15" fmla="*/ 57324 h 2546639"/>
              <a:gd name="connsiteX16" fmla="*/ 7384473 w 11135862"/>
              <a:gd name="connsiteY16" fmla="*/ 52002 h 2546639"/>
              <a:gd name="connsiteX17" fmla="*/ 8004185 w 11135862"/>
              <a:gd name="connsiteY17" fmla="*/ 60669 h 2546639"/>
              <a:gd name="connsiteX18" fmla="*/ 8606562 w 11135862"/>
              <a:gd name="connsiteY18" fmla="*/ 52003 h 2546639"/>
              <a:gd name="connsiteX19" fmla="*/ 9187272 w 11135862"/>
              <a:gd name="connsiteY19" fmla="*/ 43335 h 2546639"/>
              <a:gd name="connsiteX20" fmla="*/ 9759313 w 11135862"/>
              <a:gd name="connsiteY20" fmla="*/ 47670 h 2546639"/>
              <a:gd name="connsiteX21" fmla="*/ 10231681 w 11135862"/>
              <a:gd name="connsiteY21" fmla="*/ 17334 h 2546639"/>
              <a:gd name="connsiteX22" fmla="*/ 10773387 w 11135862"/>
              <a:gd name="connsiteY22" fmla="*/ 0 h 2546639"/>
              <a:gd name="connsiteX23" fmla="*/ 11127888 w 11135862"/>
              <a:gd name="connsiteY23" fmla="*/ 10546 h 2546639"/>
              <a:gd name="connsiteX24" fmla="*/ 11081077 w 11135862"/>
              <a:gd name="connsiteY24" fmla="*/ 2184157 h 2546639"/>
              <a:gd name="connsiteX25" fmla="*/ 10222655 w 11135862"/>
              <a:gd name="connsiteY25" fmla="*/ 2109295 h 2546639"/>
              <a:gd name="connsiteX26" fmla="*/ 9123454 w 11135862"/>
              <a:gd name="connsiteY26" fmla="*/ 2243257 h 2546639"/>
              <a:gd name="connsiteX27" fmla="*/ 8022537 w 11135862"/>
              <a:gd name="connsiteY27" fmla="*/ 2366386 h 2546639"/>
              <a:gd name="connsiteX28" fmla="*/ 7032235 w 11135862"/>
              <a:gd name="connsiteY28" fmla="*/ 2337982 h 2546639"/>
              <a:gd name="connsiteX29" fmla="*/ 6083226 w 11135862"/>
              <a:gd name="connsiteY29" fmla="*/ 2272128 h 2546639"/>
              <a:gd name="connsiteX30" fmla="*/ 5280831 w 11135862"/>
              <a:gd name="connsiteY30" fmla="*/ 2171536 h 2546639"/>
              <a:gd name="connsiteX31" fmla="*/ 4051683 w 11135862"/>
              <a:gd name="connsiteY31" fmla="*/ 2250798 h 2546639"/>
              <a:gd name="connsiteX32" fmla="*/ 2861228 w 11135862"/>
              <a:gd name="connsiteY32" fmla="*/ 2334657 h 2546639"/>
              <a:gd name="connsiteX33" fmla="*/ 1835008 w 11135862"/>
              <a:gd name="connsiteY33" fmla="*/ 2324608 h 2546639"/>
              <a:gd name="connsiteX34" fmla="*/ 790381 w 11135862"/>
              <a:gd name="connsiteY34" fmla="*/ 2247251 h 2546639"/>
              <a:gd name="connsiteX35" fmla="*/ 5425 w 11135862"/>
              <a:gd name="connsiteY35" fmla="*/ 2304143 h 2546639"/>
              <a:gd name="connsiteX36" fmla="*/ 0 w 11135862"/>
              <a:gd name="connsiteY36" fmla="*/ 18927 h 2546639"/>
              <a:gd name="connsiteX0" fmla="*/ 0 w 11135862"/>
              <a:gd name="connsiteY0" fmla="*/ 18927 h 2546639"/>
              <a:gd name="connsiteX1" fmla="*/ 420587 w 11135862"/>
              <a:gd name="connsiteY1" fmla="*/ 8316 h 2546639"/>
              <a:gd name="connsiteX2" fmla="*/ 877787 w 11135862"/>
              <a:gd name="connsiteY2" fmla="*/ 1592 h 2546639"/>
              <a:gd name="connsiteX3" fmla="*/ 1360543 w 11135862"/>
              <a:gd name="connsiteY3" fmla="*/ 6978 h 2546639"/>
              <a:gd name="connsiteX4" fmla="*/ 1703443 w 11135862"/>
              <a:gd name="connsiteY4" fmla="*/ 14593 h 2546639"/>
              <a:gd name="connsiteX5" fmla="*/ 2182152 w 11135862"/>
              <a:gd name="connsiteY5" fmla="*/ 35210 h 2546639"/>
              <a:gd name="connsiteX6" fmla="*/ 2740651 w 11135862"/>
              <a:gd name="connsiteY6" fmla="*/ 39989 h 2546639"/>
              <a:gd name="connsiteX7" fmla="*/ 3278693 w 11135862"/>
              <a:gd name="connsiteY7" fmla="*/ 41934 h 2546639"/>
              <a:gd name="connsiteX8" fmla="*/ 3883204 w 11135862"/>
              <a:gd name="connsiteY8" fmla="*/ 35210 h 2546639"/>
              <a:gd name="connsiteX9" fmla="*/ 4515216 w 11135862"/>
              <a:gd name="connsiteY9" fmla="*/ 48657 h 2546639"/>
              <a:gd name="connsiteX10" fmla="*/ 5039652 w 11135862"/>
              <a:gd name="connsiteY10" fmla="*/ 41934 h 2546639"/>
              <a:gd name="connsiteX11" fmla="*/ 5604428 w 11135862"/>
              <a:gd name="connsiteY11" fmla="*/ 55381 h 2546639"/>
              <a:gd name="connsiteX12" fmla="*/ 6229716 w 11135862"/>
              <a:gd name="connsiteY12" fmla="*/ 88998 h 2546639"/>
              <a:gd name="connsiteX13" fmla="*/ 6740704 w 11135862"/>
              <a:gd name="connsiteY13" fmla="*/ 88998 h 2546639"/>
              <a:gd name="connsiteX14" fmla="*/ 6982752 w 11135862"/>
              <a:gd name="connsiteY14" fmla="*/ 55381 h 2546639"/>
              <a:gd name="connsiteX15" fmla="*/ 7188504 w 11135862"/>
              <a:gd name="connsiteY15" fmla="*/ 57324 h 2546639"/>
              <a:gd name="connsiteX16" fmla="*/ 7384473 w 11135862"/>
              <a:gd name="connsiteY16" fmla="*/ 52002 h 2546639"/>
              <a:gd name="connsiteX17" fmla="*/ 8004185 w 11135862"/>
              <a:gd name="connsiteY17" fmla="*/ 60669 h 2546639"/>
              <a:gd name="connsiteX18" fmla="*/ 8606562 w 11135862"/>
              <a:gd name="connsiteY18" fmla="*/ 52003 h 2546639"/>
              <a:gd name="connsiteX19" fmla="*/ 9187272 w 11135862"/>
              <a:gd name="connsiteY19" fmla="*/ 43335 h 2546639"/>
              <a:gd name="connsiteX20" fmla="*/ 9759313 w 11135862"/>
              <a:gd name="connsiteY20" fmla="*/ 47670 h 2546639"/>
              <a:gd name="connsiteX21" fmla="*/ 10231681 w 11135862"/>
              <a:gd name="connsiteY21" fmla="*/ 17334 h 2546639"/>
              <a:gd name="connsiteX22" fmla="*/ 10773387 w 11135862"/>
              <a:gd name="connsiteY22" fmla="*/ 0 h 2546639"/>
              <a:gd name="connsiteX23" fmla="*/ 11127888 w 11135862"/>
              <a:gd name="connsiteY23" fmla="*/ 10546 h 2546639"/>
              <a:gd name="connsiteX24" fmla="*/ 11081077 w 11135862"/>
              <a:gd name="connsiteY24" fmla="*/ 2184157 h 2546639"/>
              <a:gd name="connsiteX25" fmla="*/ 10222655 w 11135862"/>
              <a:gd name="connsiteY25" fmla="*/ 2109295 h 2546639"/>
              <a:gd name="connsiteX26" fmla="*/ 9123454 w 11135862"/>
              <a:gd name="connsiteY26" fmla="*/ 2243257 h 2546639"/>
              <a:gd name="connsiteX27" fmla="*/ 8022537 w 11135862"/>
              <a:gd name="connsiteY27" fmla="*/ 2366386 h 2546639"/>
              <a:gd name="connsiteX28" fmla="*/ 7032235 w 11135862"/>
              <a:gd name="connsiteY28" fmla="*/ 2337982 h 2546639"/>
              <a:gd name="connsiteX29" fmla="*/ 6083226 w 11135862"/>
              <a:gd name="connsiteY29" fmla="*/ 2272128 h 2546639"/>
              <a:gd name="connsiteX30" fmla="*/ 5280831 w 11135862"/>
              <a:gd name="connsiteY30" fmla="*/ 2171536 h 2546639"/>
              <a:gd name="connsiteX31" fmla="*/ 4051683 w 11135862"/>
              <a:gd name="connsiteY31" fmla="*/ 2250798 h 2546639"/>
              <a:gd name="connsiteX32" fmla="*/ 2861228 w 11135862"/>
              <a:gd name="connsiteY32" fmla="*/ 2334657 h 2546639"/>
              <a:gd name="connsiteX33" fmla="*/ 1835008 w 11135862"/>
              <a:gd name="connsiteY33" fmla="*/ 2324608 h 2546639"/>
              <a:gd name="connsiteX34" fmla="*/ 790381 w 11135862"/>
              <a:gd name="connsiteY34" fmla="*/ 2247251 h 2546639"/>
              <a:gd name="connsiteX35" fmla="*/ 5425 w 11135862"/>
              <a:gd name="connsiteY35" fmla="*/ 2304143 h 2546639"/>
              <a:gd name="connsiteX36" fmla="*/ 0 w 11135862"/>
              <a:gd name="connsiteY36" fmla="*/ 18927 h 2546639"/>
              <a:gd name="connsiteX0" fmla="*/ 0 w 11135862"/>
              <a:gd name="connsiteY0" fmla="*/ 18927 h 2546639"/>
              <a:gd name="connsiteX1" fmla="*/ 420587 w 11135862"/>
              <a:gd name="connsiteY1" fmla="*/ 8316 h 2546639"/>
              <a:gd name="connsiteX2" fmla="*/ 877787 w 11135862"/>
              <a:gd name="connsiteY2" fmla="*/ 1592 h 2546639"/>
              <a:gd name="connsiteX3" fmla="*/ 1360543 w 11135862"/>
              <a:gd name="connsiteY3" fmla="*/ 6978 h 2546639"/>
              <a:gd name="connsiteX4" fmla="*/ 1703443 w 11135862"/>
              <a:gd name="connsiteY4" fmla="*/ 14593 h 2546639"/>
              <a:gd name="connsiteX5" fmla="*/ 2182152 w 11135862"/>
              <a:gd name="connsiteY5" fmla="*/ 35210 h 2546639"/>
              <a:gd name="connsiteX6" fmla="*/ 2740651 w 11135862"/>
              <a:gd name="connsiteY6" fmla="*/ 39989 h 2546639"/>
              <a:gd name="connsiteX7" fmla="*/ 3278693 w 11135862"/>
              <a:gd name="connsiteY7" fmla="*/ 41934 h 2546639"/>
              <a:gd name="connsiteX8" fmla="*/ 3883204 w 11135862"/>
              <a:gd name="connsiteY8" fmla="*/ 35210 h 2546639"/>
              <a:gd name="connsiteX9" fmla="*/ 4515216 w 11135862"/>
              <a:gd name="connsiteY9" fmla="*/ 48657 h 2546639"/>
              <a:gd name="connsiteX10" fmla="*/ 5039652 w 11135862"/>
              <a:gd name="connsiteY10" fmla="*/ 41934 h 2546639"/>
              <a:gd name="connsiteX11" fmla="*/ 5604428 w 11135862"/>
              <a:gd name="connsiteY11" fmla="*/ 55381 h 2546639"/>
              <a:gd name="connsiteX12" fmla="*/ 6229716 w 11135862"/>
              <a:gd name="connsiteY12" fmla="*/ 88998 h 2546639"/>
              <a:gd name="connsiteX13" fmla="*/ 6740704 w 11135862"/>
              <a:gd name="connsiteY13" fmla="*/ 88998 h 2546639"/>
              <a:gd name="connsiteX14" fmla="*/ 6982752 w 11135862"/>
              <a:gd name="connsiteY14" fmla="*/ 55381 h 2546639"/>
              <a:gd name="connsiteX15" fmla="*/ 7188504 w 11135862"/>
              <a:gd name="connsiteY15" fmla="*/ 57324 h 2546639"/>
              <a:gd name="connsiteX16" fmla="*/ 7384473 w 11135862"/>
              <a:gd name="connsiteY16" fmla="*/ 52002 h 2546639"/>
              <a:gd name="connsiteX17" fmla="*/ 8004185 w 11135862"/>
              <a:gd name="connsiteY17" fmla="*/ 60669 h 2546639"/>
              <a:gd name="connsiteX18" fmla="*/ 8606562 w 11135862"/>
              <a:gd name="connsiteY18" fmla="*/ 52003 h 2546639"/>
              <a:gd name="connsiteX19" fmla="*/ 9187272 w 11135862"/>
              <a:gd name="connsiteY19" fmla="*/ 43335 h 2546639"/>
              <a:gd name="connsiteX20" fmla="*/ 9759313 w 11135862"/>
              <a:gd name="connsiteY20" fmla="*/ 47670 h 2546639"/>
              <a:gd name="connsiteX21" fmla="*/ 10231681 w 11135862"/>
              <a:gd name="connsiteY21" fmla="*/ 17334 h 2546639"/>
              <a:gd name="connsiteX22" fmla="*/ 10773387 w 11135862"/>
              <a:gd name="connsiteY22" fmla="*/ 0 h 2546639"/>
              <a:gd name="connsiteX23" fmla="*/ 11127888 w 11135862"/>
              <a:gd name="connsiteY23" fmla="*/ 10546 h 2546639"/>
              <a:gd name="connsiteX24" fmla="*/ 11081077 w 11135862"/>
              <a:gd name="connsiteY24" fmla="*/ 2184157 h 2546639"/>
              <a:gd name="connsiteX25" fmla="*/ 10222655 w 11135862"/>
              <a:gd name="connsiteY25" fmla="*/ 2109295 h 2546639"/>
              <a:gd name="connsiteX26" fmla="*/ 9123454 w 11135862"/>
              <a:gd name="connsiteY26" fmla="*/ 2243257 h 2546639"/>
              <a:gd name="connsiteX27" fmla="*/ 8022537 w 11135862"/>
              <a:gd name="connsiteY27" fmla="*/ 2366386 h 2546639"/>
              <a:gd name="connsiteX28" fmla="*/ 7032235 w 11135862"/>
              <a:gd name="connsiteY28" fmla="*/ 2337982 h 2546639"/>
              <a:gd name="connsiteX29" fmla="*/ 6083226 w 11135862"/>
              <a:gd name="connsiteY29" fmla="*/ 2272128 h 2546639"/>
              <a:gd name="connsiteX30" fmla="*/ 5280831 w 11135862"/>
              <a:gd name="connsiteY30" fmla="*/ 2171536 h 2546639"/>
              <a:gd name="connsiteX31" fmla="*/ 4051683 w 11135862"/>
              <a:gd name="connsiteY31" fmla="*/ 2250798 h 2546639"/>
              <a:gd name="connsiteX32" fmla="*/ 2861228 w 11135862"/>
              <a:gd name="connsiteY32" fmla="*/ 2334657 h 2546639"/>
              <a:gd name="connsiteX33" fmla="*/ 1835008 w 11135862"/>
              <a:gd name="connsiteY33" fmla="*/ 2324608 h 2546639"/>
              <a:gd name="connsiteX34" fmla="*/ 790381 w 11135862"/>
              <a:gd name="connsiteY34" fmla="*/ 2247251 h 2546639"/>
              <a:gd name="connsiteX35" fmla="*/ 5425 w 11135862"/>
              <a:gd name="connsiteY35" fmla="*/ 2304143 h 2546639"/>
              <a:gd name="connsiteX36" fmla="*/ 0 w 11135862"/>
              <a:gd name="connsiteY36" fmla="*/ 18927 h 2546639"/>
              <a:gd name="connsiteX0" fmla="*/ 0 w 11135862"/>
              <a:gd name="connsiteY0" fmla="*/ 18927 h 2532670"/>
              <a:gd name="connsiteX1" fmla="*/ 420587 w 11135862"/>
              <a:gd name="connsiteY1" fmla="*/ 8316 h 2532670"/>
              <a:gd name="connsiteX2" fmla="*/ 877787 w 11135862"/>
              <a:gd name="connsiteY2" fmla="*/ 1592 h 2532670"/>
              <a:gd name="connsiteX3" fmla="*/ 1360543 w 11135862"/>
              <a:gd name="connsiteY3" fmla="*/ 6978 h 2532670"/>
              <a:gd name="connsiteX4" fmla="*/ 1703443 w 11135862"/>
              <a:gd name="connsiteY4" fmla="*/ 14593 h 2532670"/>
              <a:gd name="connsiteX5" fmla="*/ 2182152 w 11135862"/>
              <a:gd name="connsiteY5" fmla="*/ 35210 h 2532670"/>
              <a:gd name="connsiteX6" fmla="*/ 2740651 w 11135862"/>
              <a:gd name="connsiteY6" fmla="*/ 39989 h 2532670"/>
              <a:gd name="connsiteX7" fmla="*/ 3278693 w 11135862"/>
              <a:gd name="connsiteY7" fmla="*/ 41934 h 2532670"/>
              <a:gd name="connsiteX8" fmla="*/ 3883204 w 11135862"/>
              <a:gd name="connsiteY8" fmla="*/ 35210 h 2532670"/>
              <a:gd name="connsiteX9" fmla="*/ 4515216 w 11135862"/>
              <a:gd name="connsiteY9" fmla="*/ 48657 h 2532670"/>
              <a:gd name="connsiteX10" fmla="*/ 5039652 w 11135862"/>
              <a:gd name="connsiteY10" fmla="*/ 41934 h 2532670"/>
              <a:gd name="connsiteX11" fmla="*/ 5604428 w 11135862"/>
              <a:gd name="connsiteY11" fmla="*/ 55381 h 2532670"/>
              <a:gd name="connsiteX12" fmla="*/ 6229716 w 11135862"/>
              <a:gd name="connsiteY12" fmla="*/ 88998 h 2532670"/>
              <a:gd name="connsiteX13" fmla="*/ 6740704 w 11135862"/>
              <a:gd name="connsiteY13" fmla="*/ 88998 h 2532670"/>
              <a:gd name="connsiteX14" fmla="*/ 6982752 w 11135862"/>
              <a:gd name="connsiteY14" fmla="*/ 55381 h 2532670"/>
              <a:gd name="connsiteX15" fmla="*/ 7188504 w 11135862"/>
              <a:gd name="connsiteY15" fmla="*/ 57324 h 2532670"/>
              <a:gd name="connsiteX16" fmla="*/ 7384473 w 11135862"/>
              <a:gd name="connsiteY16" fmla="*/ 52002 h 2532670"/>
              <a:gd name="connsiteX17" fmla="*/ 8004185 w 11135862"/>
              <a:gd name="connsiteY17" fmla="*/ 60669 h 2532670"/>
              <a:gd name="connsiteX18" fmla="*/ 8606562 w 11135862"/>
              <a:gd name="connsiteY18" fmla="*/ 52003 h 2532670"/>
              <a:gd name="connsiteX19" fmla="*/ 9187272 w 11135862"/>
              <a:gd name="connsiteY19" fmla="*/ 43335 h 2532670"/>
              <a:gd name="connsiteX20" fmla="*/ 9759313 w 11135862"/>
              <a:gd name="connsiteY20" fmla="*/ 47670 h 2532670"/>
              <a:gd name="connsiteX21" fmla="*/ 10231681 w 11135862"/>
              <a:gd name="connsiteY21" fmla="*/ 17334 h 2532670"/>
              <a:gd name="connsiteX22" fmla="*/ 10773387 w 11135862"/>
              <a:gd name="connsiteY22" fmla="*/ 0 h 2532670"/>
              <a:gd name="connsiteX23" fmla="*/ 11127888 w 11135862"/>
              <a:gd name="connsiteY23" fmla="*/ 10546 h 2532670"/>
              <a:gd name="connsiteX24" fmla="*/ 11081077 w 11135862"/>
              <a:gd name="connsiteY24" fmla="*/ 2184157 h 2532670"/>
              <a:gd name="connsiteX25" fmla="*/ 10222655 w 11135862"/>
              <a:gd name="connsiteY25" fmla="*/ 2109295 h 2532670"/>
              <a:gd name="connsiteX26" fmla="*/ 9123454 w 11135862"/>
              <a:gd name="connsiteY26" fmla="*/ 2243257 h 2532670"/>
              <a:gd name="connsiteX27" fmla="*/ 8022537 w 11135862"/>
              <a:gd name="connsiteY27" fmla="*/ 2366386 h 2532670"/>
              <a:gd name="connsiteX28" fmla="*/ 7032235 w 11135862"/>
              <a:gd name="connsiteY28" fmla="*/ 2337982 h 2532670"/>
              <a:gd name="connsiteX29" fmla="*/ 6083226 w 11135862"/>
              <a:gd name="connsiteY29" fmla="*/ 2272128 h 2532670"/>
              <a:gd name="connsiteX30" fmla="*/ 5280831 w 11135862"/>
              <a:gd name="connsiteY30" fmla="*/ 2171536 h 2532670"/>
              <a:gd name="connsiteX31" fmla="*/ 4051683 w 11135862"/>
              <a:gd name="connsiteY31" fmla="*/ 2250798 h 2532670"/>
              <a:gd name="connsiteX32" fmla="*/ 2899872 w 11135862"/>
              <a:gd name="connsiteY32" fmla="*/ 2304512 h 2532670"/>
              <a:gd name="connsiteX33" fmla="*/ 1835008 w 11135862"/>
              <a:gd name="connsiteY33" fmla="*/ 2324608 h 2532670"/>
              <a:gd name="connsiteX34" fmla="*/ 790381 w 11135862"/>
              <a:gd name="connsiteY34" fmla="*/ 2247251 h 2532670"/>
              <a:gd name="connsiteX35" fmla="*/ 5425 w 11135862"/>
              <a:gd name="connsiteY35" fmla="*/ 2304143 h 2532670"/>
              <a:gd name="connsiteX36" fmla="*/ 0 w 11135862"/>
              <a:gd name="connsiteY36" fmla="*/ 18927 h 2532670"/>
              <a:gd name="connsiteX0" fmla="*/ 0 w 11135862"/>
              <a:gd name="connsiteY0" fmla="*/ 18927 h 2532670"/>
              <a:gd name="connsiteX1" fmla="*/ 420587 w 11135862"/>
              <a:gd name="connsiteY1" fmla="*/ 8316 h 2532670"/>
              <a:gd name="connsiteX2" fmla="*/ 877787 w 11135862"/>
              <a:gd name="connsiteY2" fmla="*/ 1592 h 2532670"/>
              <a:gd name="connsiteX3" fmla="*/ 1360543 w 11135862"/>
              <a:gd name="connsiteY3" fmla="*/ 6978 h 2532670"/>
              <a:gd name="connsiteX4" fmla="*/ 1703443 w 11135862"/>
              <a:gd name="connsiteY4" fmla="*/ 14593 h 2532670"/>
              <a:gd name="connsiteX5" fmla="*/ 2182152 w 11135862"/>
              <a:gd name="connsiteY5" fmla="*/ 35210 h 2532670"/>
              <a:gd name="connsiteX6" fmla="*/ 2740651 w 11135862"/>
              <a:gd name="connsiteY6" fmla="*/ 39989 h 2532670"/>
              <a:gd name="connsiteX7" fmla="*/ 3278693 w 11135862"/>
              <a:gd name="connsiteY7" fmla="*/ 41934 h 2532670"/>
              <a:gd name="connsiteX8" fmla="*/ 3883204 w 11135862"/>
              <a:gd name="connsiteY8" fmla="*/ 35210 h 2532670"/>
              <a:gd name="connsiteX9" fmla="*/ 4515216 w 11135862"/>
              <a:gd name="connsiteY9" fmla="*/ 48657 h 2532670"/>
              <a:gd name="connsiteX10" fmla="*/ 5039652 w 11135862"/>
              <a:gd name="connsiteY10" fmla="*/ 41934 h 2532670"/>
              <a:gd name="connsiteX11" fmla="*/ 5604428 w 11135862"/>
              <a:gd name="connsiteY11" fmla="*/ 55381 h 2532670"/>
              <a:gd name="connsiteX12" fmla="*/ 6229716 w 11135862"/>
              <a:gd name="connsiteY12" fmla="*/ 88998 h 2532670"/>
              <a:gd name="connsiteX13" fmla="*/ 6740704 w 11135862"/>
              <a:gd name="connsiteY13" fmla="*/ 88998 h 2532670"/>
              <a:gd name="connsiteX14" fmla="*/ 6982752 w 11135862"/>
              <a:gd name="connsiteY14" fmla="*/ 55381 h 2532670"/>
              <a:gd name="connsiteX15" fmla="*/ 7188504 w 11135862"/>
              <a:gd name="connsiteY15" fmla="*/ 57324 h 2532670"/>
              <a:gd name="connsiteX16" fmla="*/ 7384473 w 11135862"/>
              <a:gd name="connsiteY16" fmla="*/ 52002 h 2532670"/>
              <a:gd name="connsiteX17" fmla="*/ 8004185 w 11135862"/>
              <a:gd name="connsiteY17" fmla="*/ 60669 h 2532670"/>
              <a:gd name="connsiteX18" fmla="*/ 8606562 w 11135862"/>
              <a:gd name="connsiteY18" fmla="*/ 52003 h 2532670"/>
              <a:gd name="connsiteX19" fmla="*/ 9187272 w 11135862"/>
              <a:gd name="connsiteY19" fmla="*/ 43335 h 2532670"/>
              <a:gd name="connsiteX20" fmla="*/ 9759313 w 11135862"/>
              <a:gd name="connsiteY20" fmla="*/ 47670 h 2532670"/>
              <a:gd name="connsiteX21" fmla="*/ 10231681 w 11135862"/>
              <a:gd name="connsiteY21" fmla="*/ 17334 h 2532670"/>
              <a:gd name="connsiteX22" fmla="*/ 10773387 w 11135862"/>
              <a:gd name="connsiteY22" fmla="*/ 0 h 2532670"/>
              <a:gd name="connsiteX23" fmla="*/ 11127888 w 11135862"/>
              <a:gd name="connsiteY23" fmla="*/ 10546 h 2532670"/>
              <a:gd name="connsiteX24" fmla="*/ 11081077 w 11135862"/>
              <a:gd name="connsiteY24" fmla="*/ 2184157 h 2532670"/>
              <a:gd name="connsiteX25" fmla="*/ 10222655 w 11135862"/>
              <a:gd name="connsiteY25" fmla="*/ 2109295 h 2532670"/>
              <a:gd name="connsiteX26" fmla="*/ 9123454 w 11135862"/>
              <a:gd name="connsiteY26" fmla="*/ 2243257 h 2532670"/>
              <a:gd name="connsiteX27" fmla="*/ 8022537 w 11135862"/>
              <a:gd name="connsiteY27" fmla="*/ 2366386 h 2532670"/>
              <a:gd name="connsiteX28" fmla="*/ 7032235 w 11135862"/>
              <a:gd name="connsiteY28" fmla="*/ 2337982 h 2532670"/>
              <a:gd name="connsiteX29" fmla="*/ 6083226 w 11135862"/>
              <a:gd name="connsiteY29" fmla="*/ 2272128 h 2532670"/>
              <a:gd name="connsiteX30" fmla="*/ 5280831 w 11135862"/>
              <a:gd name="connsiteY30" fmla="*/ 2171536 h 2532670"/>
              <a:gd name="connsiteX31" fmla="*/ 4051683 w 11135862"/>
              <a:gd name="connsiteY31" fmla="*/ 2250798 h 2532670"/>
              <a:gd name="connsiteX32" fmla="*/ 2899872 w 11135862"/>
              <a:gd name="connsiteY32" fmla="*/ 2304512 h 2532670"/>
              <a:gd name="connsiteX33" fmla="*/ 1835008 w 11135862"/>
              <a:gd name="connsiteY33" fmla="*/ 2324608 h 2532670"/>
              <a:gd name="connsiteX34" fmla="*/ 790381 w 11135862"/>
              <a:gd name="connsiteY34" fmla="*/ 2247251 h 2532670"/>
              <a:gd name="connsiteX35" fmla="*/ 5425 w 11135862"/>
              <a:gd name="connsiteY35" fmla="*/ 2304143 h 2532670"/>
              <a:gd name="connsiteX36" fmla="*/ 0 w 11135862"/>
              <a:gd name="connsiteY36" fmla="*/ 18927 h 2532670"/>
              <a:gd name="connsiteX0" fmla="*/ 0 w 11135862"/>
              <a:gd name="connsiteY0" fmla="*/ 174710 h 2688453"/>
              <a:gd name="connsiteX1" fmla="*/ 877787 w 11135862"/>
              <a:gd name="connsiteY1" fmla="*/ 157375 h 2688453"/>
              <a:gd name="connsiteX2" fmla="*/ 1360543 w 11135862"/>
              <a:gd name="connsiteY2" fmla="*/ 162761 h 2688453"/>
              <a:gd name="connsiteX3" fmla="*/ 1703443 w 11135862"/>
              <a:gd name="connsiteY3" fmla="*/ 170376 h 2688453"/>
              <a:gd name="connsiteX4" fmla="*/ 2182152 w 11135862"/>
              <a:gd name="connsiteY4" fmla="*/ 190993 h 2688453"/>
              <a:gd name="connsiteX5" fmla="*/ 2740651 w 11135862"/>
              <a:gd name="connsiteY5" fmla="*/ 195772 h 2688453"/>
              <a:gd name="connsiteX6" fmla="*/ 3278693 w 11135862"/>
              <a:gd name="connsiteY6" fmla="*/ 197717 h 2688453"/>
              <a:gd name="connsiteX7" fmla="*/ 3883204 w 11135862"/>
              <a:gd name="connsiteY7" fmla="*/ 190993 h 2688453"/>
              <a:gd name="connsiteX8" fmla="*/ 4515216 w 11135862"/>
              <a:gd name="connsiteY8" fmla="*/ 204440 h 2688453"/>
              <a:gd name="connsiteX9" fmla="*/ 5039652 w 11135862"/>
              <a:gd name="connsiteY9" fmla="*/ 197717 h 2688453"/>
              <a:gd name="connsiteX10" fmla="*/ 5604428 w 11135862"/>
              <a:gd name="connsiteY10" fmla="*/ 211164 h 2688453"/>
              <a:gd name="connsiteX11" fmla="*/ 6229716 w 11135862"/>
              <a:gd name="connsiteY11" fmla="*/ 244781 h 2688453"/>
              <a:gd name="connsiteX12" fmla="*/ 6740704 w 11135862"/>
              <a:gd name="connsiteY12" fmla="*/ 244781 h 2688453"/>
              <a:gd name="connsiteX13" fmla="*/ 6982752 w 11135862"/>
              <a:gd name="connsiteY13" fmla="*/ 211164 h 2688453"/>
              <a:gd name="connsiteX14" fmla="*/ 7188504 w 11135862"/>
              <a:gd name="connsiteY14" fmla="*/ 213107 h 2688453"/>
              <a:gd name="connsiteX15" fmla="*/ 7384473 w 11135862"/>
              <a:gd name="connsiteY15" fmla="*/ 207785 h 2688453"/>
              <a:gd name="connsiteX16" fmla="*/ 8004185 w 11135862"/>
              <a:gd name="connsiteY16" fmla="*/ 216452 h 2688453"/>
              <a:gd name="connsiteX17" fmla="*/ 8606562 w 11135862"/>
              <a:gd name="connsiteY17" fmla="*/ 207786 h 2688453"/>
              <a:gd name="connsiteX18" fmla="*/ 9187272 w 11135862"/>
              <a:gd name="connsiteY18" fmla="*/ 199118 h 2688453"/>
              <a:gd name="connsiteX19" fmla="*/ 9759313 w 11135862"/>
              <a:gd name="connsiteY19" fmla="*/ 203453 h 2688453"/>
              <a:gd name="connsiteX20" fmla="*/ 10231681 w 11135862"/>
              <a:gd name="connsiteY20" fmla="*/ 173117 h 2688453"/>
              <a:gd name="connsiteX21" fmla="*/ 10773387 w 11135862"/>
              <a:gd name="connsiteY21" fmla="*/ 155783 h 2688453"/>
              <a:gd name="connsiteX22" fmla="*/ 11127888 w 11135862"/>
              <a:gd name="connsiteY22" fmla="*/ 166329 h 2688453"/>
              <a:gd name="connsiteX23" fmla="*/ 11081077 w 11135862"/>
              <a:gd name="connsiteY23" fmla="*/ 2339940 h 2688453"/>
              <a:gd name="connsiteX24" fmla="*/ 10222655 w 11135862"/>
              <a:gd name="connsiteY24" fmla="*/ 2265078 h 2688453"/>
              <a:gd name="connsiteX25" fmla="*/ 9123454 w 11135862"/>
              <a:gd name="connsiteY25" fmla="*/ 2399040 h 2688453"/>
              <a:gd name="connsiteX26" fmla="*/ 8022537 w 11135862"/>
              <a:gd name="connsiteY26" fmla="*/ 2522169 h 2688453"/>
              <a:gd name="connsiteX27" fmla="*/ 7032235 w 11135862"/>
              <a:gd name="connsiteY27" fmla="*/ 2493765 h 2688453"/>
              <a:gd name="connsiteX28" fmla="*/ 6083226 w 11135862"/>
              <a:gd name="connsiteY28" fmla="*/ 2427911 h 2688453"/>
              <a:gd name="connsiteX29" fmla="*/ 5280831 w 11135862"/>
              <a:gd name="connsiteY29" fmla="*/ 2327319 h 2688453"/>
              <a:gd name="connsiteX30" fmla="*/ 4051683 w 11135862"/>
              <a:gd name="connsiteY30" fmla="*/ 2406581 h 2688453"/>
              <a:gd name="connsiteX31" fmla="*/ 2899872 w 11135862"/>
              <a:gd name="connsiteY31" fmla="*/ 2460295 h 2688453"/>
              <a:gd name="connsiteX32" fmla="*/ 1835008 w 11135862"/>
              <a:gd name="connsiteY32" fmla="*/ 2480391 h 2688453"/>
              <a:gd name="connsiteX33" fmla="*/ 790381 w 11135862"/>
              <a:gd name="connsiteY33" fmla="*/ 2403034 h 2688453"/>
              <a:gd name="connsiteX34" fmla="*/ 5425 w 11135862"/>
              <a:gd name="connsiteY34" fmla="*/ 2459926 h 2688453"/>
              <a:gd name="connsiteX35" fmla="*/ 0 w 11135862"/>
              <a:gd name="connsiteY35" fmla="*/ 174710 h 2688453"/>
              <a:gd name="connsiteX0" fmla="*/ 0 w 11135862"/>
              <a:gd name="connsiteY0" fmla="*/ 173150 h 2686893"/>
              <a:gd name="connsiteX1" fmla="*/ 1360543 w 11135862"/>
              <a:gd name="connsiteY1" fmla="*/ 161201 h 2686893"/>
              <a:gd name="connsiteX2" fmla="*/ 1703443 w 11135862"/>
              <a:gd name="connsiteY2" fmla="*/ 168816 h 2686893"/>
              <a:gd name="connsiteX3" fmla="*/ 2182152 w 11135862"/>
              <a:gd name="connsiteY3" fmla="*/ 189433 h 2686893"/>
              <a:gd name="connsiteX4" fmla="*/ 2740651 w 11135862"/>
              <a:gd name="connsiteY4" fmla="*/ 194212 h 2686893"/>
              <a:gd name="connsiteX5" fmla="*/ 3278693 w 11135862"/>
              <a:gd name="connsiteY5" fmla="*/ 196157 h 2686893"/>
              <a:gd name="connsiteX6" fmla="*/ 3883204 w 11135862"/>
              <a:gd name="connsiteY6" fmla="*/ 189433 h 2686893"/>
              <a:gd name="connsiteX7" fmla="*/ 4515216 w 11135862"/>
              <a:gd name="connsiteY7" fmla="*/ 202880 h 2686893"/>
              <a:gd name="connsiteX8" fmla="*/ 5039652 w 11135862"/>
              <a:gd name="connsiteY8" fmla="*/ 196157 h 2686893"/>
              <a:gd name="connsiteX9" fmla="*/ 5604428 w 11135862"/>
              <a:gd name="connsiteY9" fmla="*/ 209604 h 2686893"/>
              <a:gd name="connsiteX10" fmla="*/ 6229716 w 11135862"/>
              <a:gd name="connsiteY10" fmla="*/ 243221 h 2686893"/>
              <a:gd name="connsiteX11" fmla="*/ 6740704 w 11135862"/>
              <a:gd name="connsiteY11" fmla="*/ 243221 h 2686893"/>
              <a:gd name="connsiteX12" fmla="*/ 6982752 w 11135862"/>
              <a:gd name="connsiteY12" fmla="*/ 209604 h 2686893"/>
              <a:gd name="connsiteX13" fmla="*/ 7188504 w 11135862"/>
              <a:gd name="connsiteY13" fmla="*/ 211547 h 2686893"/>
              <a:gd name="connsiteX14" fmla="*/ 7384473 w 11135862"/>
              <a:gd name="connsiteY14" fmla="*/ 206225 h 2686893"/>
              <a:gd name="connsiteX15" fmla="*/ 8004185 w 11135862"/>
              <a:gd name="connsiteY15" fmla="*/ 214892 h 2686893"/>
              <a:gd name="connsiteX16" fmla="*/ 8606562 w 11135862"/>
              <a:gd name="connsiteY16" fmla="*/ 206226 h 2686893"/>
              <a:gd name="connsiteX17" fmla="*/ 9187272 w 11135862"/>
              <a:gd name="connsiteY17" fmla="*/ 197558 h 2686893"/>
              <a:gd name="connsiteX18" fmla="*/ 9759313 w 11135862"/>
              <a:gd name="connsiteY18" fmla="*/ 201893 h 2686893"/>
              <a:gd name="connsiteX19" fmla="*/ 10231681 w 11135862"/>
              <a:gd name="connsiteY19" fmla="*/ 171557 h 2686893"/>
              <a:gd name="connsiteX20" fmla="*/ 10773387 w 11135862"/>
              <a:gd name="connsiteY20" fmla="*/ 154223 h 2686893"/>
              <a:gd name="connsiteX21" fmla="*/ 11127888 w 11135862"/>
              <a:gd name="connsiteY21" fmla="*/ 164769 h 2686893"/>
              <a:gd name="connsiteX22" fmla="*/ 11081077 w 11135862"/>
              <a:gd name="connsiteY22" fmla="*/ 2338380 h 2686893"/>
              <a:gd name="connsiteX23" fmla="*/ 10222655 w 11135862"/>
              <a:gd name="connsiteY23" fmla="*/ 2263518 h 2686893"/>
              <a:gd name="connsiteX24" fmla="*/ 9123454 w 11135862"/>
              <a:gd name="connsiteY24" fmla="*/ 2397480 h 2686893"/>
              <a:gd name="connsiteX25" fmla="*/ 8022537 w 11135862"/>
              <a:gd name="connsiteY25" fmla="*/ 2520609 h 2686893"/>
              <a:gd name="connsiteX26" fmla="*/ 7032235 w 11135862"/>
              <a:gd name="connsiteY26" fmla="*/ 2492205 h 2686893"/>
              <a:gd name="connsiteX27" fmla="*/ 6083226 w 11135862"/>
              <a:gd name="connsiteY27" fmla="*/ 2426351 h 2686893"/>
              <a:gd name="connsiteX28" fmla="*/ 5280831 w 11135862"/>
              <a:gd name="connsiteY28" fmla="*/ 2325759 h 2686893"/>
              <a:gd name="connsiteX29" fmla="*/ 4051683 w 11135862"/>
              <a:gd name="connsiteY29" fmla="*/ 2405021 h 2686893"/>
              <a:gd name="connsiteX30" fmla="*/ 2899872 w 11135862"/>
              <a:gd name="connsiteY30" fmla="*/ 2458735 h 2686893"/>
              <a:gd name="connsiteX31" fmla="*/ 1835008 w 11135862"/>
              <a:gd name="connsiteY31" fmla="*/ 2478831 h 2686893"/>
              <a:gd name="connsiteX32" fmla="*/ 790381 w 11135862"/>
              <a:gd name="connsiteY32" fmla="*/ 2401474 h 2686893"/>
              <a:gd name="connsiteX33" fmla="*/ 5425 w 11135862"/>
              <a:gd name="connsiteY33" fmla="*/ 2458366 h 2686893"/>
              <a:gd name="connsiteX34" fmla="*/ 0 w 11135862"/>
              <a:gd name="connsiteY34" fmla="*/ 173150 h 2686893"/>
              <a:gd name="connsiteX0" fmla="*/ 0 w 11135862"/>
              <a:gd name="connsiteY0" fmla="*/ 171340 h 2685083"/>
              <a:gd name="connsiteX1" fmla="*/ 1703443 w 11135862"/>
              <a:gd name="connsiteY1" fmla="*/ 167006 h 2685083"/>
              <a:gd name="connsiteX2" fmla="*/ 2182152 w 11135862"/>
              <a:gd name="connsiteY2" fmla="*/ 187623 h 2685083"/>
              <a:gd name="connsiteX3" fmla="*/ 2740651 w 11135862"/>
              <a:gd name="connsiteY3" fmla="*/ 192402 h 2685083"/>
              <a:gd name="connsiteX4" fmla="*/ 3278693 w 11135862"/>
              <a:gd name="connsiteY4" fmla="*/ 194347 h 2685083"/>
              <a:gd name="connsiteX5" fmla="*/ 3883204 w 11135862"/>
              <a:gd name="connsiteY5" fmla="*/ 187623 h 2685083"/>
              <a:gd name="connsiteX6" fmla="*/ 4515216 w 11135862"/>
              <a:gd name="connsiteY6" fmla="*/ 201070 h 2685083"/>
              <a:gd name="connsiteX7" fmla="*/ 5039652 w 11135862"/>
              <a:gd name="connsiteY7" fmla="*/ 194347 h 2685083"/>
              <a:gd name="connsiteX8" fmla="*/ 5604428 w 11135862"/>
              <a:gd name="connsiteY8" fmla="*/ 207794 h 2685083"/>
              <a:gd name="connsiteX9" fmla="*/ 6229716 w 11135862"/>
              <a:gd name="connsiteY9" fmla="*/ 241411 h 2685083"/>
              <a:gd name="connsiteX10" fmla="*/ 6740704 w 11135862"/>
              <a:gd name="connsiteY10" fmla="*/ 241411 h 2685083"/>
              <a:gd name="connsiteX11" fmla="*/ 6982752 w 11135862"/>
              <a:gd name="connsiteY11" fmla="*/ 207794 h 2685083"/>
              <a:gd name="connsiteX12" fmla="*/ 7188504 w 11135862"/>
              <a:gd name="connsiteY12" fmla="*/ 209737 h 2685083"/>
              <a:gd name="connsiteX13" fmla="*/ 7384473 w 11135862"/>
              <a:gd name="connsiteY13" fmla="*/ 204415 h 2685083"/>
              <a:gd name="connsiteX14" fmla="*/ 8004185 w 11135862"/>
              <a:gd name="connsiteY14" fmla="*/ 213082 h 2685083"/>
              <a:gd name="connsiteX15" fmla="*/ 8606562 w 11135862"/>
              <a:gd name="connsiteY15" fmla="*/ 204416 h 2685083"/>
              <a:gd name="connsiteX16" fmla="*/ 9187272 w 11135862"/>
              <a:gd name="connsiteY16" fmla="*/ 195748 h 2685083"/>
              <a:gd name="connsiteX17" fmla="*/ 9759313 w 11135862"/>
              <a:gd name="connsiteY17" fmla="*/ 200083 h 2685083"/>
              <a:gd name="connsiteX18" fmla="*/ 10231681 w 11135862"/>
              <a:gd name="connsiteY18" fmla="*/ 169747 h 2685083"/>
              <a:gd name="connsiteX19" fmla="*/ 10773387 w 11135862"/>
              <a:gd name="connsiteY19" fmla="*/ 152413 h 2685083"/>
              <a:gd name="connsiteX20" fmla="*/ 11127888 w 11135862"/>
              <a:gd name="connsiteY20" fmla="*/ 162959 h 2685083"/>
              <a:gd name="connsiteX21" fmla="*/ 11081077 w 11135862"/>
              <a:gd name="connsiteY21" fmla="*/ 2336570 h 2685083"/>
              <a:gd name="connsiteX22" fmla="*/ 10222655 w 11135862"/>
              <a:gd name="connsiteY22" fmla="*/ 2261708 h 2685083"/>
              <a:gd name="connsiteX23" fmla="*/ 9123454 w 11135862"/>
              <a:gd name="connsiteY23" fmla="*/ 2395670 h 2685083"/>
              <a:gd name="connsiteX24" fmla="*/ 8022537 w 11135862"/>
              <a:gd name="connsiteY24" fmla="*/ 2518799 h 2685083"/>
              <a:gd name="connsiteX25" fmla="*/ 7032235 w 11135862"/>
              <a:gd name="connsiteY25" fmla="*/ 2490395 h 2685083"/>
              <a:gd name="connsiteX26" fmla="*/ 6083226 w 11135862"/>
              <a:gd name="connsiteY26" fmla="*/ 2424541 h 2685083"/>
              <a:gd name="connsiteX27" fmla="*/ 5280831 w 11135862"/>
              <a:gd name="connsiteY27" fmla="*/ 2323949 h 2685083"/>
              <a:gd name="connsiteX28" fmla="*/ 4051683 w 11135862"/>
              <a:gd name="connsiteY28" fmla="*/ 2403211 h 2685083"/>
              <a:gd name="connsiteX29" fmla="*/ 2899872 w 11135862"/>
              <a:gd name="connsiteY29" fmla="*/ 2456925 h 2685083"/>
              <a:gd name="connsiteX30" fmla="*/ 1835008 w 11135862"/>
              <a:gd name="connsiteY30" fmla="*/ 2477021 h 2685083"/>
              <a:gd name="connsiteX31" fmla="*/ 790381 w 11135862"/>
              <a:gd name="connsiteY31" fmla="*/ 2399664 h 2685083"/>
              <a:gd name="connsiteX32" fmla="*/ 5425 w 11135862"/>
              <a:gd name="connsiteY32" fmla="*/ 2456556 h 2685083"/>
              <a:gd name="connsiteX33" fmla="*/ 0 w 11135862"/>
              <a:gd name="connsiteY33" fmla="*/ 171340 h 2685083"/>
              <a:gd name="connsiteX0" fmla="*/ 0 w 11135862"/>
              <a:gd name="connsiteY0" fmla="*/ 164700 h 2678443"/>
              <a:gd name="connsiteX1" fmla="*/ 2182152 w 11135862"/>
              <a:gd name="connsiteY1" fmla="*/ 180983 h 2678443"/>
              <a:gd name="connsiteX2" fmla="*/ 2740651 w 11135862"/>
              <a:gd name="connsiteY2" fmla="*/ 185762 h 2678443"/>
              <a:gd name="connsiteX3" fmla="*/ 3278693 w 11135862"/>
              <a:gd name="connsiteY3" fmla="*/ 187707 h 2678443"/>
              <a:gd name="connsiteX4" fmla="*/ 3883204 w 11135862"/>
              <a:gd name="connsiteY4" fmla="*/ 180983 h 2678443"/>
              <a:gd name="connsiteX5" fmla="*/ 4515216 w 11135862"/>
              <a:gd name="connsiteY5" fmla="*/ 194430 h 2678443"/>
              <a:gd name="connsiteX6" fmla="*/ 5039652 w 11135862"/>
              <a:gd name="connsiteY6" fmla="*/ 187707 h 2678443"/>
              <a:gd name="connsiteX7" fmla="*/ 5604428 w 11135862"/>
              <a:gd name="connsiteY7" fmla="*/ 201154 h 2678443"/>
              <a:gd name="connsiteX8" fmla="*/ 6229716 w 11135862"/>
              <a:gd name="connsiteY8" fmla="*/ 234771 h 2678443"/>
              <a:gd name="connsiteX9" fmla="*/ 6740704 w 11135862"/>
              <a:gd name="connsiteY9" fmla="*/ 234771 h 2678443"/>
              <a:gd name="connsiteX10" fmla="*/ 6982752 w 11135862"/>
              <a:gd name="connsiteY10" fmla="*/ 201154 h 2678443"/>
              <a:gd name="connsiteX11" fmla="*/ 7188504 w 11135862"/>
              <a:gd name="connsiteY11" fmla="*/ 203097 h 2678443"/>
              <a:gd name="connsiteX12" fmla="*/ 7384473 w 11135862"/>
              <a:gd name="connsiteY12" fmla="*/ 197775 h 2678443"/>
              <a:gd name="connsiteX13" fmla="*/ 8004185 w 11135862"/>
              <a:gd name="connsiteY13" fmla="*/ 206442 h 2678443"/>
              <a:gd name="connsiteX14" fmla="*/ 8606562 w 11135862"/>
              <a:gd name="connsiteY14" fmla="*/ 197776 h 2678443"/>
              <a:gd name="connsiteX15" fmla="*/ 9187272 w 11135862"/>
              <a:gd name="connsiteY15" fmla="*/ 189108 h 2678443"/>
              <a:gd name="connsiteX16" fmla="*/ 9759313 w 11135862"/>
              <a:gd name="connsiteY16" fmla="*/ 193443 h 2678443"/>
              <a:gd name="connsiteX17" fmla="*/ 10231681 w 11135862"/>
              <a:gd name="connsiteY17" fmla="*/ 163107 h 2678443"/>
              <a:gd name="connsiteX18" fmla="*/ 10773387 w 11135862"/>
              <a:gd name="connsiteY18" fmla="*/ 145773 h 2678443"/>
              <a:gd name="connsiteX19" fmla="*/ 11127888 w 11135862"/>
              <a:gd name="connsiteY19" fmla="*/ 156319 h 2678443"/>
              <a:gd name="connsiteX20" fmla="*/ 11081077 w 11135862"/>
              <a:gd name="connsiteY20" fmla="*/ 2329930 h 2678443"/>
              <a:gd name="connsiteX21" fmla="*/ 10222655 w 11135862"/>
              <a:gd name="connsiteY21" fmla="*/ 2255068 h 2678443"/>
              <a:gd name="connsiteX22" fmla="*/ 9123454 w 11135862"/>
              <a:gd name="connsiteY22" fmla="*/ 2389030 h 2678443"/>
              <a:gd name="connsiteX23" fmla="*/ 8022537 w 11135862"/>
              <a:gd name="connsiteY23" fmla="*/ 2512159 h 2678443"/>
              <a:gd name="connsiteX24" fmla="*/ 7032235 w 11135862"/>
              <a:gd name="connsiteY24" fmla="*/ 2483755 h 2678443"/>
              <a:gd name="connsiteX25" fmla="*/ 6083226 w 11135862"/>
              <a:gd name="connsiteY25" fmla="*/ 2417901 h 2678443"/>
              <a:gd name="connsiteX26" fmla="*/ 5280831 w 11135862"/>
              <a:gd name="connsiteY26" fmla="*/ 2317309 h 2678443"/>
              <a:gd name="connsiteX27" fmla="*/ 4051683 w 11135862"/>
              <a:gd name="connsiteY27" fmla="*/ 2396571 h 2678443"/>
              <a:gd name="connsiteX28" fmla="*/ 2899872 w 11135862"/>
              <a:gd name="connsiteY28" fmla="*/ 2450285 h 2678443"/>
              <a:gd name="connsiteX29" fmla="*/ 1835008 w 11135862"/>
              <a:gd name="connsiteY29" fmla="*/ 2470381 h 2678443"/>
              <a:gd name="connsiteX30" fmla="*/ 790381 w 11135862"/>
              <a:gd name="connsiteY30" fmla="*/ 2393024 h 2678443"/>
              <a:gd name="connsiteX31" fmla="*/ 5425 w 11135862"/>
              <a:gd name="connsiteY31" fmla="*/ 2449916 h 2678443"/>
              <a:gd name="connsiteX32" fmla="*/ 0 w 11135862"/>
              <a:gd name="connsiteY32" fmla="*/ 164700 h 2678443"/>
              <a:gd name="connsiteX0" fmla="*/ 0 w 11135862"/>
              <a:gd name="connsiteY0" fmla="*/ 163233 h 2676976"/>
              <a:gd name="connsiteX1" fmla="*/ 2740651 w 11135862"/>
              <a:gd name="connsiteY1" fmla="*/ 184295 h 2676976"/>
              <a:gd name="connsiteX2" fmla="*/ 3278693 w 11135862"/>
              <a:gd name="connsiteY2" fmla="*/ 186240 h 2676976"/>
              <a:gd name="connsiteX3" fmla="*/ 3883204 w 11135862"/>
              <a:gd name="connsiteY3" fmla="*/ 179516 h 2676976"/>
              <a:gd name="connsiteX4" fmla="*/ 4515216 w 11135862"/>
              <a:gd name="connsiteY4" fmla="*/ 192963 h 2676976"/>
              <a:gd name="connsiteX5" fmla="*/ 5039652 w 11135862"/>
              <a:gd name="connsiteY5" fmla="*/ 186240 h 2676976"/>
              <a:gd name="connsiteX6" fmla="*/ 5604428 w 11135862"/>
              <a:gd name="connsiteY6" fmla="*/ 199687 h 2676976"/>
              <a:gd name="connsiteX7" fmla="*/ 6229716 w 11135862"/>
              <a:gd name="connsiteY7" fmla="*/ 233304 h 2676976"/>
              <a:gd name="connsiteX8" fmla="*/ 6740704 w 11135862"/>
              <a:gd name="connsiteY8" fmla="*/ 233304 h 2676976"/>
              <a:gd name="connsiteX9" fmla="*/ 6982752 w 11135862"/>
              <a:gd name="connsiteY9" fmla="*/ 199687 h 2676976"/>
              <a:gd name="connsiteX10" fmla="*/ 7188504 w 11135862"/>
              <a:gd name="connsiteY10" fmla="*/ 201630 h 2676976"/>
              <a:gd name="connsiteX11" fmla="*/ 7384473 w 11135862"/>
              <a:gd name="connsiteY11" fmla="*/ 196308 h 2676976"/>
              <a:gd name="connsiteX12" fmla="*/ 8004185 w 11135862"/>
              <a:gd name="connsiteY12" fmla="*/ 204975 h 2676976"/>
              <a:gd name="connsiteX13" fmla="*/ 8606562 w 11135862"/>
              <a:gd name="connsiteY13" fmla="*/ 196309 h 2676976"/>
              <a:gd name="connsiteX14" fmla="*/ 9187272 w 11135862"/>
              <a:gd name="connsiteY14" fmla="*/ 187641 h 2676976"/>
              <a:gd name="connsiteX15" fmla="*/ 9759313 w 11135862"/>
              <a:gd name="connsiteY15" fmla="*/ 191976 h 2676976"/>
              <a:gd name="connsiteX16" fmla="*/ 10231681 w 11135862"/>
              <a:gd name="connsiteY16" fmla="*/ 161640 h 2676976"/>
              <a:gd name="connsiteX17" fmla="*/ 10773387 w 11135862"/>
              <a:gd name="connsiteY17" fmla="*/ 144306 h 2676976"/>
              <a:gd name="connsiteX18" fmla="*/ 11127888 w 11135862"/>
              <a:gd name="connsiteY18" fmla="*/ 154852 h 2676976"/>
              <a:gd name="connsiteX19" fmla="*/ 11081077 w 11135862"/>
              <a:gd name="connsiteY19" fmla="*/ 2328463 h 2676976"/>
              <a:gd name="connsiteX20" fmla="*/ 10222655 w 11135862"/>
              <a:gd name="connsiteY20" fmla="*/ 2253601 h 2676976"/>
              <a:gd name="connsiteX21" fmla="*/ 9123454 w 11135862"/>
              <a:gd name="connsiteY21" fmla="*/ 2387563 h 2676976"/>
              <a:gd name="connsiteX22" fmla="*/ 8022537 w 11135862"/>
              <a:gd name="connsiteY22" fmla="*/ 2510692 h 2676976"/>
              <a:gd name="connsiteX23" fmla="*/ 7032235 w 11135862"/>
              <a:gd name="connsiteY23" fmla="*/ 2482288 h 2676976"/>
              <a:gd name="connsiteX24" fmla="*/ 6083226 w 11135862"/>
              <a:gd name="connsiteY24" fmla="*/ 2416434 h 2676976"/>
              <a:gd name="connsiteX25" fmla="*/ 5280831 w 11135862"/>
              <a:gd name="connsiteY25" fmla="*/ 2315842 h 2676976"/>
              <a:gd name="connsiteX26" fmla="*/ 4051683 w 11135862"/>
              <a:gd name="connsiteY26" fmla="*/ 2395104 h 2676976"/>
              <a:gd name="connsiteX27" fmla="*/ 2899872 w 11135862"/>
              <a:gd name="connsiteY27" fmla="*/ 2448818 h 2676976"/>
              <a:gd name="connsiteX28" fmla="*/ 1835008 w 11135862"/>
              <a:gd name="connsiteY28" fmla="*/ 2468914 h 2676976"/>
              <a:gd name="connsiteX29" fmla="*/ 790381 w 11135862"/>
              <a:gd name="connsiteY29" fmla="*/ 2391557 h 2676976"/>
              <a:gd name="connsiteX30" fmla="*/ 5425 w 11135862"/>
              <a:gd name="connsiteY30" fmla="*/ 2448449 h 2676976"/>
              <a:gd name="connsiteX31" fmla="*/ 0 w 11135862"/>
              <a:gd name="connsiteY31" fmla="*/ 163233 h 2676976"/>
              <a:gd name="connsiteX0" fmla="*/ 0 w 11135862"/>
              <a:gd name="connsiteY0" fmla="*/ 162377 h 2676120"/>
              <a:gd name="connsiteX1" fmla="*/ 3278693 w 11135862"/>
              <a:gd name="connsiteY1" fmla="*/ 185384 h 2676120"/>
              <a:gd name="connsiteX2" fmla="*/ 3883204 w 11135862"/>
              <a:gd name="connsiteY2" fmla="*/ 178660 h 2676120"/>
              <a:gd name="connsiteX3" fmla="*/ 4515216 w 11135862"/>
              <a:gd name="connsiteY3" fmla="*/ 192107 h 2676120"/>
              <a:gd name="connsiteX4" fmla="*/ 5039652 w 11135862"/>
              <a:gd name="connsiteY4" fmla="*/ 185384 h 2676120"/>
              <a:gd name="connsiteX5" fmla="*/ 5604428 w 11135862"/>
              <a:gd name="connsiteY5" fmla="*/ 198831 h 2676120"/>
              <a:gd name="connsiteX6" fmla="*/ 6229716 w 11135862"/>
              <a:gd name="connsiteY6" fmla="*/ 232448 h 2676120"/>
              <a:gd name="connsiteX7" fmla="*/ 6740704 w 11135862"/>
              <a:gd name="connsiteY7" fmla="*/ 232448 h 2676120"/>
              <a:gd name="connsiteX8" fmla="*/ 6982752 w 11135862"/>
              <a:gd name="connsiteY8" fmla="*/ 198831 h 2676120"/>
              <a:gd name="connsiteX9" fmla="*/ 7188504 w 11135862"/>
              <a:gd name="connsiteY9" fmla="*/ 200774 h 2676120"/>
              <a:gd name="connsiteX10" fmla="*/ 7384473 w 11135862"/>
              <a:gd name="connsiteY10" fmla="*/ 195452 h 2676120"/>
              <a:gd name="connsiteX11" fmla="*/ 8004185 w 11135862"/>
              <a:gd name="connsiteY11" fmla="*/ 204119 h 2676120"/>
              <a:gd name="connsiteX12" fmla="*/ 8606562 w 11135862"/>
              <a:gd name="connsiteY12" fmla="*/ 195453 h 2676120"/>
              <a:gd name="connsiteX13" fmla="*/ 9187272 w 11135862"/>
              <a:gd name="connsiteY13" fmla="*/ 186785 h 2676120"/>
              <a:gd name="connsiteX14" fmla="*/ 9759313 w 11135862"/>
              <a:gd name="connsiteY14" fmla="*/ 191120 h 2676120"/>
              <a:gd name="connsiteX15" fmla="*/ 10231681 w 11135862"/>
              <a:gd name="connsiteY15" fmla="*/ 160784 h 2676120"/>
              <a:gd name="connsiteX16" fmla="*/ 10773387 w 11135862"/>
              <a:gd name="connsiteY16" fmla="*/ 143450 h 2676120"/>
              <a:gd name="connsiteX17" fmla="*/ 11127888 w 11135862"/>
              <a:gd name="connsiteY17" fmla="*/ 153996 h 2676120"/>
              <a:gd name="connsiteX18" fmla="*/ 11081077 w 11135862"/>
              <a:gd name="connsiteY18" fmla="*/ 2327607 h 2676120"/>
              <a:gd name="connsiteX19" fmla="*/ 10222655 w 11135862"/>
              <a:gd name="connsiteY19" fmla="*/ 2252745 h 2676120"/>
              <a:gd name="connsiteX20" fmla="*/ 9123454 w 11135862"/>
              <a:gd name="connsiteY20" fmla="*/ 2386707 h 2676120"/>
              <a:gd name="connsiteX21" fmla="*/ 8022537 w 11135862"/>
              <a:gd name="connsiteY21" fmla="*/ 2509836 h 2676120"/>
              <a:gd name="connsiteX22" fmla="*/ 7032235 w 11135862"/>
              <a:gd name="connsiteY22" fmla="*/ 2481432 h 2676120"/>
              <a:gd name="connsiteX23" fmla="*/ 6083226 w 11135862"/>
              <a:gd name="connsiteY23" fmla="*/ 2415578 h 2676120"/>
              <a:gd name="connsiteX24" fmla="*/ 5280831 w 11135862"/>
              <a:gd name="connsiteY24" fmla="*/ 2314986 h 2676120"/>
              <a:gd name="connsiteX25" fmla="*/ 4051683 w 11135862"/>
              <a:gd name="connsiteY25" fmla="*/ 2394248 h 2676120"/>
              <a:gd name="connsiteX26" fmla="*/ 2899872 w 11135862"/>
              <a:gd name="connsiteY26" fmla="*/ 2447962 h 2676120"/>
              <a:gd name="connsiteX27" fmla="*/ 1835008 w 11135862"/>
              <a:gd name="connsiteY27" fmla="*/ 2468058 h 2676120"/>
              <a:gd name="connsiteX28" fmla="*/ 790381 w 11135862"/>
              <a:gd name="connsiteY28" fmla="*/ 2390701 h 2676120"/>
              <a:gd name="connsiteX29" fmla="*/ 5425 w 11135862"/>
              <a:gd name="connsiteY29" fmla="*/ 2447593 h 2676120"/>
              <a:gd name="connsiteX30" fmla="*/ 0 w 11135862"/>
              <a:gd name="connsiteY30" fmla="*/ 162377 h 2676120"/>
              <a:gd name="connsiteX0" fmla="*/ 0 w 11135862"/>
              <a:gd name="connsiteY0" fmla="*/ 165009 h 2678752"/>
              <a:gd name="connsiteX1" fmla="*/ 3883204 w 11135862"/>
              <a:gd name="connsiteY1" fmla="*/ 181292 h 2678752"/>
              <a:gd name="connsiteX2" fmla="*/ 4515216 w 11135862"/>
              <a:gd name="connsiteY2" fmla="*/ 194739 h 2678752"/>
              <a:gd name="connsiteX3" fmla="*/ 5039652 w 11135862"/>
              <a:gd name="connsiteY3" fmla="*/ 188016 h 2678752"/>
              <a:gd name="connsiteX4" fmla="*/ 5604428 w 11135862"/>
              <a:gd name="connsiteY4" fmla="*/ 201463 h 2678752"/>
              <a:gd name="connsiteX5" fmla="*/ 6229716 w 11135862"/>
              <a:gd name="connsiteY5" fmla="*/ 235080 h 2678752"/>
              <a:gd name="connsiteX6" fmla="*/ 6740704 w 11135862"/>
              <a:gd name="connsiteY6" fmla="*/ 235080 h 2678752"/>
              <a:gd name="connsiteX7" fmla="*/ 6982752 w 11135862"/>
              <a:gd name="connsiteY7" fmla="*/ 201463 h 2678752"/>
              <a:gd name="connsiteX8" fmla="*/ 7188504 w 11135862"/>
              <a:gd name="connsiteY8" fmla="*/ 203406 h 2678752"/>
              <a:gd name="connsiteX9" fmla="*/ 7384473 w 11135862"/>
              <a:gd name="connsiteY9" fmla="*/ 198084 h 2678752"/>
              <a:gd name="connsiteX10" fmla="*/ 8004185 w 11135862"/>
              <a:gd name="connsiteY10" fmla="*/ 206751 h 2678752"/>
              <a:gd name="connsiteX11" fmla="*/ 8606562 w 11135862"/>
              <a:gd name="connsiteY11" fmla="*/ 198085 h 2678752"/>
              <a:gd name="connsiteX12" fmla="*/ 9187272 w 11135862"/>
              <a:gd name="connsiteY12" fmla="*/ 189417 h 2678752"/>
              <a:gd name="connsiteX13" fmla="*/ 9759313 w 11135862"/>
              <a:gd name="connsiteY13" fmla="*/ 193752 h 2678752"/>
              <a:gd name="connsiteX14" fmla="*/ 10231681 w 11135862"/>
              <a:gd name="connsiteY14" fmla="*/ 163416 h 2678752"/>
              <a:gd name="connsiteX15" fmla="*/ 10773387 w 11135862"/>
              <a:gd name="connsiteY15" fmla="*/ 146082 h 2678752"/>
              <a:gd name="connsiteX16" fmla="*/ 11127888 w 11135862"/>
              <a:gd name="connsiteY16" fmla="*/ 156628 h 2678752"/>
              <a:gd name="connsiteX17" fmla="*/ 11081077 w 11135862"/>
              <a:gd name="connsiteY17" fmla="*/ 2330239 h 2678752"/>
              <a:gd name="connsiteX18" fmla="*/ 10222655 w 11135862"/>
              <a:gd name="connsiteY18" fmla="*/ 2255377 h 2678752"/>
              <a:gd name="connsiteX19" fmla="*/ 9123454 w 11135862"/>
              <a:gd name="connsiteY19" fmla="*/ 2389339 h 2678752"/>
              <a:gd name="connsiteX20" fmla="*/ 8022537 w 11135862"/>
              <a:gd name="connsiteY20" fmla="*/ 2512468 h 2678752"/>
              <a:gd name="connsiteX21" fmla="*/ 7032235 w 11135862"/>
              <a:gd name="connsiteY21" fmla="*/ 2484064 h 2678752"/>
              <a:gd name="connsiteX22" fmla="*/ 6083226 w 11135862"/>
              <a:gd name="connsiteY22" fmla="*/ 2418210 h 2678752"/>
              <a:gd name="connsiteX23" fmla="*/ 5280831 w 11135862"/>
              <a:gd name="connsiteY23" fmla="*/ 2317618 h 2678752"/>
              <a:gd name="connsiteX24" fmla="*/ 4051683 w 11135862"/>
              <a:gd name="connsiteY24" fmla="*/ 2396880 h 2678752"/>
              <a:gd name="connsiteX25" fmla="*/ 2899872 w 11135862"/>
              <a:gd name="connsiteY25" fmla="*/ 2450594 h 2678752"/>
              <a:gd name="connsiteX26" fmla="*/ 1835008 w 11135862"/>
              <a:gd name="connsiteY26" fmla="*/ 2470690 h 2678752"/>
              <a:gd name="connsiteX27" fmla="*/ 790381 w 11135862"/>
              <a:gd name="connsiteY27" fmla="*/ 2393333 h 2678752"/>
              <a:gd name="connsiteX28" fmla="*/ 5425 w 11135862"/>
              <a:gd name="connsiteY28" fmla="*/ 2450225 h 2678752"/>
              <a:gd name="connsiteX29" fmla="*/ 0 w 11135862"/>
              <a:gd name="connsiteY29" fmla="*/ 165009 h 2678752"/>
              <a:gd name="connsiteX0" fmla="*/ 0 w 11135862"/>
              <a:gd name="connsiteY0" fmla="*/ 160490 h 2674233"/>
              <a:gd name="connsiteX1" fmla="*/ 4515216 w 11135862"/>
              <a:gd name="connsiteY1" fmla="*/ 190220 h 2674233"/>
              <a:gd name="connsiteX2" fmla="*/ 5039652 w 11135862"/>
              <a:gd name="connsiteY2" fmla="*/ 183497 h 2674233"/>
              <a:gd name="connsiteX3" fmla="*/ 5604428 w 11135862"/>
              <a:gd name="connsiteY3" fmla="*/ 196944 h 2674233"/>
              <a:gd name="connsiteX4" fmla="*/ 6229716 w 11135862"/>
              <a:gd name="connsiteY4" fmla="*/ 230561 h 2674233"/>
              <a:gd name="connsiteX5" fmla="*/ 6740704 w 11135862"/>
              <a:gd name="connsiteY5" fmla="*/ 230561 h 2674233"/>
              <a:gd name="connsiteX6" fmla="*/ 6982752 w 11135862"/>
              <a:gd name="connsiteY6" fmla="*/ 196944 h 2674233"/>
              <a:gd name="connsiteX7" fmla="*/ 7188504 w 11135862"/>
              <a:gd name="connsiteY7" fmla="*/ 198887 h 2674233"/>
              <a:gd name="connsiteX8" fmla="*/ 7384473 w 11135862"/>
              <a:gd name="connsiteY8" fmla="*/ 193565 h 2674233"/>
              <a:gd name="connsiteX9" fmla="*/ 8004185 w 11135862"/>
              <a:gd name="connsiteY9" fmla="*/ 202232 h 2674233"/>
              <a:gd name="connsiteX10" fmla="*/ 8606562 w 11135862"/>
              <a:gd name="connsiteY10" fmla="*/ 193566 h 2674233"/>
              <a:gd name="connsiteX11" fmla="*/ 9187272 w 11135862"/>
              <a:gd name="connsiteY11" fmla="*/ 184898 h 2674233"/>
              <a:gd name="connsiteX12" fmla="*/ 9759313 w 11135862"/>
              <a:gd name="connsiteY12" fmla="*/ 189233 h 2674233"/>
              <a:gd name="connsiteX13" fmla="*/ 10231681 w 11135862"/>
              <a:gd name="connsiteY13" fmla="*/ 158897 h 2674233"/>
              <a:gd name="connsiteX14" fmla="*/ 10773387 w 11135862"/>
              <a:gd name="connsiteY14" fmla="*/ 141563 h 2674233"/>
              <a:gd name="connsiteX15" fmla="*/ 11127888 w 11135862"/>
              <a:gd name="connsiteY15" fmla="*/ 152109 h 2674233"/>
              <a:gd name="connsiteX16" fmla="*/ 11081077 w 11135862"/>
              <a:gd name="connsiteY16" fmla="*/ 2325720 h 2674233"/>
              <a:gd name="connsiteX17" fmla="*/ 10222655 w 11135862"/>
              <a:gd name="connsiteY17" fmla="*/ 2250858 h 2674233"/>
              <a:gd name="connsiteX18" fmla="*/ 9123454 w 11135862"/>
              <a:gd name="connsiteY18" fmla="*/ 2384820 h 2674233"/>
              <a:gd name="connsiteX19" fmla="*/ 8022537 w 11135862"/>
              <a:gd name="connsiteY19" fmla="*/ 2507949 h 2674233"/>
              <a:gd name="connsiteX20" fmla="*/ 7032235 w 11135862"/>
              <a:gd name="connsiteY20" fmla="*/ 2479545 h 2674233"/>
              <a:gd name="connsiteX21" fmla="*/ 6083226 w 11135862"/>
              <a:gd name="connsiteY21" fmla="*/ 2413691 h 2674233"/>
              <a:gd name="connsiteX22" fmla="*/ 5280831 w 11135862"/>
              <a:gd name="connsiteY22" fmla="*/ 2313099 h 2674233"/>
              <a:gd name="connsiteX23" fmla="*/ 4051683 w 11135862"/>
              <a:gd name="connsiteY23" fmla="*/ 2392361 h 2674233"/>
              <a:gd name="connsiteX24" fmla="*/ 2899872 w 11135862"/>
              <a:gd name="connsiteY24" fmla="*/ 2446075 h 2674233"/>
              <a:gd name="connsiteX25" fmla="*/ 1835008 w 11135862"/>
              <a:gd name="connsiteY25" fmla="*/ 2466171 h 2674233"/>
              <a:gd name="connsiteX26" fmla="*/ 790381 w 11135862"/>
              <a:gd name="connsiteY26" fmla="*/ 2388814 h 2674233"/>
              <a:gd name="connsiteX27" fmla="*/ 5425 w 11135862"/>
              <a:gd name="connsiteY27" fmla="*/ 2445706 h 2674233"/>
              <a:gd name="connsiteX28" fmla="*/ 0 w 11135862"/>
              <a:gd name="connsiteY28" fmla="*/ 160490 h 2674233"/>
              <a:gd name="connsiteX0" fmla="*/ 0 w 11135862"/>
              <a:gd name="connsiteY0" fmla="*/ 163086 h 2676829"/>
              <a:gd name="connsiteX1" fmla="*/ 5039652 w 11135862"/>
              <a:gd name="connsiteY1" fmla="*/ 186093 h 2676829"/>
              <a:gd name="connsiteX2" fmla="*/ 5604428 w 11135862"/>
              <a:gd name="connsiteY2" fmla="*/ 199540 h 2676829"/>
              <a:gd name="connsiteX3" fmla="*/ 6229716 w 11135862"/>
              <a:gd name="connsiteY3" fmla="*/ 233157 h 2676829"/>
              <a:gd name="connsiteX4" fmla="*/ 6740704 w 11135862"/>
              <a:gd name="connsiteY4" fmla="*/ 233157 h 2676829"/>
              <a:gd name="connsiteX5" fmla="*/ 6982752 w 11135862"/>
              <a:gd name="connsiteY5" fmla="*/ 199540 h 2676829"/>
              <a:gd name="connsiteX6" fmla="*/ 7188504 w 11135862"/>
              <a:gd name="connsiteY6" fmla="*/ 201483 h 2676829"/>
              <a:gd name="connsiteX7" fmla="*/ 7384473 w 11135862"/>
              <a:gd name="connsiteY7" fmla="*/ 196161 h 2676829"/>
              <a:gd name="connsiteX8" fmla="*/ 8004185 w 11135862"/>
              <a:gd name="connsiteY8" fmla="*/ 204828 h 2676829"/>
              <a:gd name="connsiteX9" fmla="*/ 8606562 w 11135862"/>
              <a:gd name="connsiteY9" fmla="*/ 196162 h 2676829"/>
              <a:gd name="connsiteX10" fmla="*/ 9187272 w 11135862"/>
              <a:gd name="connsiteY10" fmla="*/ 187494 h 2676829"/>
              <a:gd name="connsiteX11" fmla="*/ 9759313 w 11135862"/>
              <a:gd name="connsiteY11" fmla="*/ 191829 h 2676829"/>
              <a:gd name="connsiteX12" fmla="*/ 10231681 w 11135862"/>
              <a:gd name="connsiteY12" fmla="*/ 161493 h 2676829"/>
              <a:gd name="connsiteX13" fmla="*/ 10773387 w 11135862"/>
              <a:gd name="connsiteY13" fmla="*/ 144159 h 2676829"/>
              <a:gd name="connsiteX14" fmla="*/ 11127888 w 11135862"/>
              <a:gd name="connsiteY14" fmla="*/ 154705 h 2676829"/>
              <a:gd name="connsiteX15" fmla="*/ 11081077 w 11135862"/>
              <a:gd name="connsiteY15" fmla="*/ 2328316 h 2676829"/>
              <a:gd name="connsiteX16" fmla="*/ 10222655 w 11135862"/>
              <a:gd name="connsiteY16" fmla="*/ 2253454 h 2676829"/>
              <a:gd name="connsiteX17" fmla="*/ 9123454 w 11135862"/>
              <a:gd name="connsiteY17" fmla="*/ 2387416 h 2676829"/>
              <a:gd name="connsiteX18" fmla="*/ 8022537 w 11135862"/>
              <a:gd name="connsiteY18" fmla="*/ 2510545 h 2676829"/>
              <a:gd name="connsiteX19" fmla="*/ 7032235 w 11135862"/>
              <a:gd name="connsiteY19" fmla="*/ 2482141 h 2676829"/>
              <a:gd name="connsiteX20" fmla="*/ 6083226 w 11135862"/>
              <a:gd name="connsiteY20" fmla="*/ 2416287 h 2676829"/>
              <a:gd name="connsiteX21" fmla="*/ 5280831 w 11135862"/>
              <a:gd name="connsiteY21" fmla="*/ 2315695 h 2676829"/>
              <a:gd name="connsiteX22" fmla="*/ 4051683 w 11135862"/>
              <a:gd name="connsiteY22" fmla="*/ 2394957 h 2676829"/>
              <a:gd name="connsiteX23" fmla="*/ 2899872 w 11135862"/>
              <a:gd name="connsiteY23" fmla="*/ 2448671 h 2676829"/>
              <a:gd name="connsiteX24" fmla="*/ 1835008 w 11135862"/>
              <a:gd name="connsiteY24" fmla="*/ 2468767 h 2676829"/>
              <a:gd name="connsiteX25" fmla="*/ 790381 w 11135862"/>
              <a:gd name="connsiteY25" fmla="*/ 2391410 h 2676829"/>
              <a:gd name="connsiteX26" fmla="*/ 5425 w 11135862"/>
              <a:gd name="connsiteY26" fmla="*/ 2448302 h 2676829"/>
              <a:gd name="connsiteX27" fmla="*/ 0 w 11135862"/>
              <a:gd name="connsiteY27" fmla="*/ 163086 h 2676829"/>
              <a:gd name="connsiteX0" fmla="*/ 0 w 11135862"/>
              <a:gd name="connsiteY0" fmla="*/ 160009 h 2673752"/>
              <a:gd name="connsiteX1" fmla="*/ 5604428 w 11135862"/>
              <a:gd name="connsiteY1" fmla="*/ 196463 h 2673752"/>
              <a:gd name="connsiteX2" fmla="*/ 6229716 w 11135862"/>
              <a:gd name="connsiteY2" fmla="*/ 230080 h 2673752"/>
              <a:gd name="connsiteX3" fmla="*/ 6740704 w 11135862"/>
              <a:gd name="connsiteY3" fmla="*/ 230080 h 2673752"/>
              <a:gd name="connsiteX4" fmla="*/ 6982752 w 11135862"/>
              <a:gd name="connsiteY4" fmla="*/ 196463 h 2673752"/>
              <a:gd name="connsiteX5" fmla="*/ 7188504 w 11135862"/>
              <a:gd name="connsiteY5" fmla="*/ 198406 h 2673752"/>
              <a:gd name="connsiteX6" fmla="*/ 7384473 w 11135862"/>
              <a:gd name="connsiteY6" fmla="*/ 193084 h 2673752"/>
              <a:gd name="connsiteX7" fmla="*/ 8004185 w 11135862"/>
              <a:gd name="connsiteY7" fmla="*/ 201751 h 2673752"/>
              <a:gd name="connsiteX8" fmla="*/ 8606562 w 11135862"/>
              <a:gd name="connsiteY8" fmla="*/ 193085 h 2673752"/>
              <a:gd name="connsiteX9" fmla="*/ 9187272 w 11135862"/>
              <a:gd name="connsiteY9" fmla="*/ 184417 h 2673752"/>
              <a:gd name="connsiteX10" fmla="*/ 9759313 w 11135862"/>
              <a:gd name="connsiteY10" fmla="*/ 188752 h 2673752"/>
              <a:gd name="connsiteX11" fmla="*/ 10231681 w 11135862"/>
              <a:gd name="connsiteY11" fmla="*/ 158416 h 2673752"/>
              <a:gd name="connsiteX12" fmla="*/ 10773387 w 11135862"/>
              <a:gd name="connsiteY12" fmla="*/ 141082 h 2673752"/>
              <a:gd name="connsiteX13" fmla="*/ 11127888 w 11135862"/>
              <a:gd name="connsiteY13" fmla="*/ 151628 h 2673752"/>
              <a:gd name="connsiteX14" fmla="*/ 11081077 w 11135862"/>
              <a:gd name="connsiteY14" fmla="*/ 2325239 h 2673752"/>
              <a:gd name="connsiteX15" fmla="*/ 10222655 w 11135862"/>
              <a:gd name="connsiteY15" fmla="*/ 2250377 h 2673752"/>
              <a:gd name="connsiteX16" fmla="*/ 9123454 w 11135862"/>
              <a:gd name="connsiteY16" fmla="*/ 2384339 h 2673752"/>
              <a:gd name="connsiteX17" fmla="*/ 8022537 w 11135862"/>
              <a:gd name="connsiteY17" fmla="*/ 2507468 h 2673752"/>
              <a:gd name="connsiteX18" fmla="*/ 7032235 w 11135862"/>
              <a:gd name="connsiteY18" fmla="*/ 2479064 h 2673752"/>
              <a:gd name="connsiteX19" fmla="*/ 6083226 w 11135862"/>
              <a:gd name="connsiteY19" fmla="*/ 2413210 h 2673752"/>
              <a:gd name="connsiteX20" fmla="*/ 5280831 w 11135862"/>
              <a:gd name="connsiteY20" fmla="*/ 2312618 h 2673752"/>
              <a:gd name="connsiteX21" fmla="*/ 4051683 w 11135862"/>
              <a:gd name="connsiteY21" fmla="*/ 2391880 h 2673752"/>
              <a:gd name="connsiteX22" fmla="*/ 2899872 w 11135862"/>
              <a:gd name="connsiteY22" fmla="*/ 2445594 h 2673752"/>
              <a:gd name="connsiteX23" fmla="*/ 1835008 w 11135862"/>
              <a:gd name="connsiteY23" fmla="*/ 2465690 h 2673752"/>
              <a:gd name="connsiteX24" fmla="*/ 790381 w 11135862"/>
              <a:gd name="connsiteY24" fmla="*/ 2388333 h 2673752"/>
              <a:gd name="connsiteX25" fmla="*/ 5425 w 11135862"/>
              <a:gd name="connsiteY25" fmla="*/ 2445225 h 2673752"/>
              <a:gd name="connsiteX26" fmla="*/ 0 w 11135862"/>
              <a:gd name="connsiteY26" fmla="*/ 160009 h 2673752"/>
              <a:gd name="connsiteX0" fmla="*/ 0 w 11135862"/>
              <a:gd name="connsiteY0" fmla="*/ 149886 h 2663629"/>
              <a:gd name="connsiteX1" fmla="*/ 6229716 w 11135862"/>
              <a:gd name="connsiteY1" fmla="*/ 219957 h 2663629"/>
              <a:gd name="connsiteX2" fmla="*/ 6740704 w 11135862"/>
              <a:gd name="connsiteY2" fmla="*/ 219957 h 2663629"/>
              <a:gd name="connsiteX3" fmla="*/ 6982752 w 11135862"/>
              <a:gd name="connsiteY3" fmla="*/ 186340 h 2663629"/>
              <a:gd name="connsiteX4" fmla="*/ 7188504 w 11135862"/>
              <a:gd name="connsiteY4" fmla="*/ 188283 h 2663629"/>
              <a:gd name="connsiteX5" fmla="*/ 7384473 w 11135862"/>
              <a:gd name="connsiteY5" fmla="*/ 182961 h 2663629"/>
              <a:gd name="connsiteX6" fmla="*/ 8004185 w 11135862"/>
              <a:gd name="connsiteY6" fmla="*/ 191628 h 2663629"/>
              <a:gd name="connsiteX7" fmla="*/ 8606562 w 11135862"/>
              <a:gd name="connsiteY7" fmla="*/ 182962 h 2663629"/>
              <a:gd name="connsiteX8" fmla="*/ 9187272 w 11135862"/>
              <a:gd name="connsiteY8" fmla="*/ 174294 h 2663629"/>
              <a:gd name="connsiteX9" fmla="*/ 9759313 w 11135862"/>
              <a:gd name="connsiteY9" fmla="*/ 178629 h 2663629"/>
              <a:gd name="connsiteX10" fmla="*/ 10231681 w 11135862"/>
              <a:gd name="connsiteY10" fmla="*/ 148293 h 2663629"/>
              <a:gd name="connsiteX11" fmla="*/ 10773387 w 11135862"/>
              <a:gd name="connsiteY11" fmla="*/ 130959 h 2663629"/>
              <a:gd name="connsiteX12" fmla="*/ 11127888 w 11135862"/>
              <a:gd name="connsiteY12" fmla="*/ 141505 h 2663629"/>
              <a:gd name="connsiteX13" fmla="*/ 11081077 w 11135862"/>
              <a:gd name="connsiteY13" fmla="*/ 2315116 h 2663629"/>
              <a:gd name="connsiteX14" fmla="*/ 10222655 w 11135862"/>
              <a:gd name="connsiteY14" fmla="*/ 2240254 h 2663629"/>
              <a:gd name="connsiteX15" fmla="*/ 9123454 w 11135862"/>
              <a:gd name="connsiteY15" fmla="*/ 2374216 h 2663629"/>
              <a:gd name="connsiteX16" fmla="*/ 8022537 w 11135862"/>
              <a:gd name="connsiteY16" fmla="*/ 2497345 h 2663629"/>
              <a:gd name="connsiteX17" fmla="*/ 7032235 w 11135862"/>
              <a:gd name="connsiteY17" fmla="*/ 2468941 h 2663629"/>
              <a:gd name="connsiteX18" fmla="*/ 6083226 w 11135862"/>
              <a:gd name="connsiteY18" fmla="*/ 2403087 h 2663629"/>
              <a:gd name="connsiteX19" fmla="*/ 5280831 w 11135862"/>
              <a:gd name="connsiteY19" fmla="*/ 2302495 h 2663629"/>
              <a:gd name="connsiteX20" fmla="*/ 4051683 w 11135862"/>
              <a:gd name="connsiteY20" fmla="*/ 2381757 h 2663629"/>
              <a:gd name="connsiteX21" fmla="*/ 2899872 w 11135862"/>
              <a:gd name="connsiteY21" fmla="*/ 2435471 h 2663629"/>
              <a:gd name="connsiteX22" fmla="*/ 1835008 w 11135862"/>
              <a:gd name="connsiteY22" fmla="*/ 2455567 h 2663629"/>
              <a:gd name="connsiteX23" fmla="*/ 790381 w 11135862"/>
              <a:gd name="connsiteY23" fmla="*/ 2378210 h 2663629"/>
              <a:gd name="connsiteX24" fmla="*/ 5425 w 11135862"/>
              <a:gd name="connsiteY24" fmla="*/ 2435102 h 2663629"/>
              <a:gd name="connsiteX25" fmla="*/ 0 w 11135862"/>
              <a:gd name="connsiteY25" fmla="*/ 149886 h 2663629"/>
              <a:gd name="connsiteX0" fmla="*/ 0 w 11135862"/>
              <a:gd name="connsiteY0" fmla="*/ 148831 h 2662574"/>
              <a:gd name="connsiteX1" fmla="*/ 6740704 w 11135862"/>
              <a:gd name="connsiteY1" fmla="*/ 218902 h 2662574"/>
              <a:gd name="connsiteX2" fmla="*/ 6982752 w 11135862"/>
              <a:gd name="connsiteY2" fmla="*/ 185285 h 2662574"/>
              <a:gd name="connsiteX3" fmla="*/ 7188504 w 11135862"/>
              <a:gd name="connsiteY3" fmla="*/ 187228 h 2662574"/>
              <a:gd name="connsiteX4" fmla="*/ 7384473 w 11135862"/>
              <a:gd name="connsiteY4" fmla="*/ 181906 h 2662574"/>
              <a:gd name="connsiteX5" fmla="*/ 8004185 w 11135862"/>
              <a:gd name="connsiteY5" fmla="*/ 190573 h 2662574"/>
              <a:gd name="connsiteX6" fmla="*/ 8606562 w 11135862"/>
              <a:gd name="connsiteY6" fmla="*/ 181907 h 2662574"/>
              <a:gd name="connsiteX7" fmla="*/ 9187272 w 11135862"/>
              <a:gd name="connsiteY7" fmla="*/ 173239 h 2662574"/>
              <a:gd name="connsiteX8" fmla="*/ 9759313 w 11135862"/>
              <a:gd name="connsiteY8" fmla="*/ 177574 h 2662574"/>
              <a:gd name="connsiteX9" fmla="*/ 10231681 w 11135862"/>
              <a:gd name="connsiteY9" fmla="*/ 147238 h 2662574"/>
              <a:gd name="connsiteX10" fmla="*/ 10773387 w 11135862"/>
              <a:gd name="connsiteY10" fmla="*/ 129904 h 2662574"/>
              <a:gd name="connsiteX11" fmla="*/ 11127888 w 11135862"/>
              <a:gd name="connsiteY11" fmla="*/ 140450 h 2662574"/>
              <a:gd name="connsiteX12" fmla="*/ 11081077 w 11135862"/>
              <a:gd name="connsiteY12" fmla="*/ 2314061 h 2662574"/>
              <a:gd name="connsiteX13" fmla="*/ 10222655 w 11135862"/>
              <a:gd name="connsiteY13" fmla="*/ 2239199 h 2662574"/>
              <a:gd name="connsiteX14" fmla="*/ 9123454 w 11135862"/>
              <a:gd name="connsiteY14" fmla="*/ 2373161 h 2662574"/>
              <a:gd name="connsiteX15" fmla="*/ 8022537 w 11135862"/>
              <a:gd name="connsiteY15" fmla="*/ 2496290 h 2662574"/>
              <a:gd name="connsiteX16" fmla="*/ 7032235 w 11135862"/>
              <a:gd name="connsiteY16" fmla="*/ 2467886 h 2662574"/>
              <a:gd name="connsiteX17" fmla="*/ 6083226 w 11135862"/>
              <a:gd name="connsiteY17" fmla="*/ 2402032 h 2662574"/>
              <a:gd name="connsiteX18" fmla="*/ 5280831 w 11135862"/>
              <a:gd name="connsiteY18" fmla="*/ 2301440 h 2662574"/>
              <a:gd name="connsiteX19" fmla="*/ 4051683 w 11135862"/>
              <a:gd name="connsiteY19" fmla="*/ 2380702 h 2662574"/>
              <a:gd name="connsiteX20" fmla="*/ 2899872 w 11135862"/>
              <a:gd name="connsiteY20" fmla="*/ 2434416 h 2662574"/>
              <a:gd name="connsiteX21" fmla="*/ 1835008 w 11135862"/>
              <a:gd name="connsiteY21" fmla="*/ 2454512 h 2662574"/>
              <a:gd name="connsiteX22" fmla="*/ 790381 w 11135862"/>
              <a:gd name="connsiteY22" fmla="*/ 2377155 h 2662574"/>
              <a:gd name="connsiteX23" fmla="*/ 5425 w 11135862"/>
              <a:gd name="connsiteY23" fmla="*/ 2434047 h 2662574"/>
              <a:gd name="connsiteX24" fmla="*/ 0 w 11135862"/>
              <a:gd name="connsiteY24" fmla="*/ 148831 h 2662574"/>
              <a:gd name="connsiteX0" fmla="*/ 0 w 11135862"/>
              <a:gd name="connsiteY0" fmla="*/ 158922 h 2672665"/>
              <a:gd name="connsiteX1" fmla="*/ 6982752 w 11135862"/>
              <a:gd name="connsiteY1" fmla="*/ 195376 h 2672665"/>
              <a:gd name="connsiteX2" fmla="*/ 7188504 w 11135862"/>
              <a:gd name="connsiteY2" fmla="*/ 197319 h 2672665"/>
              <a:gd name="connsiteX3" fmla="*/ 7384473 w 11135862"/>
              <a:gd name="connsiteY3" fmla="*/ 191997 h 2672665"/>
              <a:gd name="connsiteX4" fmla="*/ 8004185 w 11135862"/>
              <a:gd name="connsiteY4" fmla="*/ 200664 h 2672665"/>
              <a:gd name="connsiteX5" fmla="*/ 8606562 w 11135862"/>
              <a:gd name="connsiteY5" fmla="*/ 191998 h 2672665"/>
              <a:gd name="connsiteX6" fmla="*/ 9187272 w 11135862"/>
              <a:gd name="connsiteY6" fmla="*/ 183330 h 2672665"/>
              <a:gd name="connsiteX7" fmla="*/ 9759313 w 11135862"/>
              <a:gd name="connsiteY7" fmla="*/ 187665 h 2672665"/>
              <a:gd name="connsiteX8" fmla="*/ 10231681 w 11135862"/>
              <a:gd name="connsiteY8" fmla="*/ 157329 h 2672665"/>
              <a:gd name="connsiteX9" fmla="*/ 10773387 w 11135862"/>
              <a:gd name="connsiteY9" fmla="*/ 139995 h 2672665"/>
              <a:gd name="connsiteX10" fmla="*/ 11127888 w 11135862"/>
              <a:gd name="connsiteY10" fmla="*/ 150541 h 2672665"/>
              <a:gd name="connsiteX11" fmla="*/ 11081077 w 11135862"/>
              <a:gd name="connsiteY11" fmla="*/ 2324152 h 2672665"/>
              <a:gd name="connsiteX12" fmla="*/ 10222655 w 11135862"/>
              <a:gd name="connsiteY12" fmla="*/ 2249290 h 2672665"/>
              <a:gd name="connsiteX13" fmla="*/ 9123454 w 11135862"/>
              <a:gd name="connsiteY13" fmla="*/ 2383252 h 2672665"/>
              <a:gd name="connsiteX14" fmla="*/ 8022537 w 11135862"/>
              <a:gd name="connsiteY14" fmla="*/ 2506381 h 2672665"/>
              <a:gd name="connsiteX15" fmla="*/ 7032235 w 11135862"/>
              <a:gd name="connsiteY15" fmla="*/ 2477977 h 2672665"/>
              <a:gd name="connsiteX16" fmla="*/ 6083226 w 11135862"/>
              <a:gd name="connsiteY16" fmla="*/ 2412123 h 2672665"/>
              <a:gd name="connsiteX17" fmla="*/ 5280831 w 11135862"/>
              <a:gd name="connsiteY17" fmla="*/ 2311531 h 2672665"/>
              <a:gd name="connsiteX18" fmla="*/ 4051683 w 11135862"/>
              <a:gd name="connsiteY18" fmla="*/ 2390793 h 2672665"/>
              <a:gd name="connsiteX19" fmla="*/ 2899872 w 11135862"/>
              <a:gd name="connsiteY19" fmla="*/ 2444507 h 2672665"/>
              <a:gd name="connsiteX20" fmla="*/ 1835008 w 11135862"/>
              <a:gd name="connsiteY20" fmla="*/ 2464603 h 2672665"/>
              <a:gd name="connsiteX21" fmla="*/ 790381 w 11135862"/>
              <a:gd name="connsiteY21" fmla="*/ 2387246 h 2672665"/>
              <a:gd name="connsiteX22" fmla="*/ 5425 w 11135862"/>
              <a:gd name="connsiteY22" fmla="*/ 2444138 h 2672665"/>
              <a:gd name="connsiteX23" fmla="*/ 0 w 11135862"/>
              <a:gd name="connsiteY23" fmla="*/ 158922 h 2672665"/>
              <a:gd name="connsiteX0" fmla="*/ 0 w 11135862"/>
              <a:gd name="connsiteY0" fmla="*/ 158142 h 2671885"/>
              <a:gd name="connsiteX1" fmla="*/ 7188504 w 11135862"/>
              <a:gd name="connsiteY1" fmla="*/ 196539 h 2671885"/>
              <a:gd name="connsiteX2" fmla="*/ 7384473 w 11135862"/>
              <a:gd name="connsiteY2" fmla="*/ 191217 h 2671885"/>
              <a:gd name="connsiteX3" fmla="*/ 8004185 w 11135862"/>
              <a:gd name="connsiteY3" fmla="*/ 199884 h 2671885"/>
              <a:gd name="connsiteX4" fmla="*/ 8606562 w 11135862"/>
              <a:gd name="connsiteY4" fmla="*/ 191218 h 2671885"/>
              <a:gd name="connsiteX5" fmla="*/ 9187272 w 11135862"/>
              <a:gd name="connsiteY5" fmla="*/ 182550 h 2671885"/>
              <a:gd name="connsiteX6" fmla="*/ 9759313 w 11135862"/>
              <a:gd name="connsiteY6" fmla="*/ 186885 h 2671885"/>
              <a:gd name="connsiteX7" fmla="*/ 10231681 w 11135862"/>
              <a:gd name="connsiteY7" fmla="*/ 156549 h 2671885"/>
              <a:gd name="connsiteX8" fmla="*/ 10773387 w 11135862"/>
              <a:gd name="connsiteY8" fmla="*/ 139215 h 2671885"/>
              <a:gd name="connsiteX9" fmla="*/ 11127888 w 11135862"/>
              <a:gd name="connsiteY9" fmla="*/ 149761 h 2671885"/>
              <a:gd name="connsiteX10" fmla="*/ 11081077 w 11135862"/>
              <a:gd name="connsiteY10" fmla="*/ 2323372 h 2671885"/>
              <a:gd name="connsiteX11" fmla="*/ 10222655 w 11135862"/>
              <a:gd name="connsiteY11" fmla="*/ 2248510 h 2671885"/>
              <a:gd name="connsiteX12" fmla="*/ 9123454 w 11135862"/>
              <a:gd name="connsiteY12" fmla="*/ 2382472 h 2671885"/>
              <a:gd name="connsiteX13" fmla="*/ 8022537 w 11135862"/>
              <a:gd name="connsiteY13" fmla="*/ 2505601 h 2671885"/>
              <a:gd name="connsiteX14" fmla="*/ 7032235 w 11135862"/>
              <a:gd name="connsiteY14" fmla="*/ 2477197 h 2671885"/>
              <a:gd name="connsiteX15" fmla="*/ 6083226 w 11135862"/>
              <a:gd name="connsiteY15" fmla="*/ 2411343 h 2671885"/>
              <a:gd name="connsiteX16" fmla="*/ 5280831 w 11135862"/>
              <a:gd name="connsiteY16" fmla="*/ 2310751 h 2671885"/>
              <a:gd name="connsiteX17" fmla="*/ 4051683 w 11135862"/>
              <a:gd name="connsiteY17" fmla="*/ 2390013 h 2671885"/>
              <a:gd name="connsiteX18" fmla="*/ 2899872 w 11135862"/>
              <a:gd name="connsiteY18" fmla="*/ 2443727 h 2671885"/>
              <a:gd name="connsiteX19" fmla="*/ 1835008 w 11135862"/>
              <a:gd name="connsiteY19" fmla="*/ 2463823 h 2671885"/>
              <a:gd name="connsiteX20" fmla="*/ 790381 w 11135862"/>
              <a:gd name="connsiteY20" fmla="*/ 2386466 h 2671885"/>
              <a:gd name="connsiteX21" fmla="*/ 5425 w 11135862"/>
              <a:gd name="connsiteY21" fmla="*/ 2443358 h 2671885"/>
              <a:gd name="connsiteX22" fmla="*/ 0 w 11135862"/>
              <a:gd name="connsiteY22" fmla="*/ 158142 h 2671885"/>
              <a:gd name="connsiteX0" fmla="*/ 0 w 11135862"/>
              <a:gd name="connsiteY0" fmla="*/ 158142 h 2671885"/>
              <a:gd name="connsiteX1" fmla="*/ 7188504 w 11135862"/>
              <a:gd name="connsiteY1" fmla="*/ 196539 h 2671885"/>
              <a:gd name="connsiteX2" fmla="*/ 8004185 w 11135862"/>
              <a:gd name="connsiteY2" fmla="*/ 199884 h 2671885"/>
              <a:gd name="connsiteX3" fmla="*/ 8606562 w 11135862"/>
              <a:gd name="connsiteY3" fmla="*/ 191218 h 2671885"/>
              <a:gd name="connsiteX4" fmla="*/ 9187272 w 11135862"/>
              <a:gd name="connsiteY4" fmla="*/ 182550 h 2671885"/>
              <a:gd name="connsiteX5" fmla="*/ 9759313 w 11135862"/>
              <a:gd name="connsiteY5" fmla="*/ 186885 h 2671885"/>
              <a:gd name="connsiteX6" fmla="*/ 10231681 w 11135862"/>
              <a:gd name="connsiteY6" fmla="*/ 156549 h 2671885"/>
              <a:gd name="connsiteX7" fmla="*/ 10773387 w 11135862"/>
              <a:gd name="connsiteY7" fmla="*/ 139215 h 2671885"/>
              <a:gd name="connsiteX8" fmla="*/ 11127888 w 11135862"/>
              <a:gd name="connsiteY8" fmla="*/ 149761 h 2671885"/>
              <a:gd name="connsiteX9" fmla="*/ 11081077 w 11135862"/>
              <a:gd name="connsiteY9" fmla="*/ 2323372 h 2671885"/>
              <a:gd name="connsiteX10" fmla="*/ 10222655 w 11135862"/>
              <a:gd name="connsiteY10" fmla="*/ 2248510 h 2671885"/>
              <a:gd name="connsiteX11" fmla="*/ 9123454 w 11135862"/>
              <a:gd name="connsiteY11" fmla="*/ 2382472 h 2671885"/>
              <a:gd name="connsiteX12" fmla="*/ 8022537 w 11135862"/>
              <a:gd name="connsiteY12" fmla="*/ 2505601 h 2671885"/>
              <a:gd name="connsiteX13" fmla="*/ 7032235 w 11135862"/>
              <a:gd name="connsiteY13" fmla="*/ 2477197 h 2671885"/>
              <a:gd name="connsiteX14" fmla="*/ 6083226 w 11135862"/>
              <a:gd name="connsiteY14" fmla="*/ 2411343 h 2671885"/>
              <a:gd name="connsiteX15" fmla="*/ 5280831 w 11135862"/>
              <a:gd name="connsiteY15" fmla="*/ 2310751 h 2671885"/>
              <a:gd name="connsiteX16" fmla="*/ 4051683 w 11135862"/>
              <a:gd name="connsiteY16" fmla="*/ 2390013 h 2671885"/>
              <a:gd name="connsiteX17" fmla="*/ 2899872 w 11135862"/>
              <a:gd name="connsiteY17" fmla="*/ 2443727 h 2671885"/>
              <a:gd name="connsiteX18" fmla="*/ 1835008 w 11135862"/>
              <a:gd name="connsiteY18" fmla="*/ 2463823 h 2671885"/>
              <a:gd name="connsiteX19" fmla="*/ 790381 w 11135862"/>
              <a:gd name="connsiteY19" fmla="*/ 2386466 h 2671885"/>
              <a:gd name="connsiteX20" fmla="*/ 5425 w 11135862"/>
              <a:gd name="connsiteY20" fmla="*/ 2443358 h 2671885"/>
              <a:gd name="connsiteX21" fmla="*/ 0 w 11135862"/>
              <a:gd name="connsiteY21" fmla="*/ 158142 h 2671885"/>
              <a:gd name="connsiteX0" fmla="*/ 0 w 11135862"/>
              <a:gd name="connsiteY0" fmla="*/ 157116 h 2670859"/>
              <a:gd name="connsiteX1" fmla="*/ 8004185 w 11135862"/>
              <a:gd name="connsiteY1" fmla="*/ 198858 h 2670859"/>
              <a:gd name="connsiteX2" fmla="*/ 8606562 w 11135862"/>
              <a:gd name="connsiteY2" fmla="*/ 190192 h 2670859"/>
              <a:gd name="connsiteX3" fmla="*/ 9187272 w 11135862"/>
              <a:gd name="connsiteY3" fmla="*/ 181524 h 2670859"/>
              <a:gd name="connsiteX4" fmla="*/ 9759313 w 11135862"/>
              <a:gd name="connsiteY4" fmla="*/ 185859 h 2670859"/>
              <a:gd name="connsiteX5" fmla="*/ 10231681 w 11135862"/>
              <a:gd name="connsiteY5" fmla="*/ 155523 h 2670859"/>
              <a:gd name="connsiteX6" fmla="*/ 10773387 w 11135862"/>
              <a:gd name="connsiteY6" fmla="*/ 138189 h 2670859"/>
              <a:gd name="connsiteX7" fmla="*/ 11127888 w 11135862"/>
              <a:gd name="connsiteY7" fmla="*/ 148735 h 2670859"/>
              <a:gd name="connsiteX8" fmla="*/ 11081077 w 11135862"/>
              <a:gd name="connsiteY8" fmla="*/ 2322346 h 2670859"/>
              <a:gd name="connsiteX9" fmla="*/ 10222655 w 11135862"/>
              <a:gd name="connsiteY9" fmla="*/ 2247484 h 2670859"/>
              <a:gd name="connsiteX10" fmla="*/ 9123454 w 11135862"/>
              <a:gd name="connsiteY10" fmla="*/ 2381446 h 2670859"/>
              <a:gd name="connsiteX11" fmla="*/ 8022537 w 11135862"/>
              <a:gd name="connsiteY11" fmla="*/ 2504575 h 2670859"/>
              <a:gd name="connsiteX12" fmla="*/ 7032235 w 11135862"/>
              <a:gd name="connsiteY12" fmla="*/ 2476171 h 2670859"/>
              <a:gd name="connsiteX13" fmla="*/ 6083226 w 11135862"/>
              <a:gd name="connsiteY13" fmla="*/ 2410317 h 2670859"/>
              <a:gd name="connsiteX14" fmla="*/ 5280831 w 11135862"/>
              <a:gd name="connsiteY14" fmla="*/ 2309725 h 2670859"/>
              <a:gd name="connsiteX15" fmla="*/ 4051683 w 11135862"/>
              <a:gd name="connsiteY15" fmla="*/ 2388987 h 2670859"/>
              <a:gd name="connsiteX16" fmla="*/ 2899872 w 11135862"/>
              <a:gd name="connsiteY16" fmla="*/ 2442701 h 2670859"/>
              <a:gd name="connsiteX17" fmla="*/ 1835008 w 11135862"/>
              <a:gd name="connsiteY17" fmla="*/ 2462797 h 2670859"/>
              <a:gd name="connsiteX18" fmla="*/ 790381 w 11135862"/>
              <a:gd name="connsiteY18" fmla="*/ 2385440 h 2670859"/>
              <a:gd name="connsiteX19" fmla="*/ 5425 w 11135862"/>
              <a:gd name="connsiteY19" fmla="*/ 2442332 h 2670859"/>
              <a:gd name="connsiteX20" fmla="*/ 0 w 11135862"/>
              <a:gd name="connsiteY20" fmla="*/ 157116 h 2670859"/>
              <a:gd name="connsiteX0" fmla="*/ 0 w 11135862"/>
              <a:gd name="connsiteY0" fmla="*/ 159493 h 2673236"/>
              <a:gd name="connsiteX1" fmla="*/ 8606562 w 11135862"/>
              <a:gd name="connsiteY1" fmla="*/ 192569 h 2673236"/>
              <a:gd name="connsiteX2" fmla="*/ 9187272 w 11135862"/>
              <a:gd name="connsiteY2" fmla="*/ 183901 h 2673236"/>
              <a:gd name="connsiteX3" fmla="*/ 9759313 w 11135862"/>
              <a:gd name="connsiteY3" fmla="*/ 188236 h 2673236"/>
              <a:gd name="connsiteX4" fmla="*/ 10231681 w 11135862"/>
              <a:gd name="connsiteY4" fmla="*/ 157900 h 2673236"/>
              <a:gd name="connsiteX5" fmla="*/ 10773387 w 11135862"/>
              <a:gd name="connsiteY5" fmla="*/ 140566 h 2673236"/>
              <a:gd name="connsiteX6" fmla="*/ 11127888 w 11135862"/>
              <a:gd name="connsiteY6" fmla="*/ 151112 h 2673236"/>
              <a:gd name="connsiteX7" fmla="*/ 11081077 w 11135862"/>
              <a:gd name="connsiteY7" fmla="*/ 2324723 h 2673236"/>
              <a:gd name="connsiteX8" fmla="*/ 10222655 w 11135862"/>
              <a:gd name="connsiteY8" fmla="*/ 2249861 h 2673236"/>
              <a:gd name="connsiteX9" fmla="*/ 9123454 w 11135862"/>
              <a:gd name="connsiteY9" fmla="*/ 2383823 h 2673236"/>
              <a:gd name="connsiteX10" fmla="*/ 8022537 w 11135862"/>
              <a:gd name="connsiteY10" fmla="*/ 2506952 h 2673236"/>
              <a:gd name="connsiteX11" fmla="*/ 7032235 w 11135862"/>
              <a:gd name="connsiteY11" fmla="*/ 2478548 h 2673236"/>
              <a:gd name="connsiteX12" fmla="*/ 6083226 w 11135862"/>
              <a:gd name="connsiteY12" fmla="*/ 2412694 h 2673236"/>
              <a:gd name="connsiteX13" fmla="*/ 5280831 w 11135862"/>
              <a:gd name="connsiteY13" fmla="*/ 2312102 h 2673236"/>
              <a:gd name="connsiteX14" fmla="*/ 4051683 w 11135862"/>
              <a:gd name="connsiteY14" fmla="*/ 2391364 h 2673236"/>
              <a:gd name="connsiteX15" fmla="*/ 2899872 w 11135862"/>
              <a:gd name="connsiteY15" fmla="*/ 2445078 h 2673236"/>
              <a:gd name="connsiteX16" fmla="*/ 1835008 w 11135862"/>
              <a:gd name="connsiteY16" fmla="*/ 2465174 h 2673236"/>
              <a:gd name="connsiteX17" fmla="*/ 790381 w 11135862"/>
              <a:gd name="connsiteY17" fmla="*/ 2387817 h 2673236"/>
              <a:gd name="connsiteX18" fmla="*/ 5425 w 11135862"/>
              <a:gd name="connsiteY18" fmla="*/ 2444709 h 2673236"/>
              <a:gd name="connsiteX19" fmla="*/ 0 w 11135862"/>
              <a:gd name="connsiteY19" fmla="*/ 159493 h 2673236"/>
              <a:gd name="connsiteX0" fmla="*/ 0 w 11135862"/>
              <a:gd name="connsiteY0" fmla="*/ 162368 h 2676111"/>
              <a:gd name="connsiteX1" fmla="*/ 9187272 w 11135862"/>
              <a:gd name="connsiteY1" fmla="*/ 186776 h 2676111"/>
              <a:gd name="connsiteX2" fmla="*/ 9759313 w 11135862"/>
              <a:gd name="connsiteY2" fmla="*/ 191111 h 2676111"/>
              <a:gd name="connsiteX3" fmla="*/ 10231681 w 11135862"/>
              <a:gd name="connsiteY3" fmla="*/ 160775 h 2676111"/>
              <a:gd name="connsiteX4" fmla="*/ 10773387 w 11135862"/>
              <a:gd name="connsiteY4" fmla="*/ 143441 h 2676111"/>
              <a:gd name="connsiteX5" fmla="*/ 11127888 w 11135862"/>
              <a:gd name="connsiteY5" fmla="*/ 153987 h 2676111"/>
              <a:gd name="connsiteX6" fmla="*/ 11081077 w 11135862"/>
              <a:gd name="connsiteY6" fmla="*/ 2327598 h 2676111"/>
              <a:gd name="connsiteX7" fmla="*/ 10222655 w 11135862"/>
              <a:gd name="connsiteY7" fmla="*/ 2252736 h 2676111"/>
              <a:gd name="connsiteX8" fmla="*/ 9123454 w 11135862"/>
              <a:gd name="connsiteY8" fmla="*/ 2386698 h 2676111"/>
              <a:gd name="connsiteX9" fmla="*/ 8022537 w 11135862"/>
              <a:gd name="connsiteY9" fmla="*/ 2509827 h 2676111"/>
              <a:gd name="connsiteX10" fmla="*/ 7032235 w 11135862"/>
              <a:gd name="connsiteY10" fmla="*/ 2481423 h 2676111"/>
              <a:gd name="connsiteX11" fmla="*/ 6083226 w 11135862"/>
              <a:gd name="connsiteY11" fmla="*/ 2415569 h 2676111"/>
              <a:gd name="connsiteX12" fmla="*/ 5280831 w 11135862"/>
              <a:gd name="connsiteY12" fmla="*/ 2314977 h 2676111"/>
              <a:gd name="connsiteX13" fmla="*/ 4051683 w 11135862"/>
              <a:gd name="connsiteY13" fmla="*/ 2394239 h 2676111"/>
              <a:gd name="connsiteX14" fmla="*/ 2899872 w 11135862"/>
              <a:gd name="connsiteY14" fmla="*/ 2447953 h 2676111"/>
              <a:gd name="connsiteX15" fmla="*/ 1835008 w 11135862"/>
              <a:gd name="connsiteY15" fmla="*/ 2468049 h 2676111"/>
              <a:gd name="connsiteX16" fmla="*/ 790381 w 11135862"/>
              <a:gd name="connsiteY16" fmla="*/ 2390692 h 2676111"/>
              <a:gd name="connsiteX17" fmla="*/ 5425 w 11135862"/>
              <a:gd name="connsiteY17" fmla="*/ 2447584 h 2676111"/>
              <a:gd name="connsiteX18" fmla="*/ 0 w 11135862"/>
              <a:gd name="connsiteY18" fmla="*/ 162368 h 2676111"/>
              <a:gd name="connsiteX0" fmla="*/ 0 w 11135862"/>
              <a:gd name="connsiteY0" fmla="*/ 159952 h 2673695"/>
              <a:gd name="connsiteX1" fmla="*/ 9759313 w 11135862"/>
              <a:gd name="connsiteY1" fmla="*/ 188695 h 2673695"/>
              <a:gd name="connsiteX2" fmla="*/ 10231681 w 11135862"/>
              <a:gd name="connsiteY2" fmla="*/ 158359 h 2673695"/>
              <a:gd name="connsiteX3" fmla="*/ 10773387 w 11135862"/>
              <a:gd name="connsiteY3" fmla="*/ 141025 h 2673695"/>
              <a:gd name="connsiteX4" fmla="*/ 11127888 w 11135862"/>
              <a:gd name="connsiteY4" fmla="*/ 151571 h 2673695"/>
              <a:gd name="connsiteX5" fmla="*/ 11081077 w 11135862"/>
              <a:gd name="connsiteY5" fmla="*/ 2325182 h 2673695"/>
              <a:gd name="connsiteX6" fmla="*/ 10222655 w 11135862"/>
              <a:gd name="connsiteY6" fmla="*/ 2250320 h 2673695"/>
              <a:gd name="connsiteX7" fmla="*/ 9123454 w 11135862"/>
              <a:gd name="connsiteY7" fmla="*/ 2384282 h 2673695"/>
              <a:gd name="connsiteX8" fmla="*/ 8022537 w 11135862"/>
              <a:gd name="connsiteY8" fmla="*/ 2507411 h 2673695"/>
              <a:gd name="connsiteX9" fmla="*/ 7032235 w 11135862"/>
              <a:gd name="connsiteY9" fmla="*/ 2479007 h 2673695"/>
              <a:gd name="connsiteX10" fmla="*/ 6083226 w 11135862"/>
              <a:gd name="connsiteY10" fmla="*/ 2413153 h 2673695"/>
              <a:gd name="connsiteX11" fmla="*/ 5280831 w 11135862"/>
              <a:gd name="connsiteY11" fmla="*/ 2312561 h 2673695"/>
              <a:gd name="connsiteX12" fmla="*/ 4051683 w 11135862"/>
              <a:gd name="connsiteY12" fmla="*/ 2391823 h 2673695"/>
              <a:gd name="connsiteX13" fmla="*/ 2899872 w 11135862"/>
              <a:gd name="connsiteY13" fmla="*/ 2445537 h 2673695"/>
              <a:gd name="connsiteX14" fmla="*/ 1835008 w 11135862"/>
              <a:gd name="connsiteY14" fmla="*/ 2465633 h 2673695"/>
              <a:gd name="connsiteX15" fmla="*/ 790381 w 11135862"/>
              <a:gd name="connsiteY15" fmla="*/ 2388276 h 2673695"/>
              <a:gd name="connsiteX16" fmla="*/ 5425 w 11135862"/>
              <a:gd name="connsiteY16" fmla="*/ 2445168 h 2673695"/>
              <a:gd name="connsiteX17" fmla="*/ 0 w 11135862"/>
              <a:gd name="connsiteY17" fmla="*/ 159952 h 2673695"/>
              <a:gd name="connsiteX0" fmla="*/ 0 w 11135862"/>
              <a:gd name="connsiteY0" fmla="*/ 159952 h 2673695"/>
              <a:gd name="connsiteX1" fmla="*/ 9759313 w 11135862"/>
              <a:gd name="connsiteY1" fmla="*/ 188695 h 2673695"/>
              <a:gd name="connsiteX2" fmla="*/ 10773387 w 11135862"/>
              <a:gd name="connsiteY2" fmla="*/ 141025 h 2673695"/>
              <a:gd name="connsiteX3" fmla="*/ 11127888 w 11135862"/>
              <a:gd name="connsiteY3" fmla="*/ 151571 h 2673695"/>
              <a:gd name="connsiteX4" fmla="*/ 11081077 w 11135862"/>
              <a:gd name="connsiteY4" fmla="*/ 2325182 h 2673695"/>
              <a:gd name="connsiteX5" fmla="*/ 10222655 w 11135862"/>
              <a:gd name="connsiteY5" fmla="*/ 2250320 h 2673695"/>
              <a:gd name="connsiteX6" fmla="*/ 9123454 w 11135862"/>
              <a:gd name="connsiteY6" fmla="*/ 2384282 h 2673695"/>
              <a:gd name="connsiteX7" fmla="*/ 8022537 w 11135862"/>
              <a:gd name="connsiteY7" fmla="*/ 2507411 h 2673695"/>
              <a:gd name="connsiteX8" fmla="*/ 7032235 w 11135862"/>
              <a:gd name="connsiteY8" fmla="*/ 2479007 h 2673695"/>
              <a:gd name="connsiteX9" fmla="*/ 6083226 w 11135862"/>
              <a:gd name="connsiteY9" fmla="*/ 2413153 h 2673695"/>
              <a:gd name="connsiteX10" fmla="*/ 5280831 w 11135862"/>
              <a:gd name="connsiteY10" fmla="*/ 2312561 h 2673695"/>
              <a:gd name="connsiteX11" fmla="*/ 4051683 w 11135862"/>
              <a:gd name="connsiteY11" fmla="*/ 2391823 h 2673695"/>
              <a:gd name="connsiteX12" fmla="*/ 2899872 w 11135862"/>
              <a:gd name="connsiteY12" fmla="*/ 2445537 h 2673695"/>
              <a:gd name="connsiteX13" fmla="*/ 1835008 w 11135862"/>
              <a:gd name="connsiteY13" fmla="*/ 2465633 h 2673695"/>
              <a:gd name="connsiteX14" fmla="*/ 790381 w 11135862"/>
              <a:gd name="connsiteY14" fmla="*/ 2388276 h 2673695"/>
              <a:gd name="connsiteX15" fmla="*/ 5425 w 11135862"/>
              <a:gd name="connsiteY15" fmla="*/ 2445168 h 2673695"/>
              <a:gd name="connsiteX16" fmla="*/ 0 w 11135862"/>
              <a:gd name="connsiteY16" fmla="*/ 159952 h 2673695"/>
              <a:gd name="connsiteX0" fmla="*/ 0 w 11135862"/>
              <a:gd name="connsiteY0" fmla="*/ 175400 h 2689143"/>
              <a:gd name="connsiteX1" fmla="*/ 10773387 w 11135862"/>
              <a:gd name="connsiteY1" fmla="*/ 156473 h 2689143"/>
              <a:gd name="connsiteX2" fmla="*/ 11127888 w 11135862"/>
              <a:gd name="connsiteY2" fmla="*/ 167019 h 2689143"/>
              <a:gd name="connsiteX3" fmla="*/ 11081077 w 11135862"/>
              <a:gd name="connsiteY3" fmla="*/ 2340630 h 2689143"/>
              <a:gd name="connsiteX4" fmla="*/ 10222655 w 11135862"/>
              <a:gd name="connsiteY4" fmla="*/ 2265768 h 2689143"/>
              <a:gd name="connsiteX5" fmla="*/ 9123454 w 11135862"/>
              <a:gd name="connsiteY5" fmla="*/ 2399730 h 2689143"/>
              <a:gd name="connsiteX6" fmla="*/ 8022537 w 11135862"/>
              <a:gd name="connsiteY6" fmla="*/ 2522859 h 2689143"/>
              <a:gd name="connsiteX7" fmla="*/ 7032235 w 11135862"/>
              <a:gd name="connsiteY7" fmla="*/ 2494455 h 2689143"/>
              <a:gd name="connsiteX8" fmla="*/ 6083226 w 11135862"/>
              <a:gd name="connsiteY8" fmla="*/ 2428601 h 2689143"/>
              <a:gd name="connsiteX9" fmla="*/ 5280831 w 11135862"/>
              <a:gd name="connsiteY9" fmla="*/ 2328009 h 2689143"/>
              <a:gd name="connsiteX10" fmla="*/ 4051683 w 11135862"/>
              <a:gd name="connsiteY10" fmla="*/ 2407271 h 2689143"/>
              <a:gd name="connsiteX11" fmla="*/ 2899872 w 11135862"/>
              <a:gd name="connsiteY11" fmla="*/ 2460985 h 2689143"/>
              <a:gd name="connsiteX12" fmla="*/ 1835008 w 11135862"/>
              <a:gd name="connsiteY12" fmla="*/ 2481081 h 2689143"/>
              <a:gd name="connsiteX13" fmla="*/ 790381 w 11135862"/>
              <a:gd name="connsiteY13" fmla="*/ 2403724 h 2689143"/>
              <a:gd name="connsiteX14" fmla="*/ 5425 w 11135862"/>
              <a:gd name="connsiteY14" fmla="*/ 2460616 h 2689143"/>
              <a:gd name="connsiteX15" fmla="*/ 0 w 11135862"/>
              <a:gd name="connsiteY15" fmla="*/ 175400 h 2689143"/>
              <a:gd name="connsiteX0" fmla="*/ 0 w 11135862"/>
              <a:gd name="connsiteY0" fmla="*/ 59123 h 2572866"/>
              <a:gd name="connsiteX1" fmla="*/ 7652899 w 11135862"/>
              <a:gd name="connsiteY1" fmla="*/ 1286191 h 2572866"/>
              <a:gd name="connsiteX2" fmla="*/ 11127888 w 11135862"/>
              <a:gd name="connsiteY2" fmla="*/ 50742 h 2572866"/>
              <a:gd name="connsiteX3" fmla="*/ 11081077 w 11135862"/>
              <a:gd name="connsiteY3" fmla="*/ 2224353 h 2572866"/>
              <a:gd name="connsiteX4" fmla="*/ 10222655 w 11135862"/>
              <a:gd name="connsiteY4" fmla="*/ 2149491 h 2572866"/>
              <a:gd name="connsiteX5" fmla="*/ 9123454 w 11135862"/>
              <a:gd name="connsiteY5" fmla="*/ 2283453 h 2572866"/>
              <a:gd name="connsiteX6" fmla="*/ 8022537 w 11135862"/>
              <a:gd name="connsiteY6" fmla="*/ 2406582 h 2572866"/>
              <a:gd name="connsiteX7" fmla="*/ 7032235 w 11135862"/>
              <a:gd name="connsiteY7" fmla="*/ 2378178 h 2572866"/>
              <a:gd name="connsiteX8" fmla="*/ 6083226 w 11135862"/>
              <a:gd name="connsiteY8" fmla="*/ 2312324 h 2572866"/>
              <a:gd name="connsiteX9" fmla="*/ 5280831 w 11135862"/>
              <a:gd name="connsiteY9" fmla="*/ 2211732 h 2572866"/>
              <a:gd name="connsiteX10" fmla="*/ 4051683 w 11135862"/>
              <a:gd name="connsiteY10" fmla="*/ 2290994 h 2572866"/>
              <a:gd name="connsiteX11" fmla="*/ 2899872 w 11135862"/>
              <a:gd name="connsiteY11" fmla="*/ 2344708 h 2572866"/>
              <a:gd name="connsiteX12" fmla="*/ 1835008 w 11135862"/>
              <a:gd name="connsiteY12" fmla="*/ 2364804 h 2572866"/>
              <a:gd name="connsiteX13" fmla="*/ 790381 w 11135862"/>
              <a:gd name="connsiteY13" fmla="*/ 2287447 h 2572866"/>
              <a:gd name="connsiteX14" fmla="*/ 5425 w 11135862"/>
              <a:gd name="connsiteY14" fmla="*/ 2344339 h 2572866"/>
              <a:gd name="connsiteX15" fmla="*/ 0 w 11135862"/>
              <a:gd name="connsiteY15" fmla="*/ 59123 h 2572866"/>
              <a:gd name="connsiteX0" fmla="*/ 0 w 11135862"/>
              <a:gd name="connsiteY0" fmla="*/ 59123 h 2572866"/>
              <a:gd name="connsiteX1" fmla="*/ 7652899 w 11135862"/>
              <a:gd name="connsiteY1" fmla="*/ 1286191 h 2572866"/>
              <a:gd name="connsiteX2" fmla="*/ 11127888 w 11135862"/>
              <a:gd name="connsiteY2" fmla="*/ 50742 h 2572866"/>
              <a:gd name="connsiteX3" fmla="*/ 11081077 w 11135862"/>
              <a:gd name="connsiteY3" fmla="*/ 2224353 h 2572866"/>
              <a:gd name="connsiteX4" fmla="*/ 10222655 w 11135862"/>
              <a:gd name="connsiteY4" fmla="*/ 2149491 h 2572866"/>
              <a:gd name="connsiteX5" fmla="*/ 9123454 w 11135862"/>
              <a:gd name="connsiteY5" fmla="*/ 2283453 h 2572866"/>
              <a:gd name="connsiteX6" fmla="*/ 8022537 w 11135862"/>
              <a:gd name="connsiteY6" fmla="*/ 2406582 h 2572866"/>
              <a:gd name="connsiteX7" fmla="*/ 7032235 w 11135862"/>
              <a:gd name="connsiteY7" fmla="*/ 2378178 h 2572866"/>
              <a:gd name="connsiteX8" fmla="*/ 6083226 w 11135862"/>
              <a:gd name="connsiteY8" fmla="*/ 2312324 h 2572866"/>
              <a:gd name="connsiteX9" fmla="*/ 5280831 w 11135862"/>
              <a:gd name="connsiteY9" fmla="*/ 2211732 h 2572866"/>
              <a:gd name="connsiteX10" fmla="*/ 4051683 w 11135862"/>
              <a:gd name="connsiteY10" fmla="*/ 2290994 h 2572866"/>
              <a:gd name="connsiteX11" fmla="*/ 2899872 w 11135862"/>
              <a:gd name="connsiteY11" fmla="*/ 2344708 h 2572866"/>
              <a:gd name="connsiteX12" fmla="*/ 1835008 w 11135862"/>
              <a:gd name="connsiteY12" fmla="*/ 2364804 h 2572866"/>
              <a:gd name="connsiteX13" fmla="*/ 790381 w 11135862"/>
              <a:gd name="connsiteY13" fmla="*/ 2287447 h 2572866"/>
              <a:gd name="connsiteX14" fmla="*/ 5425 w 11135862"/>
              <a:gd name="connsiteY14" fmla="*/ 2344339 h 2572866"/>
              <a:gd name="connsiteX15" fmla="*/ 0 w 11135862"/>
              <a:gd name="connsiteY15" fmla="*/ 59123 h 2572866"/>
              <a:gd name="connsiteX0" fmla="*/ 0 w 11109618"/>
              <a:gd name="connsiteY0" fmla="*/ 59123 h 2572866"/>
              <a:gd name="connsiteX1" fmla="*/ 7652899 w 11109618"/>
              <a:gd name="connsiteY1" fmla="*/ 1286191 h 2572866"/>
              <a:gd name="connsiteX2" fmla="*/ 11069921 w 11109618"/>
              <a:gd name="connsiteY2" fmla="*/ 834514 h 2572866"/>
              <a:gd name="connsiteX3" fmla="*/ 11081077 w 11109618"/>
              <a:gd name="connsiteY3" fmla="*/ 2224353 h 2572866"/>
              <a:gd name="connsiteX4" fmla="*/ 10222655 w 11109618"/>
              <a:gd name="connsiteY4" fmla="*/ 2149491 h 2572866"/>
              <a:gd name="connsiteX5" fmla="*/ 9123454 w 11109618"/>
              <a:gd name="connsiteY5" fmla="*/ 2283453 h 2572866"/>
              <a:gd name="connsiteX6" fmla="*/ 8022537 w 11109618"/>
              <a:gd name="connsiteY6" fmla="*/ 2406582 h 2572866"/>
              <a:gd name="connsiteX7" fmla="*/ 7032235 w 11109618"/>
              <a:gd name="connsiteY7" fmla="*/ 2378178 h 2572866"/>
              <a:gd name="connsiteX8" fmla="*/ 6083226 w 11109618"/>
              <a:gd name="connsiteY8" fmla="*/ 2312324 h 2572866"/>
              <a:gd name="connsiteX9" fmla="*/ 5280831 w 11109618"/>
              <a:gd name="connsiteY9" fmla="*/ 2211732 h 2572866"/>
              <a:gd name="connsiteX10" fmla="*/ 4051683 w 11109618"/>
              <a:gd name="connsiteY10" fmla="*/ 2290994 h 2572866"/>
              <a:gd name="connsiteX11" fmla="*/ 2899872 w 11109618"/>
              <a:gd name="connsiteY11" fmla="*/ 2344708 h 2572866"/>
              <a:gd name="connsiteX12" fmla="*/ 1835008 w 11109618"/>
              <a:gd name="connsiteY12" fmla="*/ 2364804 h 2572866"/>
              <a:gd name="connsiteX13" fmla="*/ 790381 w 11109618"/>
              <a:gd name="connsiteY13" fmla="*/ 2287447 h 2572866"/>
              <a:gd name="connsiteX14" fmla="*/ 5425 w 11109618"/>
              <a:gd name="connsiteY14" fmla="*/ 2344339 h 2572866"/>
              <a:gd name="connsiteX15" fmla="*/ 0 w 11109618"/>
              <a:gd name="connsiteY15" fmla="*/ 59123 h 2572866"/>
              <a:gd name="connsiteX0" fmla="*/ 0 w 11109618"/>
              <a:gd name="connsiteY0" fmla="*/ 59123 h 2572866"/>
              <a:gd name="connsiteX1" fmla="*/ 7652899 w 11109618"/>
              <a:gd name="connsiteY1" fmla="*/ 1286191 h 2572866"/>
              <a:gd name="connsiteX2" fmla="*/ 11069921 w 11109618"/>
              <a:gd name="connsiteY2" fmla="*/ 834514 h 2572866"/>
              <a:gd name="connsiteX3" fmla="*/ 11081077 w 11109618"/>
              <a:gd name="connsiteY3" fmla="*/ 2224353 h 2572866"/>
              <a:gd name="connsiteX4" fmla="*/ 10222655 w 11109618"/>
              <a:gd name="connsiteY4" fmla="*/ 2149491 h 2572866"/>
              <a:gd name="connsiteX5" fmla="*/ 9123454 w 11109618"/>
              <a:gd name="connsiteY5" fmla="*/ 2283453 h 2572866"/>
              <a:gd name="connsiteX6" fmla="*/ 8022537 w 11109618"/>
              <a:gd name="connsiteY6" fmla="*/ 2406582 h 2572866"/>
              <a:gd name="connsiteX7" fmla="*/ 7032235 w 11109618"/>
              <a:gd name="connsiteY7" fmla="*/ 2378178 h 2572866"/>
              <a:gd name="connsiteX8" fmla="*/ 6083226 w 11109618"/>
              <a:gd name="connsiteY8" fmla="*/ 2312324 h 2572866"/>
              <a:gd name="connsiteX9" fmla="*/ 5280831 w 11109618"/>
              <a:gd name="connsiteY9" fmla="*/ 2211732 h 2572866"/>
              <a:gd name="connsiteX10" fmla="*/ 4051683 w 11109618"/>
              <a:gd name="connsiteY10" fmla="*/ 2290994 h 2572866"/>
              <a:gd name="connsiteX11" fmla="*/ 2899872 w 11109618"/>
              <a:gd name="connsiteY11" fmla="*/ 2344708 h 2572866"/>
              <a:gd name="connsiteX12" fmla="*/ 1835008 w 11109618"/>
              <a:gd name="connsiteY12" fmla="*/ 2364804 h 2572866"/>
              <a:gd name="connsiteX13" fmla="*/ 790381 w 11109618"/>
              <a:gd name="connsiteY13" fmla="*/ 2287447 h 2572866"/>
              <a:gd name="connsiteX14" fmla="*/ 5425 w 11109618"/>
              <a:gd name="connsiteY14" fmla="*/ 2344339 h 2572866"/>
              <a:gd name="connsiteX15" fmla="*/ 0 w 11109618"/>
              <a:gd name="connsiteY15" fmla="*/ 59123 h 2572866"/>
              <a:gd name="connsiteX0" fmla="*/ 0 w 11109618"/>
              <a:gd name="connsiteY0" fmla="*/ 54992 h 2568735"/>
              <a:gd name="connsiteX1" fmla="*/ 7952389 w 11109618"/>
              <a:gd name="connsiteY1" fmla="*/ 1422737 h 2568735"/>
              <a:gd name="connsiteX2" fmla="*/ 11069921 w 11109618"/>
              <a:gd name="connsiteY2" fmla="*/ 830383 h 2568735"/>
              <a:gd name="connsiteX3" fmla="*/ 11081077 w 11109618"/>
              <a:gd name="connsiteY3" fmla="*/ 2220222 h 2568735"/>
              <a:gd name="connsiteX4" fmla="*/ 10222655 w 11109618"/>
              <a:gd name="connsiteY4" fmla="*/ 2145360 h 2568735"/>
              <a:gd name="connsiteX5" fmla="*/ 9123454 w 11109618"/>
              <a:gd name="connsiteY5" fmla="*/ 2279322 h 2568735"/>
              <a:gd name="connsiteX6" fmla="*/ 8022537 w 11109618"/>
              <a:gd name="connsiteY6" fmla="*/ 2402451 h 2568735"/>
              <a:gd name="connsiteX7" fmla="*/ 7032235 w 11109618"/>
              <a:gd name="connsiteY7" fmla="*/ 2374047 h 2568735"/>
              <a:gd name="connsiteX8" fmla="*/ 6083226 w 11109618"/>
              <a:gd name="connsiteY8" fmla="*/ 2308193 h 2568735"/>
              <a:gd name="connsiteX9" fmla="*/ 5280831 w 11109618"/>
              <a:gd name="connsiteY9" fmla="*/ 2207601 h 2568735"/>
              <a:gd name="connsiteX10" fmla="*/ 4051683 w 11109618"/>
              <a:gd name="connsiteY10" fmla="*/ 2286863 h 2568735"/>
              <a:gd name="connsiteX11" fmla="*/ 2899872 w 11109618"/>
              <a:gd name="connsiteY11" fmla="*/ 2340577 h 2568735"/>
              <a:gd name="connsiteX12" fmla="*/ 1835008 w 11109618"/>
              <a:gd name="connsiteY12" fmla="*/ 2360673 h 2568735"/>
              <a:gd name="connsiteX13" fmla="*/ 790381 w 11109618"/>
              <a:gd name="connsiteY13" fmla="*/ 2283316 h 2568735"/>
              <a:gd name="connsiteX14" fmla="*/ 5425 w 11109618"/>
              <a:gd name="connsiteY14" fmla="*/ 2340208 h 2568735"/>
              <a:gd name="connsiteX15" fmla="*/ 0 w 11109618"/>
              <a:gd name="connsiteY15" fmla="*/ 54992 h 2568735"/>
              <a:gd name="connsiteX0" fmla="*/ 0 w 11109618"/>
              <a:gd name="connsiteY0" fmla="*/ 54992 h 2568735"/>
              <a:gd name="connsiteX1" fmla="*/ 7952389 w 11109618"/>
              <a:gd name="connsiteY1" fmla="*/ 1422737 h 2568735"/>
              <a:gd name="connsiteX2" fmla="*/ 11069921 w 11109618"/>
              <a:gd name="connsiteY2" fmla="*/ 830383 h 2568735"/>
              <a:gd name="connsiteX3" fmla="*/ 11081077 w 11109618"/>
              <a:gd name="connsiteY3" fmla="*/ 2220222 h 2568735"/>
              <a:gd name="connsiteX4" fmla="*/ 10222655 w 11109618"/>
              <a:gd name="connsiteY4" fmla="*/ 2145360 h 2568735"/>
              <a:gd name="connsiteX5" fmla="*/ 9123454 w 11109618"/>
              <a:gd name="connsiteY5" fmla="*/ 2279322 h 2568735"/>
              <a:gd name="connsiteX6" fmla="*/ 8022537 w 11109618"/>
              <a:gd name="connsiteY6" fmla="*/ 2402451 h 2568735"/>
              <a:gd name="connsiteX7" fmla="*/ 7032235 w 11109618"/>
              <a:gd name="connsiteY7" fmla="*/ 2374047 h 2568735"/>
              <a:gd name="connsiteX8" fmla="*/ 6083226 w 11109618"/>
              <a:gd name="connsiteY8" fmla="*/ 2308193 h 2568735"/>
              <a:gd name="connsiteX9" fmla="*/ 5280831 w 11109618"/>
              <a:gd name="connsiteY9" fmla="*/ 2207601 h 2568735"/>
              <a:gd name="connsiteX10" fmla="*/ 4051683 w 11109618"/>
              <a:gd name="connsiteY10" fmla="*/ 2286863 h 2568735"/>
              <a:gd name="connsiteX11" fmla="*/ 2899872 w 11109618"/>
              <a:gd name="connsiteY11" fmla="*/ 2340577 h 2568735"/>
              <a:gd name="connsiteX12" fmla="*/ 1835008 w 11109618"/>
              <a:gd name="connsiteY12" fmla="*/ 2360673 h 2568735"/>
              <a:gd name="connsiteX13" fmla="*/ 790381 w 11109618"/>
              <a:gd name="connsiteY13" fmla="*/ 2283316 h 2568735"/>
              <a:gd name="connsiteX14" fmla="*/ 5425 w 11109618"/>
              <a:gd name="connsiteY14" fmla="*/ 2340208 h 2568735"/>
              <a:gd name="connsiteX15" fmla="*/ 0 w 11109618"/>
              <a:gd name="connsiteY15" fmla="*/ 54992 h 2568735"/>
              <a:gd name="connsiteX0" fmla="*/ 8042 w 11107999"/>
              <a:gd name="connsiteY0" fmla="*/ 67031 h 2219033"/>
              <a:gd name="connsiteX1" fmla="*/ 7950770 w 11107999"/>
              <a:gd name="connsiteY1" fmla="*/ 1073035 h 2219033"/>
              <a:gd name="connsiteX2" fmla="*/ 11068302 w 11107999"/>
              <a:gd name="connsiteY2" fmla="*/ 480681 h 2219033"/>
              <a:gd name="connsiteX3" fmla="*/ 11079458 w 11107999"/>
              <a:gd name="connsiteY3" fmla="*/ 1870520 h 2219033"/>
              <a:gd name="connsiteX4" fmla="*/ 10221036 w 11107999"/>
              <a:gd name="connsiteY4" fmla="*/ 1795658 h 2219033"/>
              <a:gd name="connsiteX5" fmla="*/ 9121835 w 11107999"/>
              <a:gd name="connsiteY5" fmla="*/ 1929620 h 2219033"/>
              <a:gd name="connsiteX6" fmla="*/ 8020918 w 11107999"/>
              <a:gd name="connsiteY6" fmla="*/ 2052749 h 2219033"/>
              <a:gd name="connsiteX7" fmla="*/ 7030616 w 11107999"/>
              <a:gd name="connsiteY7" fmla="*/ 2024345 h 2219033"/>
              <a:gd name="connsiteX8" fmla="*/ 6081607 w 11107999"/>
              <a:gd name="connsiteY8" fmla="*/ 1958491 h 2219033"/>
              <a:gd name="connsiteX9" fmla="*/ 5279212 w 11107999"/>
              <a:gd name="connsiteY9" fmla="*/ 1857899 h 2219033"/>
              <a:gd name="connsiteX10" fmla="*/ 4050064 w 11107999"/>
              <a:gd name="connsiteY10" fmla="*/ 1937161 h 2219033"/>
              <a:gd name="connsiteX11" fmla="*/ 2898253 w 11107999"/>
              <a:gd name="connsiteY11" fmla="*/ 1990875 h 2219033"/>
              <a:gd name="connsiteX12" fmla="*/ 1833389 w 11107999"/>
              <a:gd name="connsiteY12" fmla="*/ 2010971 h 2219033"/>
              <a:gd name="connsiteX13" fmla="*/ 788762 w 11107999"/>
              <a:gd name="connsiteY13" fmla="*/ 1933614 h 2219033"/>
              <a:gd name="connsiteX14" fmla="*/ 3806 w 11107999"/>
              <a:gd name="connsiteY14" fmla="*/ 1990506 h 2219033"/>
              <a:gd name="connsiteX15" fmla="*/ 8042 w 11107999"/>
              <a:gd name="connsiteY15" fmla="*/ 67031 h 2219033"/>
              <a:gd name="connsiteX0" fmla="*/ 8042 w 11107999"/>
              <a:gd name="connsiteY0" fmla="*/ 132481 h 2284483"/>
              <a:gd name="connsiteX1" fmla="*/ 4388397 w 11107999"/>
              <a:gd name="connsiteY1" fmla="*/ 188915 h 2284483"/>
              <a:gd name="connsiteX2" fmla="*/ 7950770 w 11107999"/>
              <a:gd name="connsiteY2" fmla="*/ 1138485 h 2284483"/>
              <a:gd name="connsiteX3" fmla="*/ 11068302 w 11107999"/>
              <a:gd name="connsiteY3" fmla="*/ 546131 h 2284483"/>
              <a:gd name="connsiteX4" fmla="*/ 11079458 w 11107999"/>
              <a:gd name="connsiteY4" fmla="*/ 1935970 h 2284483"/>
              <a:gd name="connsiteX5" fmla="*/ 10221036 w 11107999"/>
              <a:gd name="connsiteY5" fmla="*/ 1861108 h 2284483"/>
              <a:gd name="connsiteX6" fmla="*/ 9121835 w 11107999"/>
              <a:gd name="connsiteY6" fmla="*/ 1995070 h 2284483"/>
              <a:gd name="connsiteX7" fmla="*/ 8020918 w 11107999"/>
              <a:gd name="connsiteY7" fmla="*/ 2118199 h 2284483"/>
              <a:gd name="connsiteX8" fmla="*/ 7030616 w 11107999"/>
              <a:gd name="connsiteY8" fmla="*/ 2089795 h 2284483"/>
              <a:gd name="connsiteX9" fmla="*/ 6081607 w 11107999"/>
              <a:gd name="connsiteY9" fmla="*/ 2023941 h 2284483"/>
              <a:gd name="connsiteX10" fmla="*/ 5279212 w 11107999"/>
              <a:gd name="connsiteY10" fmla="*/ 1923349 h 2284483"/>
              <a:gd name="connsiteX11" fmla="*/ 4050064 w 11107999"/>
              <a:gd name="connsiteY11" fmla="*/ 2002611 h 2284483"/>
              <a:gd name="connsiteX12" fmla="*/ 2898253 w 11107999"/>
              <a:gd name="connsiteY12" fmla="*/ 2056325 h 2284483"/>
              <a:gd name="connsiteX13" fmla="*/ 1833389 w 11107999"/>
              <a:gd name="connsiteY13" fmla="*/ 2076421 h 2284483"/>
              <a:gd name="connsiteX14" fmla="*/ 788762 w 11107999"/>
              <a:gd name="connsiteY14" fmla="*/ 1999064 h 2284483"/>
              <a:gd name="connsiteX15" fmla="*/ 3806 w 11107999"/>
              <a:gd name="connsiteY15" fmla="*/ 2055956 h 2284483"/>
              <a:gd name="connsiteX16" fmla="*/ 8042 w 11107999"/>
              <a:gd name="connsiteY16" fmla="*/ 132481 h 2284483"/>
              <a:gd name="connsiteX0" fmla="*/ 8042 w 11107999"/>
              <a:gd name="connsiteY0" fmla="*/ 24640 h 2176642"/>
              <a:gd name="connsiteX1" fmla="*/ 4388397 w 11107999"/>
              <a:gd name="connsiteY1" fmla="*/ 81074 h 2176642"/>
              <a:gd name="connsiteX2" fmla="*/ 7950770 w 11107999"/>
              <a:gd name="connsiteY2" fmla="*/ 1030644 h 2176642"/>
              <a:gd name="connsiteX3" fmla="*/ 11068302 w 11107999"/>
              <a:gd name="connsiteY3" fmla="*/ 438290 h 2176642"/>
              <a:gd name="connsiteX4" fmla="*/ 11079458 w 11107999"/>
              <a:gd name="connsiteY4" fmla="*/ 1828129 h 2176642"/>
              <a:gd name="connsiteX5" fmla="*/ 10221036 w 11107999"/>
              <a:gd name="connsiteY5" fmla="*/ 1753267 h 2176642"/>
              <a:gd name="connsiteX6" fmla="*/ 9121835 w 11107999"/>
              <a:gd name="connsiteY6" fmla="*/ 1887229 h 2176642"/>
              <a:gd name="connsiteX7" fmla="*/ 8020918 w 11107999"/>
              <a:gd name="connsiteY7" fmla="*/ 2010358 h 2176642"/>
              <a:gd name="connsiteX8" fmla="*/ 7030616 w 11107999"/>
              <a:gd name="connsiteY8" fmla="*/ 1981954 h 2176642"/>
              <a:gd name="connsiteX9" fmla="*/ 6081607 w 11107999"/>
              <a:gd name="connsiteY9" fmla="*/ 1916100 h 2176642"/>
              <a:gd name="connsiteX10" fmla="*/ 5279212 w 11107999"/>
              <a:gd name="connsiteY10" fmla="*/ 1815508 h 2176642"/>
              <a:gd name="connsiteX11" fmla="*/ 4050064 w 11107999"/>
              <a:gd name="connsiteY11" fmla="*/ 1894770 h 2176642"/>
              <a:gd name="connsiteX12" fmla="*/ 2898253 w 11107999"/>
              <a:gd name="connsiteY12" fmla="*/ 1948484 h 2176642"/>
              <a:gd name="connsiteX13" fmla="*/ 1833389 w 11107999"/>
              <a:gd name="connsiteY13" fmla="*/ 1968580 h 2176642"/>
              <a:gd name="connsiteX14" fmla="*/ 788762 w 11107999"/>
              <a:gd name="connsiteY14" fmla="*/ 1891223 h 2176642"/>
              <a:gd name="connsiteX15" fmla="*/ 3806 w 11107999"/>
              <a:gd name="connsiteY15" fmla="*/ 1948115 h 2176642"/>
              <a:gd name="connsiteX16" fmla="*/ 8042 w 11107999"/>
              <a:gd name="connsiteY16" fmla="*/ 24640 h 2176642"/>
              <a:gd name="connsiteX0" fmla="*/ 8042 w 11107999"/>
              <a:gd name="connsiteY0" fmla="*/ 422123 h 2574125"/>
              <a:gd name="connsiteX1" fmla="*/ 4388397 w 11107999"/>
              <a:gd name="connsiteY1" fmla="*/ 478557 h 2574125"/>
              <a:gd name="connsiteX2" fmla="*/ 7950770 w 11107999"/>
              <a:gd name="connsiteY2" fmla="*/ 1428127 h 2574125"/>
              <a:gd name="connsiteX3" fmla="*/ 11068302 w 11107999"/>
              <a:gd name="connsiteY3" fmla="*/ 835773 h 2574125"/>
              <a:gd name="connsiteX4" fmla="*/ 11079458 w 11107999"/>
              <a:gd name="connsiteY4" fmla="*/ 2225612 h 2574125"/>
              <a:gd name="connsiteX5" fmla="*/ 10221036 w 11107999"/>
              <a:gd name="connsiteY5" fmla="*/ 2150750 h 2574125"/>
              <a:gd name="connsiteX6" fmla="*/ 9121835 w 11107999"/>
              <a:gd name="connsiteY6" fmla="*/ 2284712 h 2574125"/>
              <a:gd name="connsiteX7" fmla="*/ 8020918 w 11107999"/>
              <a:gd name="connsiteY7" fmla="*/ 2407841 h 2574125"/>
              <a:gd name="connsiteX8" fmla="*/ 7030616 w 11107999"/>
              <a:gd name="connsiteY8" fmla="*/ 2379437 h 2574125"/>
              <a:gd name="connsiteX9" fmla="*/ 6081607 w 11107999"/>
              <a:gd name="connsiteY9" fmla="*/ 2313583 h 2574125"/>
              <a:gd name="connsiteX10" fmla="*/ 5279212 w 11107999"/>
              <a:gd name="connsiteY10" fmla="*/ 2212991 h 2574125"/>
              <a:gd name="connsiteX11" fmla="*/ 4050064 w 11107999"/>
              <a:gd name="connsiteY11" fmla="*/ 2292253 h 2574125"/>
              <a:gd name="connsiteX12" fmla="*/ 2898253 w 11107999"/>
              <a:gd name="connsiteY12" fmla="*/ 2345967 h 2574125"/>
              <a:gd name="connsiteX13" fmla="*/ 1833389 w 11107999"/>
              <a:gd name="connsiteY13" fmla="*/ 2366063 h 2574125"/>
              <a:gd name="connsiteX14" fmla="*/ 788762 w 11107999"/>
              <a:gd name="connsiteY14" fmla="*/ 2288706 h 2574125"/>
              <a:gd name="connsiteX15" fmla="*/ 3806 w 11107999"/>
              <a:gd name="connsiteY15" fmla="*/ 2345598 h 2574125"/>
              <a:gd name="connsiteX16" fmla="*/ 8042 w 11107999"/>
              <a:gd name="connsiteY16" fmla="*/ 422123 h 2574125"/>
              <a:gd name="connsiteX0" fmla="*/ 8042 w 11107999"/>
              <a:gd name="connsiteY0" fmla="*/ 422123 h 2574125"/>
              <a:gd name="connsiteX1" fmla="*/ 4388397 w 11107999"/>
              <a:gd name="connsiteY1" fmla="*/ 478557 h 2574125"/>
              <a:gd name="connsiteX2" fmla="*/ 7950770 w 11107999"/>
              <a:gd name="connsiteY2" fmla="*/ 1428127 h 2574125"/>
              <a:gd name="connsiteX3" fmla="*/ 11068302 w 11107999"/>
              <a:gd name="connsiteY3" fmla="*/ 835773 h 2574125"/>
              <a:gd name="connsiteX4" fmla="*/ 11079458 w 11107999"/>
              <a:gd name="connsiteY4" fmla="*/ 2225612 h 2574125"/>
              <a:gd name="connsiteX5" fmla="*/ 10221036 w 11107999"/>
              <a:gd name="connsiteY5" fmla="*/ 2150750 h 2574125"/>
              <a:gd name="connsiteX6" fmla="*/ 9121835 w 11107999"/>
              <a:gd name="connsiteY6" fmla="*/ 2284712 h 2574125"/>
              <a:gd name="connsiteX7" fmla="*/ 8020918 w 11107999"/>
              <a:gd name="connsiteY7" fmla="*/ 2407841 h 2574125"/>
              <a:gd name="connsiteX8" fmla="*/ 7030616 w 11107999"/>
              <a:gd name="connsiteY8" fmla="*/ 2379437 h 2574125"/>
              <a:gd name="connsiteX9" fmla="*/ 6081607 w 11107999"/>
              <a:gd name="connsiteY9" fmla="*/ 2313583 h 2574125"/>
              <a:gd name="connsiteX10" fmla="*/ 5279212 w 11107999"/>
              <a:gd name="connsiteY10" fmla="*/ 2212991 h 2574125"/>
              <a:gd name="connsiteX11" fmla="*/ 4050064 w 11107999"/>
              <a:gd name="connsiteY11" fmla="*/ 2292253 h 2574125"/>
              <a:gd name="connsiteX12" fmla="*/ 2898253 w 11107999"/>
              <a:gd name="connsiteY12" fmla="*/ 2345967 h 2574125"/>
              <a:gd name="connsiteX13" fmla="*/ 1833389 w 11107999"/>
              <a:gd name="connsiteY13" fmla="*/ 2366063 h 2574125"/>
              <a:gd name="connsiteX14" fmla="*/ 788762 w 11107999"/>
              <a:gd name="connsiteY14" fmla="*/ 2288706 h 2574125"/>
              <a:gd name="connsiteX15" fmla="*/ 3806 w 11107999"/>
              <a:gd name="connsiteY15" fmla="*/ 2345598 h 2574125"/>
              <a:gd name="connsiteX16" fmla="*/ 8042 w 11107999"/>
              <a:gd name="connsiteY16" fmla="*/ 422123 h 2574125"/>
              <a:gd name="connsiteX0" fmla="*/ 8042 w 11107999"/>
              <a:gd name="connsiteY0" fmla="*/ 422123 h 2574125"/>
              <a:gd name="connsiteX1" fmla="*/ 4388397 w 11107999"/>
              <a:gd name="connsiteY1" fmla="*/ 478557 h 2574125"/>
              <a:gd name="connsiteX2" fmla="*/ 7950770 w 11107999"/>
              <a:gd name="connsiteY2" fmla="*/ 1428127 h 2574125"/>
              <a:gd name="connsiteX3" fmla="*/ 11068302 w 11107999"/>
              <a:gd name="connsiteY3" fmla="*/ 835773 h 2574125"/>
              <a:gd name="connsiteX4" fmla="*/ 11079458 w 11107999"/>
              <a:gd name="connsiteY4" fmla="*/ 2225612 h 2574125"/>
              <a:gd name="connsiteX5" fmla="*/ 10221036 w 11107999"/>
              <a:gd name="connsiteY5" fmla="*/ 2150750 h 2574125"/>
              <a:gd name="connsiteX6" fmla="*/ 9121835 w 11107999"/>
              <a:gd name="connsiteY6" fmla="*/ 2284712 h 2574125"/>
              <a:gd name="connsiteX7" fmla="*/ 8020918 w 11107999"/>
              <a:gd name="connsiteY7" fmla="*/ 2407841 h 2574125"/>
              <a:gd name="connsiteX8" fmla="*/ 7030616 w 11107999"/>
              <a:gd name="connsiteY8" fmla="*/ 2379437 h 2574125"/>
              <a:gd name="connsiteX9" fmla="*/ 6081607 w 11107999"/>
              <a:gd name="connsiteY9" fmla="*/ 2313583 h 2574125"/>
              <a:gd name="connsiteX10" fmla="*/ 5279212 w 11107999"/>
              <a:gd name="connsiteY10" fmla="*/ 2212991 h 2574125"/>
              <a:gd name="connsiteX11" fmla="*/ 4050064 w 11107999"/>
              <a:gd name="connsiteY11" fmla="*/ 2292253 h 2574125"/>
              <a:gd name="connsiteX12" fmla="*/ 2898253 w 11107999"/>
              <a:gd name="connsiteY12" fmla="*/ 2345967 h 2574125"/>
              <a:gd name="connsiteX13" fmla="*/ 1833389 w 11107999"/>
              <a:gd name="connsiteY13" fmla="*/ 2366063 h 2574125"/>
              <a:gd name="connsiteX14" fmla="*/ 788762 w 11107999"/>
              <a:gd name="connsiteY14" fmla="*/ 2288706 h 2574125"/>
              <a:gd name="connsiteX15" fmla="*/ 3806 w 11107999"/>
              <a:gd name="connsiteY15" fmla="*/ 2345598 h 2574125"/>
              <a:gd name="connsiteX16" fmla="*/ 8042 w 11107999"/>
              <a:gd name="connsiteY16" fmla="*/ 422123 h 2574125"/>
              <a:gd name="connsiteX0" fmla="*/ 8042 w 11107999"/>
              <a:gd name="connsiteY0" fmla="*/ 94950 h 2246952"/>
              <a:gd name="connsiteX1" fmla="*/ 1470789 w 11107999"/>
              <a:gd name="connsiteY1" fmla="*/ 613608 h 2246952"/>
              <a:gd name="connsiteX2" fmla="*/ 4388397 w 11107999"/>
              <a:gd name="connsiteY2" fmla="*/ 151384 h 2246952"/>
              <a:gd name="connsiteX3" fmla="*/ 7950770 w 11107999"/>
              <a:gd name="connsiteY3" fmla="*/ 1100954 h 2246952"/>
              <a:gd name="connsiteX4" fmla="*/ 11068302 w 11107999"/>
              <a:gd name="connsiteY4" fmla="*/ 508600 h 2246952"/>
              <a:gd name="connsiteX5" fmla="*/ 11079458 w 11107999"/>
              <a:gd name="connsiteY5" fmla="*/ 1898439 h 2246952"/>
              <a:gd name="connsiteX6" fmla="*/ 10221036 w 11107999"/>
              <a:gd name="connsiteY6" fmla="*/ 1823577 h 2246952"/>
              <a:gd name="connsiteX7" fmla="*/ 9121835 w 11107999"/>
              <a:gd name="connsiteY7" fmla="*/ 1957539 h 2246952"/>
              <a:gd name="connsiteX8" fmla="*/ 8020918 w 11107999"/>
              <a:gd name="connsiteY8" fmla="*/ 2080668 h 2246952"/>
              <a:gd name="connsiteX9" fmla="*/ 7030616 w 11107999"/>
              <a:gd name="connsiteY9" fmla="*/ 2052264 h 2246952"/>
              <a:gd name="connsiteX10" fmla="*/ 6081607 w 11107999"/>
              <a:gd name="connsiteY10" fmla="*/ 1986410 h 2246952"/>
              <a:gd name="connsiteX11" fmla="*/ 5279212 w 11107999"/>
              <a:gd name="connsiteY11" fmla="*/ 1885818 h 2246952"/>
              <a:gd name="connsiteX12" fmla="*/ 4050064 w 11107999"/>
              <a:gd name="connsiteY12" fmla="*/ 1965080 h 2246952"/>
              <a:gd name="connsiteX13" fmla="*/ 2898253 w 11107999"/>
              <a:gd name="connsiteY13" fmla="*/ 2018794 h 2246952"/>
              <a:gd name="connsiteX14" fmla="*/ 1833389 w 11107999"/>
              <a:gd name="connsiteY14" fmla="*/ 2038890 h 2246952"/>
              <a:gd name="connsiteX15" fmla="*/ 788762 w 11107999"/>
              <a:gd name="connsiteY15" fmla="*/ 1961533 h 2246952"/>
              <a:gd name="connsiteX16" fmla="*/ 3806 w 11107999"/>
              <a:gd name="connsiteY16" fmla="*/ 2018425 h 2246952"/>
              <a:gd name="connsiteX17" fmla="*/ 8042 w 11107999"/>
              <a:gd name="connsiteY17" fmla="*/ 94950 h 2246952"/>
              <a:gd name="connsiteX0" fmla="*/ 8042 w 11107999"/>
              <a:gd name="connsiteY0" fmla="*/ 120759 h 2272761"/>
              <a:gd name="connsiteX1" fmla="*/ 1470789 w 11107999"/>
              <a:gd name="connsiteY1" fmla="*/ 639417 h 2272761"/>
              <a:gd name="connsiteX2" fmla="*/ 4388397 w 11107999"/>
              <a:gd name="connsiteY2" fmla="*/ 177193 h 2272761"/>
              <a:gd name="connsiteX3" fmla="*/ 7950770 w 11107999"/>
              <a:gd name="connsiteY3" fmla="*/ 1126763 h 2272761"/>
              <a:gd name="connsiteX4" fmla="*/ 11068302 w 11107999"/>
              <a:gd name="connsiteY4" fmla="*/ 534409 h 2272761"/>
              <a:gd name="connsiteX5" fmla="*/ 11079458 w 11107999"/>
              <a:gd name="connsiteY5" fmla="*/ 1924248 h 2272761"/>
              <a:gd name="connsiteX6" fmla="*/ 10221036 w 11107999"/>
              <a:gd name="connsiteY6" fmla="*/ 1849386 h 2272761"/>
              <a:gd name="connsiteX7" fmla="*/ 9121835 w 11107999"/>
              <a:gd name="connsiteY7" fmla="*/ 1983348 h 2272761"/>
              <a:gd name="connsiteX8" fmla="*/ 8020918 w 11107999"/>
              <a:gd name="connsiteY8" fmla="*/ 2106477 h 2272761"/>
              <a:gd name="connsiteX9" fmla="*/ 7030616 w 11107999"/>
              <a:gd name="connsiteY9" fmla="*/ 2078073 h 2272761"/>
              <a:gd name="connsiteX10" fmla="*/ 6081607 w 11107999"/>
              <a:gd name="connsiteY10" fmla="*/ 2012219 h 2272761"/>
              <a:gd name="connsiteX11" fmla="*/ 5279212 w 11107999"/>
              <a:gd name="connsiteY11" fmla="*/ 1911627 h 2272761"/>
              <a:gd name="connsiteX12" fmla="*/ 4050064 w 11107999"/>
              <a:gd name="connsiteY12" fmla="*/ 1990889 h 2272761"/>
              <a:gd name="connsiteX13" fmla="*/ 2898253 w 11107999"/>
              <a:gd name="connsiteY13" fmla="*/ 2044603 h 2272761"/>
              <a:gd name="connsiteX14" fmla="*/ 1833389 w 11107999"/>
              <a:gd name="connsiteY14" fmla="*/ 2064699 h 2272761"/>
              <a:gd name="connsiteX15" fmla="*/ 788762 w 11107999"/>
              <a:gd name="connsiteY15" fmla="*/ 1987342 h 2272761"/>
              <a:gd name="connsiteX16" fmla="*/ 3806 w 11107999"/>
              <a:gd name="connsiteY16" fmla="*/ 2044234 h 2272761"/>
              <a:gd name="connsiteX17" fmla="*/ 8042 w 11107999"/>
              <a:gd name="connsiteY17" fmla="*/ 120759 h 2272761"/>
              <a:gd name="connsiteX0" fmla="*/ 8042 w 11107999"/>
              <a:gd name="connsiteY0" fmla="*/ 67008 h 2219010"/>
              <a:gd name="connsiteX1" fmla="*/ 1470789 w 11107999"/>
              <a:gd name="connsiteY1" fmla="*/ 585666 h 2219010"/>
              <a:gd name="connsiteX2" fmla="*/ 4388397 w 11107999"/>
              <a:gd name="connsiteY2" fmla="*/ 123442 h 2219010"/>
              <a:gd name="connsiteX3" fmla="*/ 7950770 w 11107999"/>
              <a:gd name="connsiteY3" fmla="*/ 1073012 h 2219010"/>
              <a:gd name="connsiteX4" fmla="*/ 11068302 w 11107999"/>
              <a:gd name="connsiteY4" fmla="*/ 480658 h 2219010"/>
              <a:gd name="connsiteX5" fmla="*/ 11079458 w 11107999"/>
              <a:gd name="connsiteY5" fmla="*/ 1870497 h 2219010"/>
              <a:gd name="connsiteX6" fmla="*/ 10221036 w 11107999"/>
              <a:gd name="connsiteY6" fmla="*/ 1795635 h 2219010"/>
              <a:gd name="connsiteX7" fmla="*/ 9121835 w 11107999"/>
              <a:gd name="connsiteY7" fmla="*/ 1929597 h 2219010"/>
              <a:gd name="connsiteX8" fmla="*/ 8020918 w 11107999"/>
              <a:gd name="connsiteY8" fmla="*/ 2052726 h 2219010"/>
              <a:gd name="connsiteX9" fmla="*/ 7030616 w 11107999"/>
              <a:gd name="connsiteY9" fmla="*/ 2024322 h 2219010"/>
              <a:gd name="connsiteX10" fmla="*/ 6081607 w 11107999"/>
              <a:gd name="connsiteY10" fmla="*/ 1958468 h 2219010"/>
              <a:gd name="connsiteX11" fmla="*/ 5279212 w 11107999"/>
              <a:gd name="connsiteY11" fmla="*/ 1857876 h 2219010"/>
              <a:gd name="connsiteX12" fmla="*/ 4050064 w 11107999"/>
              <a:gd name="connsiteY12" fmla="*/ 1937138 h 2219010"/>
              <a:gd name="connsiteX13" fmla="*/ 2898253 w 11107999"/>
              <a:gd name="connsiteY13" fmla="*/ 1990852 h 2219010"/>
              <a:gd name="connsiteX14" fmla="*/ 1833389 w 11107999"/>
              <a:gd name="connsiteY14" fmla="*/ 2010948 h 2219010"/>
              <a:gd name="connsiteX15" fmla="*/ 788762 w 11107999"/>
              <a:gd name="connsiteY15" fmla="*/ 1933591 h 2219010"/>
              <a:gd name="connsiteX16" fmla="*/ 3806 w 11107999"/>
              <a:gd name="connsiteY16" fmla="*/ 1990483 h 2219010"/>
              <a:gd name="connsiteX17" fmla="*/ 8042 w 11107999"/>
              <a:gd name="connsiteY17" fmla="*/ 67008 h 2219010"/>
              <a:gd name="connsiteX0" fmla="*/ 8042 w 11107999"/>
              <a:gd name="connsiteY0" fmla="*/ 67008 h 2219010"/>
              <a:gd name="connsiteX1" fmla="*/ 1470789 w 11107999"/>
              <a:gd name="connsiteY1" fmla="*/ 585666 h 2219010"/>
              <a:gd name="connsiteX2" fmla="*/ 4388397 w 11107999"/>
              <a:gd name="connsiteY2" fmla="*/ 123442 h 2219010"/>
              <a:gd name="connsiteX3" fmla="*/ 7950770 w 11107999"/>
              <a:gd name="connsiteY3" fmla="*/ 1073012 h 2219010"/>
              <a:gd name="connsiteX4" fmla="*/ 11068302 w 11107999"/>
              <a:gd name="connsiteY4" fmla="*/ 480658 h 2219010"/>
              <a:gd name="connsiteX5" fmla="*/ 11079458 w 11107999"/>
              <a:gd name="connsiteY5" fmla="*/ 1870497 h 2219010"/>
              <a:gd name="connsiteX6" fmla="*/ 10221036 w 11107999"/>
              <a:gd name="connsiteY6" fmla="*/ 1795635 h 2219010"/>
              <a:gd name="connsiteX7" fmla="*/ 9121835 w 11107999"/>
              <a:gd name="connsiteY7" fmla="*/ 1929597 h 2219010"/>
              <a:gd name="connsiteX8" fmla="*/ 8020918 w 11107999"/>
              <a:gd name="connsiteY8" fmla="*/ 2052726 h 2219010"/>
              <a:gd name="connsiteX9" fmla="*/ 7030616 w 11107999"/>
              <a:gd name="connsiteY9" fmla="*/ 2024322 h 2219010"/>
              <a:gd name="connsiteX10" fmla="*/ 6081607 w 11107999"/>
              <a:gd name="connsiteY10" fmla="*/ 1958468 h 2219010"/>
              <a:gd name="connsiteX11" fmla="*/ 5279212 w 11107999"/>
              <a:gd name="connsiteY11" fmla="*/ 1857876 h 2219010"/>
              <a:gd name="connsiteX12" fmla="*/ 4050064 w 11107999"/>
              <a:gd name="connsiteY12" fmla="*/ 1937138 h 2219010"/>
              <a:gd name="connsiteX13" fmla="*/ 2898253 w 11107999"/>
              <a:gd name="connsiteY13" fmla="*/ 1990852 h 2219010"/>
              <a:gd name="connsiteX14" fmla="*/ 1833389 w 11107999"/>
              <a:gd name="connsiteY14" fmla="*/ 2010948 h 2219010"/>
              <a:gd name="connsiteX15" fmla="*/ 788762 w 11107999"/>
              <a:gd name="connsiteY15" fmla="*/ 1933591 h 2219010"/>
              <a:gd name="connsiteX16" fmla="*/ 3806 w 11107999"/>
              <a:gd name="connsiteY16" fmla="*/ 1990483 h 2219010"/>
              <a:gd name="connsiteX17" fmla="*/ 8042 w 11107999"/>
              <a:gd name="connsiteY17" fmla="*/ 67008 h 2219010"/>
              <a:gd name="connsiteX0" fmla="*/ 8042 w 11107999"/>
              <a:gd name="connsiteY0" fmla="*/ 54511 h 2206513"/>
              <a:gd name="connsiteX1" fmla="*/ 1470789 w 11107999"/>
              <a:gd name="connsiteY1" fmla="*/ 573169 h 2206513"/>
              <a:gd name="connsiteX2" fmla="*/ 4398058 w 11107999"/>
              <a:gd name="connsiteY2" fmla="*/ 241574 h 2206513"/>
              <a:gd name="connsiteX3" fmla="*/ 7950770 w 11107999"/>
              <a:gd name="connsiteY3" fmla="*/ 1060515 h 2206513"/>
              <a:gd name="connsiteX4" fmla="*/ 11068302 w 11107999"/>
              <a:gd name="connsiteY4" fmla="*/ 468161 h 2206513"/>
              <a:gd name="connsiteX5" fmla="*/ 11079458 w 11107999"/>
              <a:gd name="connsiteY5" fmla="*/ 1858000 h 2206513"/>
              <a:gd name="connsiteX6" fmla="*/ 10221036 w 11107999"/>
              <a:gd name="connsiteY6" fmla="*/ 1783138 h 2206513"/>
              <a:gd name="connsiteX7" fmla="*/ 9121835 w 11107999"/>
              <a:gd name="connsiteY7" fmla="*/ 1917100 h 2206513"/>
              <a:gd name="connsiteX8" fmla="*/ 8020918 w 11107999"/>
              <a:gd name="connsiteY8" fmla="*/ 2040229 h 2206513"/>
              <a:gd name="connsiteX9" fmla="*/ 7030616 w 11107999"/>
              <a:gd name="connsiteY9" fmla="*/ 2011825 h 2206513"/>
              <a:gd name="connsiteX10" fmla="*/ 6081607 w 11107999"/>
              <a:gd name="connsiteY10" fmla="*/ 1945971 h 2206513"/>
              <a:gd name="connsiteX11" fmla="*/ 5279212 w 11107999"/>
              <a:gd name="connsiteY11" fmla="*/ 1845379 h 2206513"/>
              <a:gd name="connsiteX12" fmla="*/ 4050064 w 11107999"/>
              <a:gd name="connsiteY12" fmla="*/ 1924641 h 2206513"/>
              <a:gd name="connsiteX13" fmla="*/ 2898253 w 11107999"/>
              <a:gd name="connsiteY13" fmla="*/ 1978355 h 2206513"/>
              <a:gd name="connsiteX14" fmla="*/ 1833389 w 11107999"/>
              <a:gd name="connsiteY14" fmla="*/ 1998451 h 2206513"/>
              <a:gd name="connsiteX15" fmla="*/ 788762 w 11107999"/>
              <a:gd name="connsiteY15" fmla="*/ 1921094 h 2206513"/>
              <a:gd name="connsiteX16" fmla="*/ 3806 w 11107999"/>
              <a:gd name="connsiteY16" fmla="*/ 1977986 h 2206513"/>
              <a:gd name="connsiteX17" fmla="*/ 8042 w 11107999"/>
              <a:gd name="connsiteY17" fmla="*/ 54511 h 2206513"/>
              <a:gd name="connsiteX0" fmla="*/ 8042 w 11107999"/>
              <a:gd name="connsiteY0" fmla="*/ 54511 h 2206513"/>
              <a:gd name="connsiteX1" fmla="*/ 1470789 w 11107999"/>
              <a:gd name="connsiteY1" fmla="*/ 573169 h 2206513"/>
              <a:gd name="connsiteX2" fmla="*/ 4398058 w 11107999"/>
              <a:gd name="connsiteY2" fmla="*/ 241574 h 2206513"/>
              <a:gd name="connsiteX3" fmla="*/ 7950770 w 11107999"/>
              <a:gd name="connsiteY3" fmla="*/ 1060515 h 2206513"/>
              <a:gd name="connsiteX4" fmla="*/ 11068302 w 11107999"/>
              <a:gd name="connsiteY4" fmla="*/ 468161 h 2206513"/>
              <a:gd name="connsiteX5" fmla="*/ 11079458 w 11107999"/>
              <a:gd name="connsiteY5" fmla="*/ 1858000 h 2206513"/>
              <a:gd name="connsiteX6" fmla="*/ 10221036 w 11107999"/>
              <a:gd name="connsiteY6" fmla="*/ 1783138 h 2206513"/>
              <a:gd name="connsiteX7" fmla="*/ 9121835 w 11107999"/>
              <a:gd name="connsiteY7" fmla="*/ 1917100 h 2206513"/>
              <a:gd name="connsiteX8" fmla="*/ 8020918 w 11107999"/>
              <a:gd name="connsiteY8" fmla="*/ 2040229 h 2206513"/>
              <a:gd name="connsiteX9" fmla="*/ 7030616 w 11107999"/>
              <a:gd name="connsiteY9" fmla="*/ 2011825 h 2206513"/>
              <a:gd name="connsiteX10" fmla="*/ 6081607 w 11107999"/>
              <a:gd name="connsiteY10" fmla="*/ 1945971 h 2206513"/>
              <a:gd name="connsiteX11" fmla="*/ 5279212 w 11107999"/>
              <a:gd name="connsiteY11" fmla="*/ 1845379 h 2206513"/>
              <a:gd name="connsiteX12" fmla="*/ 4050064 w 11107999"/>
              <a:gd name="connsiteY12" fmla="*/ 1924641 h 2206513"/>
              <a:gd name="connsiteX13" fmla="*/ 2898253 w 11107999"/>
              <a:gd name="connsiteY13" fmla="*/ 1978355 h 2206513"/>
              <a:gd name="connsiteX14" fmla="*/ 1833389 w 11107999"/>
              <a:gd name="connsiteY14" fmla="*/ 1998451 h 2206513"/>
              <a:gd name="connsiteX15" fmla="*/ 788762 w 11107999"/>
              <a:gd name="connsiteY15" fmla="*/ 1921094 h 2206513"/>
              <a:gd name="connsiteX16" fmla="*/ 3806 w 11107999"/>
              <a:gd name="connsiteY16" fmla="*/ 1977986 h 2206513"/>
              <a:gd name="connsiteX17" fmla="*/ 8042 w 11107999"/>
              <a:gd name="connsiteY17" fmla="*/ 54511 h 2206513"/>
              <a:gd name="connsiteX0" fmla="*/ 8042 w 11107999"/>
              <a:gd name="connsiteY0" fmla="*/ 54511 h 2206513"/>
              <a:gd name="connsiteX1" fmla="*/ 1470789 w 11107999"/>
              <a:gd name="connsiteY1" fmla="*/ 573169 h 2206513"/>
              <a:gd name="connsiteX2" fmla="*/ 4398058 w 11107999"/>
              <a:gd name="connsiteY2" fmla="*/ 241574 h 2206513"/>
              <a:gd name="connsiteX3" fmla="*/ 7950770 w 11107999"/>
              <a:gd name="connsiteY3" fmla="*/ 1060515 h 2206513"/>
              <a:gd name="connsiteX4" fmla="*/ 11068302 w 11107999"/>
              <a:gd name="connsiteY4" fmla="*/ 468161 h 2206513"/>
              <a:gd name="connsiteX5" fmla="*/ 11079458 w 11107999"/>
              <a:gd name="connsiteY5" fmla="*/ 1858000 h 2206513"/>
              <a:gd name="connsiteX6" fmla="*/ 10221036 w 11107999"/>
              <a:gd name="connsiteY6" fmla="*/ 1783138 h 2206513"/>
              <a:gd name="connsiteX7" fmla="*/ 9121835 w 11107999"/>
              <a:gd name="connsiteY7" fmla="*/ 1917100 h 2206513"/>
              <a:gd name="connsiteX8" fmla="*/ 8020918 w 11107999"/>
              <a:gd name="connsiteY8" fmla="*/ 2040229 h 2206513"/>
              <a:gd name="connsiteX9" fmla="*/ 7030616 w 11107999"/>
              <a:gd name="connsiteY9" fmla="*/ 2011825 h 2206513"/>
              <a:gd name="connsiteX10" fmla="*/ 6081607 w 11107999"/>
              <a:gd name="connsiteY10" fmla="*/ 1945971 h 2206513"/>
              <a:gd name="connsiteX11" fmla="*/ 5279212 w 11107999"/>
              <a:gd name="connsiteY11" fmla="*/ 1845379 h 2206513"/>
              <a:gd name="connsiteX12" fmla="*/ 4050064 w 11107999"/>
              <a:gd name="connsiteY12" fmla="*/ 1924641 h 2206513"/>
              <a:gd name="connsiteX13" fmla="*/ 2898253 w 11107999"/>
              <a:gd name="connsiteY13" fmla="*/ 1978355 h 2206513"/>
              <a:gd name="connsiteX14" fmla="*/ 1833389 w 11107999"/>
              <a:gd name="connsiteY14" fmla="*/ 1998451 h 2206513"/>
              <a:gd name="connsiteX15" fmla="*/ 788762 w 11107999"/>
              <a:gd name="connsiteY15" fmla="*/ 1921094 h 2206513"/>
              <a:gd name="connsiteX16" fmla="*/ 3806 w 11107999"/>
              <a:gd name="connsiteY16" fmla="*/ 1977986 h 2206513"/>
              <a:gd name="connsiteX17" fmla="*/ 8042 w 11107999"/>
              <a:gd name="connsiteY17" fmla="*/ 54511 h 2206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107999" h="2206513">
                <a:moveTo>
                  <a:pt x="8042" y="54511"/>
                </a:moveTo>
                <a:cubicBezTo>
                  <a:pt x="519825" y="-156179"/>
                  <a:pt x="1272084" y="292457"/>
                  <a:pt x="1470789" y="573169"/>
                </a:cubicBezTo>
                <a:cubicBezTo>
                  <a:pt x="1563226" y="210785"/>
                  <a:pt x="3160265" y="-167896"/>
                  <a:pt x="4398058" y="241574"/>
                </a:cubicBezTo>
                <a:cubicBezTo>
                  <a:pt x="5238798" y="-12790"/>
                  <a:pt x="6831012" y="-84243"/>
                  <a:pt x="7950770" y="1060515"/>
                </a:cubicBezTo>
                <a:cubicBezTo>
                  <a:pt x="8990215" y="408003"/>
                  <a:pt x="10736406" y="369695"/>
                  <a:pt x="11068302" y="468161"/>
                </a:cubicBezTo>
                <a:cubicBezTo>
                  <a:pt x="11081462" y="791576"/>
                  <a:pt x="11143597" y="1777418"/>
                  <a:pt x="11079458" y="1858000"/>
                </a:cubicBezTo>
                <a:cubicBezTo>
                  <a:pt x="10815249" y="2158152"/>
                  <a:pt x="10397993" y="2027990"/>
                  <a:pt x="10221036" y="1783138"/>
                </a:cubicBezTo>
                <a:cubicBezTo>
                  <a:pt x="10058073" y="1994081"/>
                  <a:pt x="9585265" y="2238385"/>
                  <a:pt x="9121835" y="1917100"/>
                </a:cubicBezTo>
                <a:cubicBezTo>
                  <a:pt x="8863030" y="2268098"/>
                  <a:pt x="8342082" y="2191914"/>
                  <a:pt x="8020918" y="2040229"/>
                </a:cubicBezTo>
                <a:cubicBezTo>
                  <a:pt x="7738398" y="2310575"/>
                  <a:pt x="7233072" y="2151465"/>
                  <a:pt x="7030616" y="2011825"/>
                </a:cubicBezTo>
                <a:cubicBezTo>
                  <a:pt x="6832678" y="2211064"/>
                  <a:pt x="6441077" y="2287628"/>
                  <a:pt x="6081607" y="1945971"/>
                </a:cubicBezTo>
                <a:cubicBezTo>
                  <a:pt x="5885700" y="2126038"/>
                  <a:pt x="5456356" y="2209711"/>
                  <a:pt x="5279212" y="1845379"/>
                </a:cubicBezTo>
                <a:cubicBezTo>
                  <a:pt x="5140142" y="2192076"/>
                  <a:pt x="4303879" y="2221562"/>
                  <a:pt x="4050064" y="1924641"/>
                </a:cubicBezTo>
                <a:cubicBezTo>
                  <a:pt x="3937076" y="2195485"/>
                  <a:pt x="3256907" y="2278790"/>
                  <a:pt x="2898253" y="1978355"/>
                </a:cubicBezTo>
                <a:cubicBezTo>
                  <a:pt x="2750597" y="2244088"/>
                  <a:pt x="2161983" y="2311092"/>
                  <a:pt x="1833389" y="1998451"/>
                </a:cubicBezTo>
                <a:cubicBezTo>
                  <a:pt x="1610376" y="2283530"/>
                  <a:pt x="1000760" y="2166912"/>
                  <a:pt x="788762" y="1921094"/>
                </a:cubicBezTo>
                <a:cubicBezTo>
                  <a:pt x="613663" y="2206966"/>
                  <a:pt x="113900" y="2155814"/>
                  <a:pt x="3806" y="1977986"/>
                </a:cubicBezTo>
                <a:cubicBezTo>
                  <a:pt x="-10884" y="1239694"/>
                  <a:pt x="22732" y="792803"/>
                  <a:pt x="8042" y="54511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2" name="Freeform 385"/>
          <p:cNvSpPr>
            <a:spLocks noEditPoints="1"/>
          </p:cNvSpPr>
          <p:nvPr/>
        </p:nvSpPr>
        <p:spPr bwMode="auto">
          <a:xfrm rot="11226040" flipH="1">
            <a:off x="8812249" y="903155"/>
            <a:ext cx="820934" cy="934323"/>
          </a:xfrm>
          <a:custGeom>
            <a:avLst/>
            <a:gdLst>
              <a:gd name="T0" fmla="*/ 98 w 153"/>
              <a:gd name="T1" fmla="*/ 70 h 174"/>
              <a:gd name="T2" fmla="*/ 134 w 153"/>
              <a:gd name="T3" fmla="*/ 78 h 174"/>
              <a:gd name="T4" fmla="*/ 137 w 153"/>
              <a:gd name="T5" fmla="*/ 24 h 174"/>
              <a:gd name="T6" fmla="*/ 133 w 153"/>
              <a:gd name="T7" fmla="*/ 24 h 174"/>
              <a:gd name="T8" fmla="*/ 133 w 153"/>
              <a:gd name="T9" fmla="*/ 24 h 174"/>
              <a:gd name="T10" fmla="*/ 135 w 153"/>
              <a:gd name="T11" fmla="*/ 21 h 174"/>
              <a:gd name="T12" fmla="*/ 141 w 153"/>
              <a:gd name="T13" fmla="*/ 18 h 174"/>
              <a:gd name="T14" fmla="*/ 150 w 153"/>
              <a:gd name="T15" fmla="*/ 22 h 174"/>
              <a:gd name="T16" fmla="*/ 151 w 153"/>
              <a:gd name="T17" fmla="*/ 2 h 174"/>
              <a:gd name="T18" fmla="*/ 147 w 153"/>
              <a:gd name="T19" fmla="*/ 4 h 174"/>
              <a:gd name="T20" fmla="*/ 150 w 153"/>
              <a:gd name="T21" fmla="*/ 0 h 174"/>
              <a:gd name="T22" fmla="*/ 117 w 153"/>
              <a:gd name="T23" fmla="*/ 48 h 174"/>
              <a:gd name="T24" fmla="*/ 111 w 153"/>
              <a:gd name="T25" fmla="*/ 13 h 174"/>
              <a:gd name="T26" fmla="*/ 90 w 153"/>
              <a:gd name="T27" fmla="*/ 25 h 174"/>
              <a:gd name="T28" fmla="*/ 86 w 153"/>
              <a:gd name="T29" fmla="*/ 22 h 174"/>
              <a:gd name="T30" fmla="*/ 71 w 153"/>
              <a:gd name="T31" fmla="*/ 93 h 174"/>
              <a:gd name="T32" fmla="*/ 62 w 153"/>
              <a:gd name="T33" fmla="*/ 33 h 174"/>
              <a:gd name="T34" fmla="*/ 25 w 153"/>
              <a:gd name="T35" fmla="*/ 125 h 174"/>
              <a:gd name="T36" fmla="*/ 17 w 153"/>
              <a:gd name="T37" fmla="*/ 66 h 174"/>
              <a:gd name="T38" fmla="*/ 133 w 153"/>
              <a:gd name="T39" fmla="*/ 81 h 174"/>
              <a:gd name="T40" fmla="*/ 124 w 153"/>
              <a:gd name="T41" fmla="*/ 36 h 174"/>
              <a:gd name="T42" fmla="*/ 124 w 153"/>
              <a:gd name="T43" fmla="*/ 40 h 174"/>
              <a:gd name="T44" fmla="*/ 130 w 153"/>
              <a:gd name="T45" fmla="*/ 44 h 174"/>
              <a:gd name="T46" fmla="*/ 121 w 153"/>
              <a:gd name="T47" fmla="*/ 45 h 174"/>
              <a:gd name="T48" fmla="*/ 109 w 153"/>
              <a:gd name="T49" fmla="*/ 55 h 174"/>
              <a:gd name="T50" fmla="*/ 105 w 153"/>
              <a:gd name="T51" fmla="*/ 64 h 174"/>
              <a:gd name="T52" fmla="*/ 109 w 153"/>
              <a:gd name="T53" fmla="*/ 55 h 174"/>
              <a:gd name="T54" fmla="*/ 89 w 153"/>
              <a:gd name="T55" fmla="*/ 41 h 174"/>
              <a:gd name="T56" fmla="*/ 93 w 153"/>
              <a:gd name="T57" fmla="*/ 50 h 174"/>
              <a:gd name="T58" fmla="*/ 39 w 153"/>
              <a:gd name="T59" fmla="*/ 70 h 174"/>
              <a:gd name="T60" fmla="*/ 42 w 153"/>
              <a:gd name="T61" fmla="*/ 61 h 174"/>
              <a:gd name="T62" fmla="*/ 39 w 153"/>
              <a:gd name="T63" fmla="*/ 70 h 174"/>
              <a:gd name="T64" fmla="*/ 41 w 153"/>
              <a:gd name="T65" fmla="*/ 85 h 174"/>
              <a:gd name="T66" fmla="*/ 45 w 153"/>
              <a:gd name="T67" fmla="*/ 94 h 174"/>
              <a:gd name="T68" fmla="*/ 108 w 153"/>
              <a:gd name="T69" fmla="*/ 99 h 174"/>
              <a:gd name="T70" fmla="*/ 98 w 153"/>
              <a:gd name="T71" fmla="*/ 100 h 174"/>
              <a:gd name="T72" fmla="*/ 108 w 153"/>
              <a:gd name="T73" fmla="*/ 99 h 174"/>
              <a:gd name="T74" fmla="*/ 88 w 153"/>
              <a:gd name="T75" fmla="*/ 82 h 174"/>
              <a:gd name="T76" fmla="*/ 92 w 153"/>
              <a:gd name="T77" fmla="*/ 73 h 174"/>
              <a:gd name="T78" fmla="*/ 94 w 153"/>
              <a:gd name="T79" fmla="*/ 65 h 174"/>
              <a:gd name="T80" fmla="*/ 92 w 153"/>
              <a:gd name="T81" fmla="*/ 71 h 174"/>
              <a:gd name="T82" fmla="*/ 94 w 153"/>
              <a:gd name="T83" fmla="*/ 65 h 174"/>
              <a:gd name="T84" fmla="*/ 76 w 153"/>
              <a:gd name="T85" fmla="*/ 92 h 174"/>
              <a:gd name="T86" fmla="*/ 83 w 153"/>
              <a:gd name="T87" fmla="*/ 96 h 174"/>
              <a:gd name="T88" fmla="*/ 71 w 153"/>
              <a:gd name="T89" fmla="*/ 99 h 174"/>
              <a:gd name="T90" fmla="*/ 75 w 153"/>
              <a:gd name="T91" fmla="*/ 90 h 174"/>
              <a:gd name="T92" fmla="*/ 47 w 153"/>
              <a:gd name="T93" fmla="*/ 115 h 174"/>
              <a:gd name="T94" fmla="*/ 44 w 153"/>
              <a:gd name="T95" fmla="*/ 109 h 174"/>
              <a:gd name="T96" fmla="*/ 33 w 153"/>
              <a:gd name="T97" fmla="*/ 128 h 174"/>
              <a:gd name="T98" fmla="*/ 32 w 153"/>
              <a:gd name="T99" fmla="*/ 129 h 174"/>
              <a:gd name="T100" fmla="*/ 38 w 153"/>
              <a:gd name="T101" fmla="*/ 121 h 174"/>
              <a:gd name="T102" fmla="*/ 36 w 153"/>
              <a:gd name="T103" fmla="*/ 126 h 174"/>
              <a:gd name="T104" fmla="*/ 42 w 153"/>
              <a:gd name="T105" fmla="*/ 131 h 174"/>
              <a:gd name="T106" fmla="*/ 56 w 153"/>
              <a:gd name="T107" fmla="*/ 137 h 174"/>
              <a:gd name="T108" fmla="*/ 66 w 153"/>
              <a:gd name="T109" fmla="*/ 137 h 174"/>
              <a:gd name="T110" fmla="*/ 56 w 153"/>
              <a:gd name="T111" fmla="*/ 137 h 174"/>
              <a:gd name="T112" fmla="*/ 52 w 153"/>
              <a:gd name="T113" fmla="*/ 115 h 174"/>
              <a:gd name="T114" fmla="*/ 57 w 153"/>
              <a:gd name="T115" fmla="*/ 107 h 174"/>
              <a:gd name="T116" fmla="*/ 106 w 153"/>
              <a:gd name="T117" fmla="*/ 124 h 174"/>
              <a:gd name="T118" fmla="*/ 57 w 153"/>
              <a:gd name="T119" fmla="*/ 110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53" h="174">
                <a:moveTo>
                  <a:pt x="133" y="81"/>
                </a:moveTo>
                <a:cubicBezTo>
                  <a:pt x="98" y="70"/>
                  <a:pt x="98" y="70"/>
                  <a:pt x="98" y="70"/>
                </a:cubicBezTo>
                <a:cubicBezTo>
                  <a:pt x="99" y="68"/>
                  <a:pt x="99" y="68"/>
                  <a:pt x="99" y="68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41" y="60"/>
                  <a:pt x="146" y="41"/>
                  <a:pt x="149" y="25"/>
                </a:cubicBezTo>
                <a:cubicBezTo>
                  <a:pt x="137" y="24"/>
                  <a:pt x="137" y="24"/>
                  <a:pt x="137" y="24"/>
                </a:cubicBezTo>
                <a:cubicBezTo>
                  <a:pt x="136" y="25"/>
                  <a:pt x="136" y="25"/>
                  <a:pt x="135" y="26"/>
                </a:cubicBezTo>
                <a:cubicBezTo>
                  <a:pt x="133" y="24"/>
                  <a:pt x="133" y="24"/>
                  <a:pt x="133" y="24"/>
                </a:cubicBezTo>
                <a:cubicBezTo>
                  <a:pt x="133" y="24"/>
                  <a:pt x="133" y="24"/>
                  <a:pt x="133" y="24"/>
                </a:cubicBezTo>
                <a:cubicBezTo>
                  <a:pt x="133" y="24"/>
                  <a:pt x="133" y="24"/>
                  <a:pt x="133" y="24"/>
                </a:cubicBezTo>
                <a:cubicBezTo>
                  <a:pt x="133" y="21"/>
                  <a:pt x="133" y="21"/>
                  <a:pt x="133" y="21"/>
                </a:cubicBezTo>
                <a:cubicBezTo>
                  <a:pt x="135" y="21"/>
                  <a:pt x="135" y="21"/>
                  <a:pt x="135" y="21"/>
                </a:cubicBezTo>
                <a:cubicBezTo>
                  <a:pt x="136" y="19"/>
                  <a:pt x="137" y="18"/>
                  <a:pt x="138" y="17"/>
                </a:cubicBezTo>
                <a:cubicBezTo>
                  <a:pt x="141" y="18"/>
                  <a:pt x="141" y="18"/>
                  <a:pt x="141" y="18"/>
                </a:cubicBezTo>
                <a:cubicBezTo>
                  <a:pt x="140" y="19"/>
                  <a:pt x="139" y="20"/>
                  <a:pt x="139" y="21"/>
                </a:cubicBezTo>
                <a:cubicBezTo>
                  <a:pt x="150" y="22"/>
                  <a:pt x="150" y="22"/>
                  <a:pt x="150" y="22"/>
                </a:cubicBezTo>
                <a:cubicBezTo>
                  <a:pt x="151" y="14"/>
                  <a:pt x="152" y="7"/>
                  <a:pt x="153" y="1"/>
                </a:cubicBezTo>
                <a:cubicBezTo>
                  <a:pt x="152" y="1"/>
                  <a:pt x="152" y="2"/>
                  <a:pt x="151" y="2"/>
                </a:cubicBezTo>
                <a:cubicBezTo>
                  <a:pt x="151" y="3"/>
                  <a:pt x="150" y="4"/>
                  <a:pt x="149" y="6"/>
                </a:cubicBezTo>
                <a:cubicBezTo>
                  <a:pt x="147" y="4"/>
                  <a:pt x="147" y="4"/>
                  <a:pt x="147" y="4"/>
                </a:cubicBezTo>
                <a:cubicBezTo>
                  <a:pt x="148" y="3"/>
                  <a:pt x="148" y="2"/>
                  <a:pt x="149" y="1"/>
                </a:cubicBezTo>
                <a:cubicBezTo>
                  <a:pt x="149" y="0"/>
                  <a:pt x="149" y="0"/>
                  <a:pt x="150" y="0"/>
                </a:cubicBezTo>
                <a:cubicBezTo>
                  <a:pt x="140" y="3"/>
                  <a:pt x="128" y="7"/>
                  <a:pt x="114" y="11"/>
                </a:cubicBezTo>
                <a:cubicBezTo>
                  <a:pt x="117" y="48"/>
                  <a:pt x="117" y="48"/>
                  <a:pt x="117" y="48"/>
                </a:cubicBezTo>
                <a:cubicBezTo>
                  <a:pt x="114" y="48"/>
                  <a:pt x="114" y="48"/>
                  <a:pt x="114" y="48"/>
                </a:cubicBezTo>
                <a:cubicBezTo>
                  <a:pt x="111" y="13"/>
                  <a:pt x="111" y="13"/>
                  <a:pt x="111" y="13"/>
                </a:cubicBezTo>
                <a:cubicBezTo>
                  <a:pt x="104" y="15"/>
                  <a:pt x="97" y="18"/>
                  <a:pt x="89" y="21"/>
                </a:cubicBezTo>
                <a:cubicBezTo>
                  <a:pt x="90" y="25"/>
                  <a:pt x="90" y="25"/>
                  <a:pt x="90" y="25"/>
                </a:cubicBezTo>
                <a:cubicBezTo>
                  <a:pt x="87" y="26"/>
                  <a:pt x="87" y="26"/>
                  <a:pt x="87" y="26"/>
                </a:cubicBezTo>
                <a:cubicBezTo>
                  <a:pt x="86" y="22"/>
                  <a:pt x="86" y="22"/>
                  <a:pt x="86" y="22"/>
                </a:cubicBezTo>
                <a:cubicBezTo>
                  <a:pt x="79" y="25"/>
                  <a:pt x="72" y="28"/>
                  <a:pt x="65" y="32"/>
                </a:cubicBezTo>
                <a:cubicBezTo>
                  <a:pt x="71" y="93"/>
                  <a:pt x="71" y="93"/>
                  <a:pt x="71" y="93"/>
                </a:cubicBezTo>
                <a:cubicBezTo>
                  <a:pt x="68" y="93"/>
                  <a:pt x="68" y="93"/>
                  <a:pt x="68" y="93"/>
                </a:cubicBezTo>
                <a:cubicBezTo>
                  <a:pt x="62" y="33"/>
                  <a:pt x="62" y="33"/>
                  <a:pt x="62" y="33"/>
                </a:cubicBezTo>
                <a:cubicBezTo>
                  <a:pt x="45" y="42"/>
                  <a:pt x="30" y="52"/>
                  <a:pt x="20" y="63"/>
                </a:cubicBezTo>
                <a:cubicBezTo>
                  <a:pt x="25" y="125"/>
                  <a:pt x="25" y="125"/>
                  <a:pt x="25" y="125"/>
                </a:cubicBezTo>
                <a:cubicBezTo>
                  <a:pt x="22" y="125"/>
                  <a:pt x="22" y="125"/>
                  <a:pt x="22" y="125"/>
                </a:cubicBezTo>
                <a:cubicBezTo>
                  <a:pt x="17" y="66"/>
                  <a:pt x="17" y="66"/>
                  <a:pt x="17" y="66"/>
                </a:cubicBezTo>
                <a:cubicBezTo>
                  <a:pt x="3" y="83"/>
                  <a:pt x="0" y="104"/>
                  <a:pt x="19" y="127"/>
                </a:cubicBezTo>
                <a:cubicBezTo>
                  <a:pt x="75" y="174"/>
                  <a:pt x="113" y="132"/>
                  <a:pt x="133" y="81"/>
                </a:cubicBezTo>
                <a:close/>
                <a:moveTo>
                  <a:pt x="118" y="43"/>
                </a:moveTo>
                <a:cubicBezTo>
                  <a:pt x="120" y="41"/>
                  <a:pt x="122" y="38"/>
                  <a:pt x="124" y="36"/>
                </a:cubicBezTo>
                <a:cubicBezTo>
                  <a:pt x="126" y="38"/>
                  <a:pt x="126" y="38"/>
                  <a:pt x="126" y="38"/>
                </a:cubicBezTo>
                <a:cubicBezTo>
                  <a:pt x="126" y="39"/>
                  <a:pt x="125" y="39"/>
                  <a:pt x="124" y="40"/>
                </a:cubicBezTo>
                <a:cubicBezTo>
                  <a:pt x="130" y="40"/>
                  <a:pt x="130" y="40"/>
                  <a:pt x="130" y="40"/>
                </a:cubicBezTo>
                <a:cubicBezTo>
                  <a:pt x="130" y="44"/>
                  <a:pt x="130" y="44"/>
                  <a:pt x="130" y="44"/>
                </a:cubicBezTo>
                <a:cubicBezTo>
                  <a:pt x="122" y="43"/>
                  <a:pt x="122" y="43"/>
                  <a:pt x="122" y="43"/>
                </a:cubicBezTo>
                <a:cubicBezTo>
                  <a:pt x="122" y="44"/>
                  <a:pt x="121" y="44"/>
                  <a:pt x="121" y="45"/>
                </a:cubicBezTo>
                <a:lnTo>
                  <a:pt x="118" y="43"/>
                </a:lnTo>
                <a:close/>
                <a:moveTo>
                  <a:pt x="109" y="55"/>
                </a:moveTo>
                <a:cubicBezTo>
                  <a:pt x="111" y="57"/>
                  <a:pt x="111" y="57"/>
                  <a:pt x="111" y="57"/>
                </a:cubicBezTo>
                <a:cubicBezTo>
                  <a:pt x="109" y="59"/>
                  <a:pt x="107" y="62"/>
                  <a:pt x="105" y="64"/>
                </a:cubicBezTo>
                <a:cubicBezTo>
                  <a:pt x="103" y="62"/>
                  <a:pt x="103" y="62"/>
                  <a:pt x="103" y="62"/>
                </a:cubicBezTo>
                <a:cubicBezTo>
                  <a:pt x="105" y="60"/>
                  <a:pt x="107" y="57"/>
                  <a:pt x="109" y="55"/>
                </a:cubicBezTo>
                <a:close/>
                <a:moveTo>
                  <a:pt x="90" y="50"/>
                </a:moveTo>
                <a:cubicBezTo>
                  <a:pt x="89" y="41"/>
                  <a:pt x="89" y="41"/>
                  <a:pt x="89" y="41"/>
                </a:cubicBezTo>
                <a:cubicBezTo>
                  <a:pt x="92" y="41"/>
                  <a:pt x="92" y="41"/>
                  <a:pt x="92" y="41"/>
                </a:cubicBezTo>
                <a:cubicBezTo>
                  <a:pt x="93" y="50"/>
                  <a:pt x="93" y="50"/>
                  <a:pt x="93" y="50"/>
                </a:cubicBezTo>
                <a:lnTo>
                  <a:pt x="90" y="50"/>
                </a:lnTo>
                <a:close/>
                <a:moveTo>
                  <a:pt x="39" y="70"/>
                </a:moveTo>
                <a:cubicBezTo>
                  <a:pt x="39" y="61"/>
                  <a:pt x="39" y="61"/>
                  <a:pt x="39" y="61"/>
                </a:cubicBezTo>
                <a:cubicBezTo>
                  <a:pt x="42" y="61"/>
                  <a:pt x="42" y="61"/>
                  <a:pt x="42" y="61"/>
                </a:cubicBezTo>
                <a:cubicBezTo>
                  <a:pt x="43" y="70"/>
                  <a:pt x="43" y="70"/>
                  <a:pt x="43" y="70"/>
                </a:cubicBezTo>
                <a:lnTo>
                  <a:pt x="39" y="70"/>
                </a:lnTo>
                <a:close/>
                <a:moveTo>
                  <a:pt x="42" y="94"/>
                </a:moveTo>
                <a:cubicBezTo>
                  <a:pt x="41" y="85"/>
                  <a:pt x="41" y="85"/>
                  <a:pt x="41" y="85"/>
                </a:cubicBezTo>
                <a:cubicBezTo>
                  <a:pt x="44" y="85"/>
                  <a:pt x="44" y="85"/>
                  <a:pt x="44" y="85"/>
                </a:cubicBezTo>
                <a:cubicBezTo>
                  <a:pt x="45" y="94"/>
                  <a:pt x="45" y="94"/>
                  <a:pt x="45" y="94"/>
                </a:cubicBezTo>
                <a:lnTo>
                  <a:pt x="42" y="94"/>
                </a:lnTo>
                <a:close/>
                <a:moveTo>
                  <a:pt x="108" y="99"/>
                </a:moveTo>
                <a:cubicBezTo>
                  <a:pt x="107" y="102"/>
                  <a:pt x="107" y="102"/>
                  <a:pt x="107" y="102"/>
                </a:cubicBezTo>
                <a:cubicBezTo>
                  <a:pt x="98" y="100"/>
                  <a:pt x="98" y="100"/>
                  <a:pt x="98" y="100"/>
                </a:cubicBezTo>
                <a:cubicBezTo>
                  <a:pt x="99" y="97"/>
                  <a:pt x="99" y="97"/>
                  <a:pt x="99" y="97"/>
                </a:cubicBezTo>
                <a:lnTo>
                  <a:pt x="108" y="99"/>
                </a:lnTo>
                <a:close/>
                <a:moveTo>
                  <a:pt x="95" y="75"/>
                </a:moveTo>
                <a:cubicBezTo>
                  <a:pt x="93" y="77"/>
                  <a:pt x="90" y="80"/>
                  <a:pt x="88" y="82"/>
                </a:cubicBezTo>
                <a:cubicBezTo>
                  <a:pt x="86" y="80"/>
                  <a:pt x="86" y="80"/>
                  <a:pt x="86" y="80"/>
                </a:cubicBezTo>
                <a:cubicBezTo>
                  <a:pt x="88" y="78"/>
                  <a:pt x="90" y="75"/>
                  <a:pt x="92" y="73"/>
                </a:cubicBezTo>
                <a:lnTo>
                  <a:pt x="95" y="75"/>
                </a:lnTo>
                <a:close/>
                <a:moveTo>
                  <a:pt x="94" y="65"/>
                </a:moveTo>
                <a:cubicBezTo>
                  <a:pt x="95" y="71"/>
                  <a:pt x="95" y="71"/>
                  <a:pt x="95" y="71"/>
                </a:cubicBezTo>
                <a:cubicBezTo>
                  <a:pt x="92" y="71"/>
                  <a:pt x="92" y="71"/>
                  <a:pt x="92" y="71"/>
                </a:cubicBezTo>
                <a:cubicBezTo>
                  <a:pt x="91" y="65"/>
                  <a:pt x="91" y="65"/>
                  <a:pt x="91" y="65"/>
                </a:cubicBezTo>
                <a:lnTo>
                  <a:pt x="94" y="65"/>
                </a:lnTo>
                <a:close/>
                <a:moveTo>
                  <a:pt x="75" y="90"/>
                </a:moveTo>
                <a:cubicBezTo>
                  <a:pt x="76" y="92"/>
                  <a:pt x="76" y="92"/>
                  <a:pt x="76" y="92"/>
                </a:cubicBezTo>
                <a:cubicBezTo>
                  <a:pt x="84" y="93"/>
                  <a:pt x="84" y="93"/>
                  <a:pt x="84" y="93"/>
                </a:cubicBezTo>
                <a:cubicBezTo>
                  <a:pt x="83" y="96"/>
                  <a:pt x="83" y="96"/>
                  <a:pt x="83" y="96"/>
                </a:cubicBezTo>
                <a:cubicBezTo>
                  <a:pt x="76" y="94"/>
                  <a:pt x="76" y="94"/>
                  <a:pt x="76" y="94"/>
                </a:cubicBezTo>
                <a:cubicBezTo>
                  <a:pt x="74" y="96"/>
                  <a:pt x="72" y="97"/>
                  <a:pt x="71" y="99"/>
                </a:cubicBezTo>
                <a:cubicBezTo>
                  <a:pt x="69" y="97"/>
                  <a:pt x="69" y="97"/>
                  <a:pt x="69" y="97"/>
                </a:cubicBezTo>
                <a:cubicBezTo>
                  <a:pt x="71" y="95"/>
                  <a:pt x="73" y="93"/>
                  <a:pt x="75" y="90"/>
                </a:cubicBezTo>
                <a:close/>
                <a:moveTo>
                  <a:pt x="47" y="109"/>
                </a:moveTo>
                <a:cubicBezTo>
                  <a:pt x="47" y="115"/>
                  <a:pt x="47" y="115"/>
                  <a:pt x="47" y="115"/>
                </a:cubicBezTo>
                <a:cubicBezTo>
                  <a:pt x="44" y="116"/>
                  <a:pt x="44" y="116"/>
                  <a:pt x="44" y="116"/>
                </a:cubicBezTo>
                <a:cubicBezTo>
                  <a:pt x="44" y="109"/>
                  <a:pt x="44" y="109"/>
                  <a:pt x="44" y="109"/>
                </a:cubicBezTo>
                <a:lnTo>
                  <a:pt x="47" y="109"/>
                </a:lnTo>
                <a:close/>
                <a:moveTo>
                  <a:pt x="33" y="128"/>
                </a:moveTo>
                <a:cubicBezTo>
                  <a:pt x="34" y="128"/>
                  <a:pt x="34" y="128"/>
                  <a:pt x="34" y="128"/>
                </a:cubicBezTo>
                <a:cubicBezTo>
                  <a:pt x="33" y="128"/>
                  <a:pt x="32" y="128"/>
                  <a:pt x="32" y="129"/>
                </a:cubicBezTo>
                <a:cubicBezTo>
                  <a:pt x="30" y="126"/>
                  <a:pt x="30" y="126"/>
                  <a:pt x="30" y="126"/>
                </a:cubicBezTo>
                <a:cubicBezTo>
                  <a:pt x="33" y="125"/>
                  <a:pt x="35" y="123"/>
                  <a:pt x="38" y="121"/>
                </a:cubicBezTo>
                <a:cubicBezTo>
                  <a:pt x="40" y="124"/>
                  <a:pt x="40" y="124"/>
                  <a:pt x="40" y="124"/>
                </a:cubicBezTo>
                <a:cubicBezTo>
                  <a:pt x="39" y="124"/>
                  <a:pt x="37" y="125"/>
                  <a:pt x="36" y="126"/>
                </a:cubicBezTo>
                <a:cubicBezTo>
                  <a:pt x="43" y="128"/>
                  <a:pt x="43" y="128"/>
                  <a:pt x="43" y="128"/>
                </a:cubicBezTo>
                <a:cubicBezTo>
                  <a:pt x="42" y="131"/>
                  <a:pt x="42" y="131"/>
                  <a:pt x="42" y="131"/>
                </a:cubicBezTo>
                <a:lnTo>
                  <a:pt x="33" y="128"/>
                </a:lnTo>
                <a:close/>
                <a:moveTo>
                  <a:pt x="56" y="137"/>
                </a:moveTo>
                <a:cubicBezTo>
                  <a:pt x="57" y="134"/>
                  <a:pt x="57" y="134"/>
                  <a:pt x="57" y="134"/>
                </a:cubicBezTo>
                <a:cubicBezTo>
                  <a:pt x="66" y="137"/>
                  <a:pt x="66" y="137"/>
                  <a:pt x="66" y="137"/>
                </a:cubicBezTo>
                <a:cubicBezTo>
                  <a:pt x="65" y="140"/>
                  <a:pt x="65" y="140"/>
                  <a:pt x="65" y="140"/>
                </a:cubicBezTo>
                <a:lnTo>
                  <a:pt x="56" y="137"/>
                </a:lnTo>
                <a:close/>
                <a:moveTo>
                  <a:pt x="57" y="110"/>
                </a:moveTo>
                <a:cubicBezTo>
                  <a:pt x="56" y="112"/>
                  <a:pt x="54" y="113"/>
                  <a:pt x="52" y="115"/>
                </a:cubicBezTo>
                <a:cubicBezTo>
                  <a:pt x="50" y="112"/>
                  <a:pt x="50" y="112"/>
                  <a:pt x="50" y="112"/>
                </a:cubicBezTo>
                <a:cubicBezTo>
                  <a:pt x="53" y="110"/>
                  <a:pt x="55" y="109"/>
                  <a:pt x="57" y="107"/>
                </a:cubicBezTo>
                <a:cubicBezTo>
                  <a:pt x="58" y="107"/>
                  <a:pt x="58" y="107"/>
                  <a:pt x="58" y="107"/>
                </a:cubicBezTo>
                <a:cubicBezTo>
                  <a:pt x="106" y="124"/>
                  <a:pt x="106" y="124"/>
                  <a:pt x="106" y="124"/>
                </a:cubicBezTo>
                <a:cubicBezTo>
                  <a:pt x="105" y="127"/>
                  <a:pt x="105" y="127"/>
                  <a:pt x="105" y="127"/>
                </a:cubicBezTo>
                <a:lnTo>
                  <a:pt x="57" y="11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3" name="Freeform 382"/>
          <p:cNvSpPr>
            <a:spLocks noEditPoints="1"/>
          </p:cNvSpPr>
          <p:nvPr/>
        </p:nvSpPr>
        <p:spPr bwMode="auto">
          <a:xfrm rot="16200000">
            <a:off x="7743563" y="374111"/>
            <a:ext cx="775629" cy="639021"/>
          </a:xfrm>
          <a:custGeom>
            <a:avLst/>
            <a:gdLst>
              <a:gd name="T0" fmla="*/ 33 w 216"/>
              <a:gd name="T1" fmla="*/ 32 h 178"/>
              <a:gd name="T2" fmla="*/ 21 w 216"/>
              <a:gd name="T3" fmla="*/ 110 h 178"/>
              <a:gd name="T4" fmla="*/ 165 w 216"/>
              <a:gd name="T5" fmla="*/ 90 h 178"/>
              <a:gd name="T6" fmla="*/ 127 w 216"/>
              <a:gd name="T7" fmla="*/ 63 h 178"/>
              <a:gd name="T8" fmla="*/ 130 w 216"/>
              <a:gd name="T9" fmla="*/ 64 h 178"/>
              <a:gd name="T10" fmla="*/ 185 w 216"/>
              <a:gd name="T11" fmla="*/ 22 h 178"/>
              <a:gd name="T12" fmla="*/ 216 w 216"/>
              <a:gd name="T13" fmla="*/ 1 h 178"/>
              <a:gd name="T14" fmla="*/ 214 w 216"/>
              <a:gd name="T15" fmla="*/ 0 h 178"/>
              <a:gd name="T16" fmla="*/ 154 w 216"/>
              <a:gd name="T17" fmla="*/ 45 h 178"/>
              <a:gd name="T18" fmla="*/ 133 w 216"/>
              <a:gd name="T19" fmla="*/ 6 h 178"/>
              <a:gd name="T20" fmla="*/ 101 w 216"/>
              <a:gd name="T21" fmla="*/ 9 h 178"/>
              <a:gd name="T22" fmla="*/ 99 w 216"/>
              <a:gd name="T23" fmla="*/ 9 h 178"/>
              <a:gd name="T24" fmla="*/ 201 w 216"/>
              <a:gd name="T25" fmla="*/ 11 h 178"/>
              <a:gd name="T26" fmla="*/ 195 w 216"/>
              <a:gd name="T27" fmla="*/ 16 h 178"/>
              <a:gd name="T28" fmla="*/ 191 w 216"/>
              <a:gd name="T29" fmla="*/ 50 h 178"/>
              <a:gd name="T30" fmla="*/ 192 w 216"/>
              <a:gd name="T31" fmla="*/ 48 h 178"/>
              <a:gd name="T32" fmla="*/ 180 w 216"/>
              <a:gd name="T33" fmla="*/ 31 h 178"/>
              <a:gd name="T34" fmla="*/ 168 w 216"/>
              <a:gd name="T35" fmla="*/ 36 h 178"/>
              <a:gd name="T36" fmla="*/ 172 w 216"/>
              <a:gd name="T37" fmla="*/ 41 h 178"/>
              <a:gd name="T38" fmla="*/ 163 w 216"/>
              <a:gd name="T39" fmla="*/ 43 h 178"/>
              <a:gd name="T40" fmla="*/ 151 w 216"/>
              <a:gd name="T41" fmla="*/ 48 h 178"/>
              <a:gd name="T42" fmla="*/ 145 w 216"/>
              <a:gd name="T43" fmla="*/ 52 h 178"/>
              <a:gd name="T44" fmla="*/ 31 w 216"/>
              <a:gd name="T45" fmla="*/ 111 h 178"/>
              <a:gd name="T46" fmla="*/ 37 w 216"/>
              <a:gd name="T47" fmla="*/ 116 h 178"/>
              <a:gd name="T48" fmla="*/ 42 w 216"/>
              <a:gd name="T49" fmla="*/ 107 h 178"/>
              <a:gd name="T50" fmla="*/ 54 w 216"/>
              <a:gd name="T51" fmla="*/ 128 h 178"/>
              <a:gd name="T52" fmla="*/ 55 w 216"/>
              <a:gd name="T53" fmla="*/ 126 h 178"/>
              <a:gd name="T54" fmla="*/ 64 w 216"/>
              <a:gd name="T55" fmla="*/ 136 h 178"/>
              <a:gd name="T56" fmla="*/ 70 w 216"/>
              <a:gd name="T57" fmla="*/ 141 h 178"/>
              <a:gd name="T58" fmla="*/ 127 w 216"/>
              <a:gd name="T59" fmla="*/ 106 h 178"/>
              <a:gd name="T60" fmla="*/ 117 w 216"/>
              <a:gd name="T61" fmla="*/ 97 h 178"/>
              <a:gd name="T62" fmla="*/ 111 w 216"/>
              <a:gd name="T63" fmla="*/ 93 h 178"/>
              <a:gd name="T64" fmla="*/ 123 w 216"/>
              <a:gd name="T65" fmla="*/ 65 h 178"/>
              <a:gd name="T66" fmla="*/ 124 w 216"/>
              <a:gd name="T67" fmla="*/ 60 h 178"/>
              <a:gd name="T68" fmla="*/ 111 w 216"/>
              <a:gd name="T69" fmla="*/ 76 h 178"/>
              <a:gd name="T70" fmla="*/ 99 w 216"/>
              <a:gd name="T71" fmla="*/ 87 h 178"/>
              <a:gd name="T72" fmla="*/ 92 w 216"/>
              <a:gd name="T73" fmla="*/ 86 h 178"/>
              <a:gd name="T74" fmla="*/ 92 w 216"/>
              <a:gd name="T75" fmla="*/ 85 h 178"/>
              <a:gd name="T76" fmla="*/ 99 w 216"/>
              <a:gd name="T77" fmla="*/ 82 h 178"/>
              <a:gd name="T78" fmla="*/ 127 w 216"/>
              <a:gd name="T79" fmla="*/ 40 h 178"/>
              <a:gd name="T80" fmla="*/ 125 w 216"/>
              <a:gd name="T81" fmla="*/ 39 h 178"/>
              <a:gd name="T82" fmla="*/ 131 w 216"/>
              <a:gd name="T83" fmla="*/ 19 h 178"/>
              <a:gd name="T84" fmla="*/ 128 w 216"/>
              <a:gd name="T85" fmla="*/ 19 h 178"/>
              <a:gd name="T86" fmla="*/ 73 w 216"/>
              <a:gd name="T87" fmla="*/ 95 h 178"/>
              <a:gd name="T88" fmla="*/ 66 w 216"/>
              <a:gd name="T89" fmla="*/ 95 h 178"/>
              <a:gd name="T90" fmla="*/ 64 w 216"/>
              <a:gd name="T91" fmla="*/ 97 h 178"/>
              <a:gd name="T92" fmla="*/ 61 w 216"/>
              <a:gd name="T93" fmla="*/ 100 h 178"/>
              <a:gd name="T94" fmla="*/ 61 w 216"/>
              <a:gd name="T95" fmla="*/ 97 h 178"/>
              <a:gd name="T96" fmla="*/ 50 w 216"/>
              <a:gd name="T97" fmla="*/ 94 h 178"/>
              <a:gd name="T98" fmla="*/ 57 w 216"/>
              <a:gd name="T99" fmla="*/ 66 h 178"/>
              <a:gd name="T100" fmla="*/ 55 w 216"/>
              <a:gd name="T101" fmla="*/ 66 h 178"/>
              <a:gd name="T102" fmla="*/ 60 w 216"/>
              <a:gd name="T103" fmla="*/ 54 h 178"/>
              <a:gd name="T104" fmla="*/ 61 w 216"/>
              <a:gd name="T105" fmla="*/ 46 h 178"/>
              <a:gd name="T106" fmla="*/ 62 w 216"/>
              <a:gd name="T107" fmla="*/ 25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16" h="178">
                <a:moveTo>
                  <a:pt x="22" y="105"/>
                </a:moveTo>
                <a:cubicBezTo>
                  <a:pt x="19" y="104"/>
                  <a:pt x="19" y="104"/>
                  <a:pt x="19" y="104"/>
                </a:cubicBezTo>
                <a:cubicBezTo>
                  <a:pt x="33" y="32"/>
                  <a:pt x="33" y="32"/>
                  <a:pt x="33" y="32"/>
                </a:cubicBezTo>
                <a:cubicBezTo>
                  <a:pt x="11" y="48"/>
                  <a:pt x="0" y="71"/>
                  <a:pt x="14" y="106"/>
                </a:cubicBezTo>
                <a:cubicBezTo>
                  <a:pt x="16" y="108"/>
                  <a:pt x="17" y="109"/>
                  <a:pt x="18" y="111"/>
                </a:cubicBezTo>
                <a:cubicBezTo>
                  <a:pt x="19" y="111"/>
                  <a:pt x="20" y="111"/>
                  <a:pt x="21" y="110"/>
                </a:cubicBezTo>
                <a:cubicBezTo>
                  <a:pt x="22" y="113"/>
                  <a:pt x="22" y="113"/>
                  <a:pt x="22" y="113"/>
                </a:cubicBezTo>
                <a:cubicBezTo>
                  <a:pt x="21" y="113"/>
                  <a:pt x="21" y="113"/>
                  <a:pt x="20" y="113"/>
                </a:cubicBezTo>
                <a:cubicBezTo>
                  <a:pt x="68" y="178"/>
                  <a:pt x="125" y="141"/>
                  <a:pt x="165" y="90"/>
                </a:cubicBezTo>
                <a:cubicBezTo>
                  <a:pt x="127" y="65"/>
                  <a:pt x="127" y="65"/>
                  <a:pt x="127" y="65"/>
                </a:cubicBezTo>
                <a:cubicBezTo>
                  <a:pt x="128" y="64"/>
                  <a:pt x="128" y="64"/>
                  <a:pt x="128" y="64"/>
                </a:cubicBezTo>
                <a:cubicBezTo>
                  <a:pt x="127" y="63"/>
                  <a:pt x="127" y="63"/>
                  <a:pt x="127" y="63"/>
                </a:cubicBezTo>
                <a:cubicBezTo>
                  <a:pt x="129" y="62"/>
                  <a:pt x="132" y="61"/>
                  <a:pt x="134" y="59"/>
                </a:cubicBezTo>
                <a:cubicBezTo>
                  <a:pt x="135" y="61"/>
                  <a:pt x="135" y="61"/>
                  <a:pt x="135" y="61"/>
                </a:cubicBezTo>
                <a:cubicBezTo>
                  <a:pt x="133" y="62"/>
                  <a:pt x="132" y="63"/>
                  <a:pt x="130" y="64"/>
                </a:cubicBezTo>
                <a:cubicBezTo>
                  <a:pt x="167" y="88"/>
                  <a:pt x="167" y="88"/>
                  <a:pt x="167" y="88"/>
                </a:cubicBezTo>
                <a:cubicBezTo>
                  <a:pt x="182" y="69"/>
                  <a:pt x="195" y="48"/>
                  <a:pt x="204" y="30"/>
                </a:cubicBezTo>
                <a:cubicBezTo>
                  <a:pt x="185" y="22"/>
                  <a:pt x="185" y="22"/>
                  <a:pt x="185" y="22"/>
                </a:cubicBezTo>
                <a:cubicBezTo>
                  <a:pt x="186" y="20"/>
                  <a:pt x="186" y="20"/>
                  <a:pt x="186" y="20"/>
                </a:cubicBezTo>
                <a:cubicBezTo>
                  <a:pt x="205" y="28"/>
                  <a:pt x="205" y="28"/>
                  <a:pt x="205" y="28"/>
                </a:cubicBezTo>
                <a:cubicBezTo>
                  <a:pt x="210" y="18"/>
                  <a:pt x="214" y="9"/>
                  <a:pt x="216" y="1"/>
                </a:cubicBezTo>
                <a:cubicBezTo>
                  <a:pt x="215" y="2"/>
                  <a:pt x="214" y="3"/>
                  <a:pt x="212" y="5"/>
                </a:cubicBezTo>
                <a:cubicBezTo>
                  <a:pt x="211" y="3"/>
                  <a:pt x="211" y="3"/>
                  <a:pt x="211" y="3"/>
                </a:cubicBezTo>
                <a:cubicBezTo>
                  <a:pt x="212" y="2"/>
                  <a:pt x="213" y="1"/>
                  <a:pt x="214" y="0"/>
                </a:cubicBezTo>
                <a:cubicBezTo>
                  <a:pt x="202" y="1"/>
                  <a:pt x="185" y="1"/>
                  <a:pt x="166" y="2"/>
                </a:cubicBezTo>
                <a:cubicBezTo>
                  <a:pt x="157" y="45"/>
                  <a:pt x="157" y="45"/>
                  <a:pt x="157" y="45"/>
                </a:cubicBezTo>
                <a:cubicBezTo>
                  <a:pt x="154" y="45"/>
                  <a:pt x="154" y="45"/>
                  <a:pt x="154" y="45"/>
                </a:cubicBezTo>
                <a:cubicBezTo>
                  <a:pt x="163" y="2"/>
                  <a:pt x="163" y="2"/>
                  <a:pt x="163" y="2"/>
                </a:cubicBezTo>
                <a:cubicBezTo>
                  <a:pt x="154" y="3"/>
                  <a:pt x="144" y="3"/>
                  <a:pt x="134" y="4"/>
                </a:cubicBezTo>
                <a:cubicBezTo>
                  <a:pt x="133" y="6"/>
                  <a:pt x="133" y="6"/>
                  <a:pt x="133" y="6"/>
                </a:cubicBezTo>
                <a:cubicBezTo>
                  <a:pt x="131" y="6"/>
                  <a:pt x="131" y="6"/>
                  <a:pt x="131" y="6"/>
                </a:cubicBezTo>
                <a:cubicBezTo>
                  <a:pt x="131" y="5"/>
                  <a:pt x="131" y="5"/>
                  <a:pt x="131" y="5"/>
                </a:cubicBezTo>
                <a:cubicBezTo>
                  <a:pt x="121" y="6"/>
                  <a:pt x="111" y="7"/>
                  <a:pt x="101" y="9"/>
                </a:cubicBezTo>
                <a:cubicBezTo>
                  <a:pt x="87" y="83"/>
                  <a:pt x="87" y="83"/>
                  <a:pt x="87" y="83"/>
                </a:cubicBezTo>
                <a:cubicBezTo>
                  <a:pt x="84" y="82"/>
                  <a:pt x="84" y="82"/>
                  <a:pt x="84" y="82"/>
                </a:cubicBezTo>
                <a:cubicBezTo>
                  <a:pt x="99" y="9"/>
                  <a:pt x="99" y="9"/>
                  <a:pt x="99" y="9"/>
                </a:cubicBezTo>
                <a:cubicBezTo>
                  <a:pt x="75" y="13"/>
                  <a:pt x="53" y="20"/>
                  <a:pt x="36" y="30"/>
                </a:cubicBezTo>
                <a:lnTo>
                  <a:pt x="22" y="105"/>
                </a:lnTo>
                <a:close/>
                <a:moveTo>
                  <a:pt x="201" y="11"/>
                </a:moveTo>
                <a:cubicBezTo>
                  <a:pt x="202" y="13"/>
                  <a:pt x="202" y="13"/>
                  <a:pt x="202" y="13"/>
                </a:cubicBezTo>
                <a:cubicBezTo>
                  <a:pt x="201" y="15"/>
                  <a:pt x="199" y="16"/>
                  <a:pt x="196" y="18"/>
                </a:cubicBezTo>
                <a:cubicBezTo>
                  <a:pt x="195" y="16"/>
                  <a:pt x="195" y="16"/>
                  <a:pt x="195" y="16"/>
                </a:cubicBezTo>
                <a:cubicBezTo>
                  <a:pt x="197" y="14"/>
                  <a:pt x="199" y="13"/>
                  <a:pt x="201" y="11"/>
                </a:cubicBezTo>
                <a:close/>
                <a:moveTo>
                  <a:pt x="192" y="48"/>
                </a:moveTo>
                <a:cubicBezTo>
                  <a:pt x="191" y="50"/>
                  <a:pt x="191" y="50"/>
                  <a:pt x="191" y="50"/>
                </a:cubicBezTo>
                <a:cubicBezTo>
                  <a:pt x="184" y="48"/>
                  <a:pt x="184" y="48"/>
                  <a:pt x="184" y="48"/>
                </a:cubicBezTo>
                <a:cubicBezTo>
                  <a:pt x="184" y="46"/>
                  <a:pt x="184" y="46"/>
                  <a:pt x="184" y="46"/>
                </a:cubicBezTo>
                <a:lnTo>
                  <a:pt x="192" y="48"/>
                </a:lnTo>
                <a:close/>
                <a:moveTo>
                  <a:pt x="185" y="24"/>
                </a:moveTo>
                <a:cubicBezTo>
                  <a:pt x="186" y="26"/>
                  <a:pt x="186" y="26"/>
                  <a:pt x="186" y="26"/>
                </a:cubicBezTo>
                <a:cubicBezTo>
                  <a:pt x="184" y="27"/>
                  <a:pt x="182" y="29"/>
                  <a:pt x="180" y="31"/>
                </a:cubicBezTo>
                <a:cubicBezTo>
                  <a:pt x="178" y="29"/>
                  <a:pt x="178" y="29"/>
                  <a:pt x="178" y="29"/>
                </a:cubicBezTo>
                <a:cubicBezTo>
                  <a:pt x="181" y="27"/>
                  <a:pt x="183" y="25"/>
                  <a:pt x="185" y="24"/>
                </a:cubicBezTo>
                <a:close/>
                <a:moveTo>
                  <a:pt x="168" y="36"/>
                </a:moveTo>
                <a:cubicBezTo>
                  <a:pt x="169" y="38"/>
                  <a:pt x="169" y="38"/>
                  <a:pt x="169" y="38"/>
                </a:cubicBezTo>
                <a:cubicBezTo>
                  <a:pt x="169" y="39"/>
                  <a:pt x="168" y="39"/>
                  <a:pt x="168" y="40"/>
                </a:cubicBezTo>
                <a:cubicBezTo>
                  <a:pt x="172" y="41"/>
                  <a:pt x="172" y="41"/>
                  <a:pt x="172" y="41"/>
                </a:cubicBezTo>
                <a:cubicBezTo>
                  <a:pt x="171" y="44"/>
                  <a:pt x="171" y="44"/>
                  <a:pt x="171" y="44"/>
                </a:cubicBezTo>
                <a:cubicBezTo>
                  <a:pt x="165" y="41"/>
                  <a:pt x="165" y="41"/>
                  <a:pt x="165" y="41"/>
                </a:cubicBezTo>
                <a:cubicBezTo>
                  <a:pt x="164" y="42"/>
                  <a:pt x="164" y="42"/>
                  <a:pt x="163" y="43"/>
                </a:cubicBezTo>
                <a:cubicBezTo>
                  <a:pt x="162" y="41"/>
                  <a:pt x="162" y="41"/>
                  <a:pt x="162" y="41"/>
                </a:cubicBezTo>
                <a:cubicBezTo>
                  <a:pt x="164" y="39"/>
                  <a:pt x="166" y="38"/>
                  <a:pt x="168" y="36"/>
                </a:cubicBezTo>
                <a:close/>
                <a:moveTo>
                  <a:pt x="151" y="48"/>
                </a:moveTo>
                <a:cubicBezTo>
                  <a:pt x="152" y="50"/>
                  <a:pt x="152" y="50"/>
                  <a:pt x="152" y="50"/>
                </a:cubicBezTo>
                <a:cubicBezTo>
                  <a:pt x="150" y="52"/>
                  <a:pt x="148" y="53"/>
                  <a:pt x="146" y="54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7" y="51"/>
                  <a:pt x="149" y="49"/>
                  <a:pt x="151" y="48"/>
                </a:cubicBezTo>
                <a:close/>
                <a:moveTo>
                  <a:pt x="37" y="116"/>
                </a:moveTo>
                <a:cubicBezTo>
                  <a:pt x="31" y="111"/>
                  <a:pt x="31" y="111"/>
                  <a:pt x="31" y="111"/>
                </a:cubicBezTo>
                <a:cubicBezTo>
                  <a:pt x="33" y="109"/>
                  <a:pt x="33" y="109"/>
                  <a:pt x="33" y="109"/>
                </a:cubicBezTo>
                <a:cubicBezTo>
                  <a:pt x="39" y="113"/>
                  <a:pt x="39" y="113"/>
                  <a:pt x="39" y="113"/>
                </a:cubicBezTo>
                <a:lnTo>
                  <a:pt x="37" y="116"/>
                </a:lnTo>
                <a:close/>
                <a:moveTo>
                  <a:pt x="34" y="107"/>
                </a:moveTo>
                <a:cubicBezTo>
                  <a:pt x="36" y="106"/>
                  <a:pt x="39" y="105"/>
                  <a:pt x="41" y="105"/>
                </a:cubicBezTo>
                <a:cubicBezTo>
                  <a:pt x="42" y="107"/>
                  <a:pt x="42" y="107"/>
                  <a:pt x="42" y="107"/>
                </a:cubicBezTo>
                <a:cubicBezTo>
                  <a:pt x="39" y="108"/>
                  <a:pt x="37" y="109"/>
                  <a:pt x="35" y="109"/>
                </a:cubicBezTo>
                <a:lnTo>
                  <a:pt x="34" y="107"/>
                </a:lnTo>
                <a:close/>
                <a:moveTo>
                  <a:pt x="54" y="128"/>
                </a:moveTo>
                <a:cubicBezTo>
                  <a:pt x="48" y="123"/>
                  <a:pt x="48" y="123"/>
                  <a:pt x="48" y="123"/>
                </a:cubicBezTo>
                <a:cubicBezTo>
                  <a:pt x="49" y="121"/>
                  <a:pt x="49" y="121"/>
                  <a:pt x="49" y="121"/>
                </a:cubicBezTo>
                <a:cubicBezTo>
                  <a:pt x="55" y="126"/>
                  <a:pt x="55" y="126"/>
                  <a:pt x="55" y="126"/>
                </a:cubicBezTo>
                <a:lnTo>
                  <a:pt x="54" y="128"/>
                </a:lnTo>
                <a:close/>
                <a:moveTo>
                  <a:pt x="70" y="141"/>
                </a:moveTo>
                <a:cubicBezTo>
                  <a:pt x="64" y="136"/>
                  <a:pt x="64" y="136"/>
                  <a:pt x="64" y="136"/>
                </a:cubicBezTo>
                <a:cubicBezTo>
                  <a:pt x="65" y="134"/>
                  <a:pt x="65" y="134"/>
                  <a:pt x="65" y="134"/>
                </a:cubicBezTo>
                <a:cubicBezTo>
                  <a:pt x="72" y="139"/>
                  <a:pt x="72" y="139"/>
                  <a:pt x="72" y="139"/>
                </a:cubicBezTo>
                <a:lnTo>
                  <a:pt x="70" y="141"/>
                </a:lnTo>
                <a:close/>
                <a:moveTo>
                  <a:pt x="135" y="107"/>
                </a:moveTo>
                <a:cubicBezTo>
                  <a:pt x="134" y="109"/>
                  <a:pt x="134" y="109"/>
                  <a:pt x="134" y="109"/>
                </a:cubicBezTo>
                <a:cubicBezTo>
                  <a:pt x="127" y="106"/>
                  <a:pt x="127" y="106"/>
                  <a:pt x="127" y="106"/>
                </a:cubicBezTo>
                <a:cubicBezTo>
                  <a:pt x="129" y="103"/>
                  <a:pt x="129" y="103"/>
                  <a:pt x="129" y="103"/>
                </a:cubicBezTo>
                <a:lnTo>
                  <a:pt x="135" y="107"/>
                </a:lnTo>
                <a:close/>
                <a:moveTo>
                  <a:pt x="117" y="97"/>
                </a:moveTo>
                <a:cubicBezTo>
                  <a:pt x="116" y="99"/>
                  <a:pt x="116" y="99"/>
                  <a:pt x="116" y="99"/>
                </a:cubicBezTo>
                <a:cubicBezTo>
                  <a:pt x="109" y="95"/>
                  <a:pt x="109" y="95"/>
                  <a:pt x="109" y="95"/>
                </a:cubicBezTo>
                <a:cubicBezTo>
                  <a:pt x="111" y="93"/>
                  <a:pt x="111" y="93"/>
                  <a:pt x="111" y="93"/>
                </a:cubicBezTo>
                <a:lnTo>
                  <a:pt x="117" y="97"/>
                </a:lnTo>
                <a:close/>
                <a:moveTo>
                  <a:pt x="124" y="60"/>
                </a:moveTo>
                <a:cubicBezTo>
                  <a:pt x="123" y="65"/>
                  <a:pt x="123" y="65"/>
                  <a:pt x="123" y="65"/>
                </a:cubicBezTo>
                <a:cubicBezTo>
                  <a:pt x="120" y="65"/>
                  <a:pt x="120" y="65"/>
                  <a:pt x="120" y="65"/>
                </a:cubicBezTo>
                <a:cubicBezTo>
                  <a:pt x="121" y="60"/>
                  <a:pt x="121" y="60"/>
                  <a:pt x="121" y="60"/>
                </a:cubicBezTo>
                <a:lnTo>
                  <a:pt x="124" y="60"/>
                </a:lnTo>
                <a:close/>
                <a:moveTo>
                  <a:pt x="116" y="70"/>
                </a:moveTo>
                <a:cubicBezTo>
                  <a:pt x="117" y="72"/>
                  <a:pt x="117" y="72"/>
                  <a:pt x="117" y="72"/>
                </a:cubicBezTo>
                <a:cubicBezTo>
                  <a:pt x="115" y="74"/>
                  <a:pt x="113" y="75"/>
                  <a:pt x="111" y="76"/>
                </a:cubicBezTo>
                <a:cubicBezTo>
                  <a:pt x="109" y="74"/>
                  <a:pt x="109" y="74"/>
                  <a:pt x="109" y="74"/>
                </a:cubicBezTo>
                <a:cubicBezTo>
                  <a:pt x="112" y="73"/>
                  <a:pt x="114" y="71"/>
                  <a:pt x="116" y="70"/>
                </a:cubicBezTo>
                <a:close/>
                <a:moveTo>
                  <a:pt x="99" y="87"/>
                </a:moveTo>
                <a:cubicBezTo>
                  <a:pt x="98" y="89"/>
                  <a:pt x="98" y="89"/>
                  <a:pt x="98" y="89"/>
                </a:cubicBezTo>
                <a:cubicBezTo>
                  <a:pt x="92" y="86"/>
                  <a:pt x="92" y="86"/>
                  <a:pt x="92" y="86"/>
                </a:cubicBezTo>
                <a:cubicBezTo>
                  <a:pt x="92" y="86"/>
                  <a:pt x="92" y="86"/>
                  <a:pt x="92" y="86"/>
                </a:cubicBezTo>
                <a:cubicBezTo>
                  <a:pt x="92" y="86"/>
                  <a:pt x="92" y="86"/>
                  <a:pt x="92" y="86"/>
                </a:cubicBezTo>
                <a:cubicBezTo>
                  <a:pt x="91" y="85"/>
                  <a:pt x="91" y="85"/>
                  <a:pt x="91" y="85"/>
                </a:cubicBezTo>
                <a:cubicBezTo>
                  <a:pt x="92" y="85"/>
                  <a:pt x="92" y="85"/>
                  <a:pt x="92" y="85"/>
                </a:cubicBezTo>
                <a:cubicBezTo>
                  <a:pt x="91" y="84"/>
                  <a:pt x="91" y="84"/>
                  <a:pt x="91" y="84"/>
                </a:cubicBezTo>
                <a:cubicBezTo>
                  <a:pt x="93" y="82"/>
                  <a:pt x="96" y="81"/>
                  <a:pt x="98" y="80"/>
                </a:cubicBezTo>
                <a:cubicBezTo>
                  <a:pt x="99" y="82"/>
                  <a:pt x="99" y="82"/>
                  <a:pt x="99" y="82"/>
                </a:cubicBezTo>
                <a:cubicBezTo>
                  <a:pt x="98" y="83"/>
                  <a:pt x="96" y="84"/>
                  <a:pt x="95" y="84"/>
                </a:cubicBezTo>
                <a:lnTo>
                  <a:pt x="99" y="87"/>
                </a:lnTo>
                <a:close/>
                <a:moveTo>
                  <a:pt x="127" y="40"/>
                </a:moveTo>
                <a:cubicBezTo>
                  <a:pt x="126" y="47"/>
                  <a:pt x="126" y="47"/>
                  <a:pt x="126" y="47"/>
                </a:cubicBezTo>
                <a:cubicBezTo>
                  <a:pt x="123" y="47"/>
                  <a:pt x="123" y="47"/>
                  <a:pt x="123" y="47"/>
                </a:cubicBezTo>
                <a:cubicBezTo>
                  <a:pt x="125" y="39"/>
                  <a:pt x="125" y="39"/>
                  <a:pt x="125" y="39"/>
                </a:cubicBezTo>
                <a:lnTo>
                  <a:pt x="127" y="40"/>
                </a:lnTo>
                <a:close/>
                <a:moveTo>
                  <a:pt x="128" y="19"/>
                </a:moveTo>
                <a:cubicBezTo>
                  <a:pt x="131" y="19"/>
                  <a:pt x="131" y="19"/>
                  <a:pt x="131" y="19"/>
                </a:cubicBezTo>
                <a:cubicBezTo>
                  <a:pt x="130" y="27"/>
                  <a:pt x="130" y="27"/>
                  <a:pt x="130" y="27"/>
                </a:cubicBezTo>
                <a:cubicBezTo>
                  <a:pt x="127" y="26"/>
                  <a:pt x="127" y="26"/>
                  <a:pt x="127" y="26"/>
                </a:cubicBezTo>
                <a:lnTo>
                  <a:pt x="128" y="19"/>
                </a:lnTo>
                <a:close/>
                <a:moveTo>
                  <a:pt x="79" y="89"/>
                </a:moveTo>
                <a:cubicBezTo>
                  <a:pt x="81" y="92"/>
                  <a:pt x="81" y="92"/>
                  <a:pt x="81" y="92"/>
                </a:cubicBezTo>
                <a:cubicBezTo>
                  <a:pt x="78" y="93"/>
                  <a:pt x="76" y="94"/>
                  <a:pt x="73" y="95"/>
                </a:cubicBezTo>
                <a:cubicBezTo>
                  <a:pt x="72" y="92"/>
                  <a:pt x="72" y="92"/>
                  <a:pt x="72" y="92"/>
                </a:cubicBezTo>
                <a:cubicBezTo>
                  <a:pt x="75" y="91"/>
                  <a:pt x="77" y="90"/>
                  <a:pt x="79" y="89"/>
                </a:cubicBezTo>
                <a:close/>
                <a:moveTo>
                  <a:pt x="66" y="95"/>
                </a:moveTo>
                <a:cubicBezTo>
                  <a:pt x="117" y="133"/>
                  <a:pt x="117" y="133"/>
                  <a:pt x="117" y="133"/>
                </a:cubicBezTo>
                <a:cubicBezTo>
                  <a:pt x="116" y="135"/>
                  <a:pt x="116" y="135"/>
                  <a:pt x="116" y="135"/>
                </a:cubicBezTo>
                <a:cubicBezTo>
                  <a:pt x="64" y="97"/>
                  <a:pt x="64" y="97"/>
                  <a:pt x="64" y="97"/>
                </a:cubicBezTo>
                <a:lnTo>
                  <a:pt x="66" y="95"/>
                </a:lnTo>
                <a:close/>
                <a:moveTo>
                  <a:pt x="61" y="97"/>
                </a:moveTo>
                <a:cubicBezTo>
                  <a:pt x="61" y="100"/>
                  <a:pt x="61" y="100"/>
                  <a:pt x="61" y="100"/>
                </a:cubicBezTo>
                <a:cubicBezTo>
                  <a:pt x="59" y="101"/>
                  <a:pt x="57" y="102"/>
                  <a:pt x="54" y="103"/>
                </a:cubicBezTo>
                <a:cubicBezTo>
                  <a:pt x="53" y="100"/>
                  <a:pt x="53" y="100"/>
                  <a:pt x="53" y="100"/>
                </a:cubicBezTo>
                <a:cubicBezTo>
                  <a:pt x="56" y="99"/>
                  <a:pt x="58" y="98"/>
                  <a:pt x="61" y="97"/>
                </a:cubicBezTo>
                <a:close/>
                <a:moveTo>
                  <a:pt x="54" y="87"/>
                </a:moveTo>
                <a:cubicBezTo>
                  <a:pt x="52" y="94"/>
                  <a:pt x="52" y="94"/>
                  <a:pt x="52" y="94"/>
                </a:cubicBezTo>
                <a:cubicBezTo>
                  <a:pt x="50" y="94"/>
                  <a:pt x="50" y="94"/>
                  <a:pt x="50" y="94"/>
                </a:cubicBezTo>
                <a:cubicBezTo>
                  <a:pt x="51" y="86"/>
                  <a:pt x="51" y="86"/>
                  <a:pt x="51" y="86"/>
                </a:cubicBezTo>
                <a:lnTo>
                  <a:pt x="54" y="87"/>
                </a:lnTo>
                <a:close/>
                <a:moveTo>
                  <a:pt x="57" y="66"/>
                </a:moveTo>
                <a:cubicBezTo>
                  <a:pt x="56" y="74"/>
                  <a:pt x="56" y="74"/>
                  <a:pt x="56" y="74"/>
                </a:cubicBezTo>
                <a:cubicBezTo>
                  <a:pt x="54" y="73"/>
                  <a:pt x="54" y="73"/>
                  <a:pt x="54" y="73"/>
                </a:cubicBezTo>
                <a:cubicBezTo>
                  <a:pt x="55" y="66"/>
                  <a:pt x="55" y="66"/>
                  <a:pt x="55" y="66"/>
                </a:cubicBezTo>
                <a:lnTo>
                  <a:pt x="57" y="66"/>
                </a:lnTo>
                <a:close/>
                <a:moveTo>
                  <a:pt x="61" y="46"/>
                </a:moveTo>
                <a:cubicBezTo>
                  <a:pt x="60" y="54"/>
                  <a:pt x="60" y="54"/>
                  <a:pt x="60" y="54"/>
                </a:cubicBezTo>
                <a:cubicBezTo>
                  <a:pt x="57" y="53"/>
                  <a:pt x="57" y="53"/>
                  <a:pt x="57" y="53"/>
                </a:cubicBezTo>
                <a:cubicBezTo>
                  <a:pt x="59" y="45"/>
                  <a:pt x="59" y="45"/>
                  <a:pt x="59" y="45"/>
                </a:cubicBezTo>
                <a:lnTo>
                  <a:pt x="61" y="46"/>
                </a:lnTo>
                <a:close/>
                <a:moveTo>
                  <a:pt x="64" y="33"/>
                </a:moveTo>
                <a:cubicBezTo>
                  <a:pt x="61" y="33"/>
                  <a:pt x="61" y="33"/>
                  <a:pt x="61" y="33"/>
                </a:cubicBezTo>
                <a:cubicBezTo>
                  <a:pt x="62" y="25"/>
                  <a:pt x="62" y="25"/>
                  <a:pt x="62" y="25"/>
                </a:cubicBezTo>
                <a:cubicBezTo>
                  <a:pt x="65" y="26"/>
                  <a:pt x="65" y="26"/>
                  <a:pt x="65" y="26"/>
                </a:cubicBezTo>
                <a:lnTo>
                  <a:pt x="64" y="3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" name="Freeform 383"/>
          <p:cNvSpPr>
            <a:spLocks noEditPoints="1"/>
          </p:cNvSpPr>
          <p:nvPr/>
        </p:nvSpPr>
        <p:spPr bwMode="auto">
          <a:xfrm rot="651810">
            <a:off x="8572428" y="436272"/>
            <a:ext cx="694732" cy="859335"/>
          </a:xfrm>
          <a:custGeom>
            <a:avLst/>
            <a:gdLst>
              <a:gd name="T0" fmla="*/ 102 w 121"/>
              <a:gd name="T1" fmla="*/ 127 h 150"/>
              <a:gd name="T2" fmla="*/ 53 w 121"/>
              <a:gd name="T3" fmla="*/ 136 h 150"/>
              <a:gd name="T4" fmla="*/ 117 w 121"/>
              <a:gd name="T5" fmla="*/ 81 h 150"/>
              <a:gd name="T6" fmla="*/ 66 w 121"/>
              <a:gd name="T7" fmla="*/ 90 h 150"/>
              <a:gd name="T8" fmla="*/ 119 w 121"/>
              <a:gd name="T9" fmla="*/ 59 h 150"/>
              <a:gd name="T10" fmla="*/ 116 w 121"/>
              <a:gd name="T11" fmla="*/ 57 h 150"/>
              <a:gd name="T12" fmla="*/ 120 w 121"/>
              <a:gd name="T13" fmla="*/ 36 h 150"/>
              <a:gd name="T14" fmla="*/ 91 w 121"/>
              <a:gd name="T15" fmla="*/ 41 h 150"/>
              <a:gd name="T16" fmla="*/ 121 w 121"/>
              <a:gd name="T17" fmla="*/ 2 h 150"/>
              <a:gd name="T18" fmla="*/ 118 w 121"/>
              <a:gd name="T19" fmla="*/ 5 h 150"/>
              <a:gd name="T20" fmla="*/ 118 w 121"/>
              <a:gd name="T21" fmla="*/ 1 h 150"/>
              <a:gd name="T22" fmla="*/ 102 w 121"/>
              <a:gd name="T23" fmla="*/ 8 h 150"/>
              <a:gd name="T24" fmla="*/ 108 w 121"/>
              <a:gd name="T25" fmla="*/ 14 h 150"/>
              <a:gd name="T26" fmla="*/ 107 w 121"/>
              <a:gd name="T27" fmla="*/ 19 h 150"/>
              <a:gd name="T28" fmla="*/ 106 w 121"/>
              <a:gd name="T29" fmla="*/ 22 h 150"/>
              <a:gd name="T30" fmla="*/ 105 w 121"/>
              <a:gd name="T31" fmla="*/ 22 h 150"/>
              <a:gd name="T32" fmla="*/ 104 w 121"/>
              <a:gd name="T33" fmla="*/ 19 h 150"/>
              <a:gd name="T34" fmla="*/ 61 w 121"/>
              <a:gd name="T35" fmla="*/ 35 h 150"/>
              <a:gd name="T36" fmla="*/ 77 w 121"/>
              <a:gd name="T37" fmla="*/ 63 h 150"/>
              <a:gd name="T38" fmla="*/ 52 w 121"/>
              <a:gd name="T39" fmla="*/ 141 h 150"/>
              <a:gd name="T40" fmla="*/ 93 w 121"/>
              <a:gd name="T41" fmla="*/ 36 h 150"/>
              <a:gd name="T42" fmla="*/ 93 w 121"/>
              <a:gd name="T43" fmla="*/ 28 h 150"/>
              <a:gd name="T44" fmla="*/ 96 w 121"/>
              <a:gd name="T45" fmla="*/ 31 h 150"/>
              <a:gd name="T46" fmla="*/ 94 w 121"/>
              <a:gd name="T47" fmla="*/ 39 h 150"/>
              <a:gd name="T48" fmla="*/ 83 w 121"/>
              <a:gd name="T49" fmla="*/ 56 h 150"/>
              <a:gd name="T50" fmla="*/ 85 w 121"/>
              <a:gd name="T51" fmla="*/ 48 h 150"/>
              <a:gd name="T52" fmla="*/ 83 w 121"/>
              <a:gd name="T53" fmla="*/ 56 h 150"/>
              <a:gd name="T54" fmla="*/ 103 w 121"/>
              <a:gd name="T55" fmla="*/ 60 h 150"/>
              <a:gd name="T56" fmla="*/ 96 w 121"/>
              <a:gd name="T57" fmla="*/ 64 h 150"/>
              <a:gd name="T58" fmla="*/ 93 w 121"/>
              <a:gd name="T59" fmla="*/ 107 h 150"/>
              <a:gd name="T60" fmla="*/ 101 w 121"/>
              <a:gd name="T61" fmla="*/ 108 h 150"/>
              <a:gd name="T62" fmla="*/ 93 w 121"/>
              <a:gd name="T63" fmla="*/ 107 h 150"/>
              <a:gd name="T64" fmla="*/ 80 w 121"/>
              <a:gd name="T65" fmla="*/ 110 h 150"/>
              <a:gd name="T66" fmla="*/ 73 w 121"/>
              <a:gd name="T67" fmla="*/ 114 h 150"/>
              <a:gd name="T68" fmla="*/ 56 w 121"/>
              <a:gd name="T69" fmla="*/ 69 h 150"/>
              <a:gd name="T70" fmla="*/ 49 w 121"/>
              <a:gd name="T71" fmla="*/ 63 h 150"/>
              <a:gd name="T72" fmla="*/ 56 w 121"/>
              <a:gd name="T73" fmla="*/ 69 h 150"/>
              <a:gd name="T74" fmla="*/ 73 w 121"/>
              <a:gd name="T75" fmla="*/ 74 h 150"/>
              <a:gd name="T76" fmla="*/ 74 w 121"/>
              <a:gd name="T77" fmla="*/ 66 h 150"/>
              <a:gd name="T78" fmla="*/ 83 w 121"/>
              <a:gd name="T79" fmla="*/ 66 h 150"/>
              <a:gd name="T80" fmla="*/ 78 w 121"/>
              <a:gd name="T81" fmla="*/ 65 h 150"/>
              <a:gd name="T82" fmla="*/ 83 w 121"/>
              <a:gd name="T83" fmla="*/ 66 h 150"/>
              <a:gd name="T84" fmla="*/ 62 w 121"/>
              <a:gd name="T85" fmla="*/ 92 h 150"/>
              <a:gd name="T86" fmla="*/ 60 w 121"/>
              <a:gd name="T87" fmla="*/ 81 h 150"/>
              <a:gd name="T88" fmla="*/ 66 w 121"/>
              <a:gd name="T89" fmla="*/ 85 h 150"/>
              <a:gd name="T90" fmla="*/ 64 w 121"/>
              <a:gd name="T91" fmla="*/ 93 h 150"/>
              <a:gd name="T92" fmla="*/ 55 w 121"/>
              <a:gd name="T93" fmla="*/ 118 h 150"/>
              <a:gd name="T94" fmla="*/ 60 w 121"/>
              <a:gd name="T95" fmla="*/ 114 h 150"/>
              <a:gd name="T96" fmla="*/ 43 w 121"/>
              <a:gd name="T97" fmla="*/ 124 h 150"/>
              <a:gd name="T98" fmla="*/ 49 w 121"/>
              <a:gd name="T99" fmla="*/ 127 h 150"/>
              <a:gd name="T100" fmla="*/ 52 w 121"/>
              <a:gd name="T101" fmla="*/ 124 h 150"/>
              <a:gd name="T102" fmla="*/ 48 w 121"/>
              <a:gd name="T103" fmla="*/ 131 h 150"/>
              <a:gd name="T104" fmla="*/ 48 w 121"/>
              <a:gd name="T105" fmla="*/ 130 h 150"/>
              <a:gd name="T106" fmla="*/ 30 w 121"/>
              <a:gd name="T107" fmla="*/ 108 h 150"/>
              <a:gd name="T108" fmla="*/ 37 w 121"/>
              <a:gd name="T109" fmla="*/ 112 h 150"/>
              <a:gd name="T110" fmla="*/ 30 w 121"/>
              <a:gd name="T111" fmla="*/ 108 h 150"/>
              <a:gd name="T112" fmla="*/ 32 w 121"/>
              <a:gd name="T113" fmla="*/ 70 h 150"/>
              <a:gd name="T114" fmla="*/ 59 w 121"/>
              <a:gd name="T115" fmla="*/ 105 h 150"/>
              <a:gd name="T116" fmla="*/ 54 w 121"/>
              <a:gd name="T117" fmla="*/ 111 h 150"/>
              <a:gd name="T118" fmla="*/ 30 w 121"/>
              <a:gd name="T119" fmla="*/ 72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1" h="150">
                <a:moveTo>
                  <a:pt x="52" y="141"/>
                </a:moveTo>
                <a:cubicBezTo>
                  <a:pt x="77" y="150"/>
                  <a:pt x="92" y="143"/>
                  <a:pt x="102" y="127"/>
                </a:cubicBezTo>
                <a:cubicBezTo>
                  <a:pt x="53" y="138"/>
                  <a:pt x="53" y="138"/>
                  <a:pt x="53" y="138"/>
                </a:cubicBezTo>
                <a:cubicBezTo>
                  <a:pt x="53" y="136"/>
                  <a:pt x="53" y="136"/>
                  <a:pt x="53" y="136"/>
                </a:cubicBezTo>
                <a:cubicBezTo>
                  <a:pt x="104" y="124"/>
                  <a:pt x="104" y="124"/>
                  <a:pt x="104" y="124"/>
                </a:cubicBezTo>
                <a:cubicBezTo>
                  <a:pt x="111" y="112"/>
                  <a:pt x="115" y="97"/>
                  <a:pt x="117" y="81"/>
                </a:cubicBezTo>
                <a:cubicBezTo>
                  <a:pt x="67" y="93"/>
                  <a:pt x="67" y="93"/>
                  <a:pt x="67" y="93"/>
                </a:cubicBezTo>
                <a:cubicBezTo>
                  <a:pt x="66" y="90"/>
                  <a:pt x="66" y="90"/>
                  <a:pt x="66" y="90"/>
                </a:cubicBezTo>
                <a:cubicBezTo>
                  <a:pt x="117" y="78"/>
                  <a:pt x="117" y="78"/>
                  <a:pt x="117" y="78"/>
                </a:cubicBezTo>
                <a:cubicBezTo>
                  <a:pt x="118" y="72"/>
                  <a:pt x="119" y="65"/>
                  <a:pt x="119" y="59"/>
                </a:cubicBezTo>
                <a:cubicBezTo>
                  <a:pt x="116" y="59"/>
                  <a:pt x="116" y="59"/>
                  <a:pt x="116" y="59"/>
                </a:cubicBezTo>
                <a:cubicBezTo>
                  <a:pt x="116" y="57"/>
                  <a:pt x="116" y="57"/>
                  <a:pt x="116" y="57"/>
                </a:cubicBezTo>
                <a:cubicBezTo>
                  <a:pt x="120" y="56"/>
                  <a:pt x="120" y="56"/>
                  <a:pt x="120" y="56"/>
                </a:cubicBezTo>
                <a:cubicBezTo>
                  <a:pt x="120" y="49"/>
                  <a:pt x="120" y="43"/>
                  <a:pt x="120" y="36"/>
                </a:cubicBezTo>
                <a:cubicBezTo>
                  <a:pt x="91" y="43"/>
                  <a:pt x="91" y="43"/>
                  <a:pt x="91" y="43"/>
                </a:cubicBezTo>
                <a:cubicBezTo>
                  <a:pt x="91" y="41"/>
                  <a:pt x="91" y="41"/>
                  <a:pt x="91" y="41"/>
                </a:cubicBezTo>
                <a:cubicBezTo>
                  <a:pt x="120" y="34"/>
                  <a:pt x="120" y="34"/>
                  <a:pt x="120" y="34"/>
                </a:cubicBezTo>
                <a:cubicBezTo>
                  <a:pt x="121" y="21"/>
                  <a:pt x="121" y="10"/>
                  <a:pt x="121" y="2"/>
                </a:cubicBezTo>
                <a:cubicBezTo>
                  <a:pt x="120" y="2"/>
                  <a:pt x="120" y="2"/>
                  <a:pt x="120" y="3"/>
                </a:cubicBezTo>
                <a:cubicBezTo>
                  <a:pt x="119" y="3"/>
                  <a:pt x="118" y="4"/>
                  <a:pt x="118" y="5"/>
                </a:cubicBezTo>
                <a:cubicBezTo>
                  <a:pt x="116" y="4"/>
                  <a:pt x="116" y="4"/>
                  <a:pt x="116" y="4"/>
                </a:cubicBezTo>
                <a:cubicBezTo>
                  <a:pt x="116" y="3"/>
                  <a:pt x="117" y="2"/>
                  <a:pt x="118" y="1"/>
                </a:cubicBezTo>
                <a:cubicBezTo>
                  <a:pt x="118" y="0"/>
                  <a:pt x="119" y="0"/>
                  <a:pt x="119" y="0"/>
                </a:cubicBezTo>
                <a:cubicBezTo>
                  <a:pt x="114" y="1"/>
                  <a:pt x="108" y="4"/>
                  <a:pt x="102" y="8"/>
                </a:cubicBezTo>
                <a:cubicBezTo>
                  <a:pt x="106" y="16"/>
                  <a:pt x="106" y="16"/>
                  <a:pt x="106" y="16"/>
                </a:cubicBezTo>
                <a:cubicBezTo>
                  <a:pt x="107" y="16"/>
                  <a:pt x="107" y="15"/>
                  <a:pt x="108" y="14"/>
                </a:cubicBezTo>
                <a:cubicBezTo>
                  <a:pt x="110" y="15"/>
                  <a:pt x="110" y="15"/>
                  <a:pt x="110" y="15"/>
                </a:cubicBezTo>
                <a:cubicBezTo>
                  <a:pt x="109" y="17"/>
                  <a:pt x="108" y="18"/>
                  <a:pt x="107" y="19"/>
                </a:cubicBezTo>
                <a:cubicBezTo>
                  <a:pt x="108" y="20"/>
                  <a:pt x="108" y="20"/>
                  <a:pt x="108" y="20"/>
                </a:cubicBezTo>
                <a:cubicBezTo>
                  <a:pt x="106" y="22"/>
                  <a:pt x="106" y="22"/>
                  <a:pt x="106" y="22"/>
                </a:cubicBezTo>
                <a:cubicBezTo>
                  <a:pt x="106" y="21"/>
                  <a:pt x="106" y="21"/>
                  <a:pt x="106" y="21"/>
                </a:cubicBezTo>
                <a:cubicBezTo>
                  <a:pt x="105" y="22"/>
                  <a:pt x="105" y="22"/>
                  <a:pt x="105" y="22"/>
                </a:cubicBezTo>
                <a:cubicBezTo>
                  <a:pt x="103" y="20"/>
                  <a:pt x="103" y="20"/>
                  <a:pt x="103" y="20"/>
                </a:cubicBezTo>
                <a:cubicBezTo>
                  <a:pt x="104" y="20"/>
                  <a:pt x="104" y="19"/>
                  <a:pt x="104" y="19"/>
                </a:cubicBezTo>
                <a:cubicBezTo>
                  <a:pt x="100" y="9"/>
                  <a:pt x="100" y="9"/>
                  <a:pt x="100" y="9"/>
                </a:cubicBezTo>
                <a:cubicBezTo>
                  <a:pt x="88" y="15"/>
                  <a:pt x="74" y="25"/>
                  <a:pt x="61" y="35"/>
                </a:cubicBezTo>
                <a:cubicBezTo>
                  <a:pt x="79" y="61"/>
                  <a:pt x="79" y="61"/>
                  <a:pt x="79" y="61"/>
                </a:cubicBezTo>
                <a:cubicBezTo>
                  <a:pt x="77" y="63"/>
                  <a:pt x="77" y="63"/>
                  <a:pt x="77" y="63"/>
                </a:cubicBezTo>
                <a:cubicBezTo>
                  <a:pt x="59" y="37"/>
                  <a:pt x="59" y="37"/>
                  <a:pt x="59" y="37"/>
                </a:cubicBezTo>
                <a:cubicBezTo>
                  <a:pt x="24" y="67"/>
                  <a:pt x="0" y="109"/>
                  <a:pt x="52" y="141"/>
                </a:cubicBezTo>
                <a:close/>
                <a:moveTo>
                  <a:pt x="92" y="37"/>
                </a:moveTo>
                <a:cubicBezTo>
                  <a:pt x="92" y="37"/>
                  <a:pt x="92" y="36"/>
                  <a:pt x="93" y="36"/>
                </a:cubicBezTo>
                <a:cubicBezTo>
                  <a:pt x="90" y="29"/>
                  <a:pt x="90" y="29"/>
                  <a:pt x="90" y="29"/>
                </a:cubicBezTo>
                <a:cubicBezTo>
                  <a:pt x="93" y="28"/>
                  <a:pt x="93" y="28"/>
                  <a:pt x="93" y="28"/>
                </a:cubicBezTo>
                <a:cubicBezTo>
                  <a:pt x="94" y="33"/>
                  <a:pt x="94" y="33"/>
                  <a:pt x="94" y="33"/>
                </a:cubicBezTo>
                <a:cubicBezTo>
                  <a:pt x="95" y="32"/>
                  <a:pt x="95" y="32"/>
                  <a:pt x="96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4"/>
                  <a:pt x="95" y="37"/>
                  <a:pt x="94" y="39"/>
                </a:cubicBezTo>
                <a:lnTo>
                  <a:pt x="92" y="37"/>
                </a:lnTo>
                <a:close/>
                <a:moveTo>
                  <a:pt x="83" y="56"/>
                </a:moveTo>
                <a:cubicBezTo>
                  <a:pt x="81" y="55"/>
                  <a:pt x="81" y="55"/>
                  <a:pt x="81" y="55"/>
                </a:cubicBezTo>
                <a:cubicBezTo>
                  <a:pt x="82" y="53"/>
                  <a:pt x="83" y="51"/>
                  <a:pt x="85" y="48"/>
                </a:cubicBezTo>
                <a:cubicBezTo>
                  <a:pt x="87" y="50"/>
                  <a:pt x="87" y="50"/>
                  <a:pt x="87" y="50"/>
                </a:cubicBezTo>
                <a:cubicBezTo>
                  <a:pt x="85" y="52"/>
                  <a:pt x="84" y="54"/>
                  <a:pt x="83" y="56"/>
                </a:cubicBezTo>
                <a:close/>
                <a:moveTo>
                  <a:pt x="95" y="61"/>
                </a:moveTo>
                <a:cubicBezTo>
                  <a:pt x="103" y="60"/>
                  <a:pt x="103" y="60"/>
                  <a:pt x="103" y="60"/>
                </a:cubicBezTo>
                <a:cubicBezTo>
                  <a:pt x="104" y="62"/>
                  <a:pt x="104" y="62"/>
                  <a:pt x="104" y="62"/>
                </a:cubicBezTo>
                <a:cubicBezTo>
                  <a:pt x="96" y="64"/>
                  <a:pt x="96" y="64"/>
                  <a:pt x="96" y="64"/>
                </a:cubicBezTo>
                <a:lnTo>
                  <a:pt x="95" y="61"/>
                </a:lnTo>
                <a:close/>
                <a:moveTo>
                  <a:pt x="93" y="107"/>
                </a:moveTo>
                <a:cubicBezTo>
                  <a:pt x="100" y="105"/>
                  <a:pt x="100" y="105"/>
                  <a:pt x="100" y="105"/>
                </a:cubicBezTo>
                <a:cubicBezTo>
                  <a:pt x="101" y="108"/>
                  <a:pt x="101" y="108"/>
                  <a:pt x="101" y="108"/>
                </a:cubicBezTo>
                <a:cubicBezTo>
                  <a:pt x="93" y="109"/>
                  <a:pt x="93" y="109"/>
                  <a:pt x="93" y="109"/>
                </a:cubicBezTo>
                <a:lnTo>
                  <a:pt x="93" y="107"/>
                </a:lnTo>
                <a:close/>
                <a:moveTo>
                  <a:pt x="72" y="111"/>
                </a:moveTo>
                <a:cubicBezTo>
                  <a:pt x="80" y="110"/>
                  <a:pt x="80" y="110"/>
                  <a:pt x="80" y="110"/>
                </a:cubicBezTo>
                <a:cubicBezTo>
                  <a:pt x="81" y="112"/>
                  <a:pt x="81" y="112"/>
                  <a:pt x="81" y="112"/>
                </a:cubicBezTo>
                <a:cubicBezTo>
                  <a:pt x="73" y="114"/>
                  <a:pt x="73" y="114"/>
                  <a:pt x="73" y="114"/>
                </a:cubicBezTo>
                <a:lnTo>
                  <a:pt x="72" y="111"/>
                </a:lnTo>
                <a:close/>
                <a:moveTo>
                  <a:pt x="56" y="69"/>
                </a:moveTo>
                <a:cubicBezTo>
                  <a:pt x="54" y="70"/>
                  <a:pt x="54" y="70"/>
                  <a:pt x="54" y="70"/>
                </a:cubicBezTo>
                <a:cubicBezTo>
                  <a:pt x="49" y="63"/>
                  <a:pt x="49" y="63"/>
                  <a:pt x="49" y="63"/>
                </a:cubicBezTo>
                <a:cubicBezTo>
                  <a:pt x="52" y="62"/>
                  <a:pt x="52" y="62"/>
                  <a:pt x="52" y="62"/>
                </a:cubicBezTo>
                <a:lnTo>
                  <a:pt x="56" y="69"/>
                </a:lnTo>
                <a:close/>
                <a:moveTo>
                  <a:pt x="76" y="68"/>
                </a:moveTo>
                <a:cubicBezTo>
                  <a:pt x="75" y="70"/>
                  <a:pt x="74" y="72"/>
                  <a:pt x="73" y="74"/>
                </a:cubicBezTo>
                <a:cubicBezTo>
                  <a:pt x="71" y="73"/>
                  <a:pt x="71" y="73"/>
                  <a:pt x="71" y="73"/>
                </a:cubicBezTo>
                <a:cubicBezTo>
                  <a:pt x="72" y="71"/>
                  <a:pt x="73" y="69"/>
                  <a:pt x="74" y="66"/>
                </a:cubicBezTo>
                <a:lnTo>
                  <a:pt x="76" y="68"/>
                </a:lnTo>
                <a:close/>
                <a:moveTo>
                  <a:pt x="83" y="66"/>
                </a:moveTo>
                <a:cubicBezTo>
                  <a:pt x="78" y="67"/>
                  <a:pt x="78" y="67"/>
                  <a:pt x="78" y="67"/>
                </a:cubicBezTo>
                <a:cubicBezTo>
                  <a:pt x="78" y="65"/>
                  <a:pt x="78" y="65"/>
                  <a:pt x="78" y="65"/>
                </a:cubicBezTo>
                <a:cubicBezTo>
                  <a:pt x="83" y="64"/>
                  <a:pt x="83" y="64"/>
                  <a:pt x="83" y="64"/>
                </a:cubicBezTo>
                <a:lnTo>
                  <a:pt x="83" y="66"/>
                </a:lnTo>
                <a:close/>
                <a:moveTo>
                  <a:pt x="64" y="93"/>
                </a:moveTo>
                <a:cubicBezTo>
                  <a:pt x="62" y="92"/>
                  <a:pt x="62" y="92"/>
                  <a:pt x="62" y="92"/>
                </a:cubicBezTo>
                <a:cubicBezTo>
                  <a:pt x="62" y="90"/>
                  <a:pt x="63" y="89"/>
                  <a:pt x="64" y="87"/>
                </a:cubicBezTo>
                <a:cubicBezTo>
                  <a:pt x="60" y="81"/>
                  <a:pt x="60" y="81"/>
                  <a:pt x="60" y="81"/>
                </a:cubicBezTo>
                <a:cubicBezTo>
                  <a:pt x="62" y="80"/>
                  <a:pt x="62" y="80"/>
                  <a:pt x="62" y="80"/>
                </a:cubicBezTo>
                <a:cubicBezTo>
                  <a:pt x="66" y="85"/>
                  <a:pt x="66" y="85"/>
                  <a:pt x="66" y="85"/>
                </a:cubicBezTo>
                <a:cubicBezTo>
                  <a:pt x="67" y="86"/>
                  <a:pt x="67" y="86"/>
                  <a:pt x="67" y="86"/>
                </a:cubicBezTo>
                <a:cubicBezTo>
                  <a:pt x="66" y="88"/>
                  <a:pt x="65" y="91"/>
                  <a:pt x="64" y="93"/>
                </a:cubicBezTo>
                <a:close/>
                <a:moveTo>
                  <a:pt x="60" y="117"/>
                </a:moveTo>
                <a:cubicBezTo>
                  <a:pt x="55" y="118"/>
                  <a:pt x="55" y="118"/>
                  <a:pt x="55" y="118"/>
                </a:cubicBezTo>
                <a:cubicBezTo>
                  <a:pt x="55" y="115"/>
                  <a:pt x="55" y="115"/>
                  <a:pt x="55" y="115"/>
                </a:cubicBezTo>
                <a:cubicBezTo>
                  <a:pt x="60" y="114"/>
                  <a:pt x="60" y="114"/>
                  <a:pt x="60" y="114"/>
                </a:cubicBezTo>
                <a:lnTo>
                  <a:pt x="60" y="117"/>
                </a:lnTo>
                <a:close/>
                <a:moveTo>
                  <a:pt x="43" y="124"/>
                </a:moveTo>
                <a:cubicBezTo>
                  <a:pt x="45" y="122"/>
                  <a:pt x="45" y="122"/>
                  <a:pt x="45" y="122"/>
                </a:cubicBezTo>
                <a:cubicBezTo>
                  <a:pt x="49" y="127"/>
                  <a:pt x="49" y="127"/>
                  <a:pt x="49" y="127"/>
                </a:cubicBezTo>
                <a:cubicBezTo>
                  <a:pt x="49" y="126"/>
                  <a:pt x="50" y="125"/>
                  <a:pt x="50" y="124"/>
                </a:cubicBezTo>
                <a:cubicBezTo>
                  <a:pt x="52" y="124"/>
                  <a:pt x="52" y="124"/>
                  <a:pt x="52" y="124"/>
                </a:cubicBezTo>
                <a:cubicBezTo>
                  <a:pt x="52" y="127"/>
                  <a:pt x="51" y="129"/>
                  <a:pt x="50" y="132"/>
                </a:cubicBezTo>
                <a:cubicBezTo>
                  <a:pt x="48" y="131"/>
                  <a:pt x="48" y="131"/>
                  <a:pt x="48" y="131"/>
                </a:cubicBezTo>
                <a:cubicBezTo>
                  <a:pt x="48" y="131"/>
                  <a:pt x="48" y="130"/>
                  <a:pt x="48" y="130"/>
                </a:cubicBezTo>
                <a:cubicBezTo>
                  <a:pt x="48" y="130"/>
                  <a:pt x="48" y="130"/>
                  <a:pt x="48" y="130"/>
                </a:cubicBezTo>
                <a:lnTo>
                  <a:pt x="43" y="124"/>
                </a:lnTo>
                <a:close/>
                <a:moveTo>
                  <a:pt x="30" y="108"/>
                </a:moveTo>
                <a:cubicBezTo>
                  <a:pt x="32" y="106"/>
                  <a:pt x="32" y="106"/>
                  <a:pt x="32" y="106"/>
                </a:cubicBezTo>
                <a:cubicBezTo>
                  <a:pt x="37" y="112"/>
                  <a:pt x="37" y="112"/>
                  <a:pt x="37" y="112"/>
                </a:cubicBezTo>
                <a:cubicBezTo>
                  <a:pt x="35" y="114"/>
                  <a:pt x="35" y="114"/>
                  <a:pt x="35" y="114"/>
                </a:cubicBezTo>
                <a:lnTo>
                  <a:pt x="30" y="108"/>
                </a:lnTo>
                <a:close/>
                <a:moveTo>
                  <a:pt x="30" y="72"/>
                </a:moveTo>
                <a:cubicBezTo>
                  <a:pt x="32" y="70"/>
                  <a:pt x="32" y="70"/>
                  <a:pt x="32" y="70"/>
                </a:cubicBezTo>
                <a:cubicBezTo>
                  <a:pt x="58" y="105"/>
                  <a:pt x="58" y="105"/>
                  <a:pt x="58" y="105"/>
                </a:cubicBezTo>
                <a:cubicBezTo>
                  <a:pt x="59" y="105"/>
                  <a:pt x="59" y="105"/>
                  <a:pt x="59" y="105"/>
                </a:cubicBezTo>
                <a:cubicBezTo>
                  <a:pt x="58" y="107"/>
                  <a:pt x="57" y="110"/>
                  <a:pt x="56" y="112"/>
                </a:cubicBezTo>
                <a:cubicBezTo>
                  <a:pt x="54" y="111"/>
                  <a:pt x="54" y="111"/>
                  <a:pt x="54" y="111"/>
                </a:cubicBezTo>
                <a:cubicBezTo>
                  <a:pt x="55" y="109"/>
                  <a:pt x="55" y="108"/>
                  <a:pt x="56" y="106"/>
                </a:cubicBezTo>
                <a:lnTo>
                  <a:pt x="30" y="7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" name="Picture 6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290">
            <a:off x="7523435" y="222861"/>
            <a:ext cx="4231455" cy="4612371"/>
          </a:xfrm>
          <a:prstGeom prst="rect">
            <a:avLst/>
          </a:prstGeom>
        </p:spPr>
      </p:pic>
      <p:sp>
        <p:nvSpPr>
          <p:cNvPr id="616" name="Freeform 380"/>
          <p:cNvSpPr>
            <a:spLocks noEditPoints="1"/>
          </p:cNvSpPr>
          <p:nvPr/>
        </p:nvSpPr>
        <p:spPr bwMode="auto">
          <a:xfrm rot="18625728" flipH="1">
            <a:off x="1226663" y="4425618"/>
            <a:ext cx="641023" cy="920402"/>
          </a:xfrm>
          <a:custGeom>
            <a:avLst/>
            <a:gdLst>
              <a:gd name="T0" fmla="*/ 11 w 158"/>
              <a:gd name="T1" fmla="*/ 120 h 227"/>
              <a:gd name="T2" fmla="*/ 41 w 158"/>
              <a:gd name="T3" fmla="*/ 193 h 227"/>
              <a:gd name="T4" fmla="*/ 154 w 158"/>
              <a:gd name="T5" fmla="*/ 103 h 227"/>
              <a:gd name="T6" fmla="*/ 108 w 158"/>
              <a:gd name="T7" fmla="*/ 99 h 227"/>
              <a:gd name="T8" fmla="*/ 111 w 158"/>
              <a:gd name="T9" fmla="*/ 98 h 227"/>
              <a:gd name="T10" fmla="*/ 136 w 158"/>
              <a:gd name="T11" fmla="*/ 34 h 227"/>
              <a:gd name="T12" fmla="*/ 153 w 158"/>
              <a:gd name="T13" fmla="*/ 0 h 227"/>
              <a:gd name="T14" fmla="*/ 150 w 158"/>
              <a:gd name="T15" fmla="*/ 0 h 227"/>
              <a:gd name="T16" fmla="*/ 122 w 158"/>
              <a:gd name="T17" fmla="*/ 69 h 227"/>
              <a:gd name="T18" fmla="*/ 84 w 158"/>
              <a:gd name="T19" fmla="*/ 47 h 227"/>
              <a:gd name="T20" fmla="*/ 58 w 158"/>
              <a:gd name="T21" fmla="*/ 65 h 227"/>
              <a:gd name="T22" fmla="*/ 56 w 158"/>
              <a:gd name="T23" fmla="*/ 67 h 227"/>
              <a:gd name="T24" fmla="*/ 144 w 158"/>
              <a:gd name="T25" fmla="*/ 16 h 227"/>
              <a:gd name="T26" fmla="*/ 142 w 158"/>
              <a:gd name="T27" fmla="*/ 23 h 227"/>
              <a:gd name="T28" fmla="*/ 156 w 158"/>
              <a:gd name="T29" fmla="*/ 55 h 227"/>
              <a:gd name="T30" fmla="*/ 156 w 158"/>
              <a:gd name="T31" fmla="*/ 53 h 227"/>
              <a:gd name="T32" fmla="*/ 136 w 158"/>
              <a:gd name="T33" fmla="*/ 44 h 227"/>
              <a:gd name="T34" fmla="*/ 129 w 158"/>
              <a:gd name="T35" fmla="*/ 55 h 227"/>
              <a:gd name="T36" fmla="*/ 135 w 158"/>
              <a:gd name="T37" fmla="*/ 57 h 227"/>
              <a:gd name="T38" fmla="*/ 128 w 158"/>
              <a:gd name="T39" fmla="*/ 63 h 227"/>
              <a:gd name="T40" fmla="*/ 121 w 158"/>
              <a:gd name="T41" fmla="*/ 73 h 227"/>
              <a:gd name="T42" fmla="*/ 117 w 158"/>
              <a:gd name="T43" fmla="*/ 80 h 227"/>
              <a:gd name="T44" fmla="*/ 50 w 158"/>
              <a:gd name="T45" fmla="*/ 189 h 227"/>
              <a:gd name="T46" fmla="*/ 58 w 158"/>
              <a:gd name="T47" fmla="*/ 190 h 227"/>
              <a:gd name="T48" fmla="*/ 55 w 158"/>
              <a:gd name="T49" fmla="*/ 178 h 227"/>
              <a:gd name="T50" fmla="*/ 78 w 158"/>
              <a:gd name="T51" fmla="*/ 192 h 227"/>
              <a:gd name="T52" fmla="*/ 78 w 158"/>
              <a:gd name="T53" fmla="*/ 190 h 227"/>
              <a:gd name="T54" fmla="*/ 91 w 158"/>
              <a:gd name="T55" fmla="*/ 194 h 227"/>
              <a:gd name="T56" fmla="*/ 99 w 158"/>
              <a:gd name="T57" fmla="*/ 195 h 227"/>
              <a:gd name="T58" fmla="*/ 138 w 158"/>
              <a:gd name="T59" fmla="*/ 135 h 227"/>
              <a:gd name="T60" fmla="*/ 117 w 158"/>
              <a:gd name="T61" fmla="*/ 133 h 227"/>
              <a:gd name="T62" fmla="*/ 109 w 158"/>
              <a:gd name="T63" fmla="*/ 133 h 227"/>
              <a:gd name="T64" fmla="*/ 105 w 158"/>
              <a:gd name="T65" fmla="*/ 103 h 227"/>
              <a:gd name="T66" fmla="*/ 103 w 158"/>
              <a:gd name="T67" fmla="*/ 98 h 227"/>
              <a:gd name="T68" fmla="*/ 98 w 158"/>
              <a:gd name="T69" fmla="*/ 117 h 227"/>
              <a:gd name="T70" fmla="*/ 96 w 158"/>
              <a:gd name="T71" fmla="*/ 78 h 227"/>
              <a:gd name="T72" fmla="*/ 93 w 158"/>
              <a:gd name="T73" fmla="*/ 79 h 227"/>
              <a:gd name="T74" fmla="*/ 91 w 158"/>
              <a:gd name="T75" fmla="*/ 66 h 227"/>
              <a:gd name="T76" fmla="*/ 89 w 158"/>
              <a:gd name="T77" fmla="*/ 59 h 227"/>
              <a:gd name="T78" fmla="*/ 91 w 158"/>
              <a:gd name="T79" fmla="*/ 133 h 227"/>
              <a:gd name="T80" fmla="*/ 89 w 158"/>
              <a:gd name="T81" fmla="*/ 136 h 227"/>
              <a:gd name="T82" fmla="*/ 88 w 158"/>
              <a:gd name="T83" fmla="*/ 136 h 227"/>
              <a:gd name="T84" fmla="*/ 91 w 158"/>
              <a:gd name="T85" fmla="*/ 128 h 227"/>
              <a:gd name="T86" fmla="*/ 78 w 158"/>
              <a:gd name="T87" fmla="*/ 153 h 227"/>
              <a:gd name="T88" fmla="*/ 72 w 158"/>
              <a:gd name="T89" fmla="*/ 158 h 227"/>
              <a:gd name="T90" fmla="*/ 71 w 158"/>
              <a:gd name="T91" fmla="*/ 160 h 227"/>
              <a:gd name="T92" fmla="*/ 70 w 158"/>
              <a:gd name="T93" fmla="*/ 164 h 227"/>
              <a:gd name="T94" fmla="*/ 68 w 158"/>
              <a:gd name="T95" fmla="*/ 162 h 227"/>
              <a:gd name="T96" fmla="*/ 57 w 158"/>
              <a:gd name="T97" fmla="*/ 165 h 227"/>
              <a:gd name="T98" fmla="*/ 50 w 158"/>
              <a:gd name="T99" fmla="*/ 137 h 227"/>
              <a:gd name="T100" fmla="*/ 47 w 158"/>
              <a:gd name="T101" fmla="*/ 138 h 227"/>
              <a:gd name="T102" fmla="*/ 45 w 158"/>
              <a:gd name="T103" fmla="*/ 125 h 227"/>
              <a:gd name="T104" fmla="*/ 42 w 158"/>
              <a:gd name="T105" fmla="*/ 118 h 227"/>
              <a:gd name="T106" fmla="*/ 35 w 158"/>
              <a:gd name="T107" fmla="*/ 106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58" h="227">
                <a:moveTo>
                  <a:pt x="39" y="189"/>
                </a:moveTo>
                <a:cubicBezTo>
                  <a:pt x="36" y="190"/>
                  <a:pt x="36" y="190"/>
                  <a:pt x="36" y="190"/>
                </a:cubicBezTo>
                <a:cubicBezTo>
                  <a:pt x="11" y="120"/>
                  <a:pt x="11" y="120"/>
                  <a:pt x="11" y="120"/>
                </a:cubicBezTo>
                <a:cubicBezTo>
                  <a:pt x="0" y="145"/>
                  <a:pt x="3" y="170"/>
                  <a:pt x="33" y="193"/>
                </a:cubicBezTo>
                <a:cubicBezTo>
                  <a:pt x="35" y="194"/>
                  <a:pt x="37" y="195"/>
                  <a:pt x="39" y="196"/>
                </a:cubicBezTo>
                <a:cubicBezTo>
                  <a:pt x="40" y="195"/>
                  <a:pt x="40" y="194"/>
                  <a:pt x="41" y="193"/>
                </a:cubicBezTo>
                <a:cubicBezTo>
                  <a:pt x="43" y="195"/>
                  <a:pt x="43" y="195"/>
                  <a:pt x="43" y="195"/>
                </a:cubicBezTo>
                <a:cubicBezTo>
                  <a:pt x="42" y="196"/>
                  <a:pt x="42" y="196"/>
                  <a:pt x="41" y="197"/>
                </a:cubicBezTo>
                <a:cubicBezTo>
                  <a:pt x="116" y="227"/>
                  <a:pt x="146" y="167"/>
                  <a:pt x="154" y="103"/>
                </a:cubicBezTo>
                <a:cubicBezTo>
                  <a:pt x="109" y="101"/>
                  <a:pt x="109" y="101"/>
                  <a:pt x="109" y="101"/>
                </a:cubicBezTo>
                <a:cubicBezTo>
                  <a:pt x="109" y="99"/>
                  <a:pt x="109" y="99"/>
                  <a:pt x="109" y="99"/>
                </a:cubicBezTo>
                <a:cubicBezTo>
                  <a:pt x="108" y="99"/>
                  <a:pt x="108" y="99"/>
                  <a:pt x="108" y="99"/>
                </a:cubicBezTo>
                <a:cubicBezTo>
                  <a:pt x="109" y="97"/>
                  <a:pt x="110" y="94"/>
                  <a:pt x="111" y="92"/>
                </a:cubicBezTo>
                <a:cubicBezTo>
                  <a:pt x="114" y="93"/>
                  <a:pt x="114" y="93"/>
                  <a:pt x="114" y="93"/>
                </a:cubicBezTo>
                <a:cubicBezTo>
                  <a:pt x="113" y="95"/>
                  <a:pt x="112" y="96"/>
                  <a:pt x="111" y="98"/>
                </a:cubicBezTo>
                <a:cubicBezTo>
                  <a:pt x="155" y="100"/>
                  <a:pt x="155" y="100"/>
                  <a:pt x="155" y="100"/>
                </a:cubicBezTo>
                <a:cubicBezTo>
                  <a:pt x="158" y="76"/>
                  <a:pt x="158" y="51"/>
                  <a:pt x="157" y="31"/>
                </a:cubicBezTo>
                <a:cubicBezTo>
                  <a:pt x="136" y="34"/>
                  <a:pt x="136" y="34"/>
                  <a:pt x="136" y="34"/>
                </a:cubicBezTo>
                <a:cubicBezTo>
                  <a:pt x="136" y="31"/>
                  <a:pt x="136" y="31"/>
                  <a:pt x="136" y="31"/>
                </a:cubicBezTo>
                <a:cubicBezTo>
                  <a:pt x="156" y="28"/>
                  <a:pt x="156" y="28"/>
                  <a:pt x="156" y="28"/>
                </a:cubicBezTo>
                <a:cubicBezTo>
                  <a:pt x="156" y="17"/>
                  <a:pt x="154" y="8"/>
                  <a:pt x="153" y="0"/>
                </a:cubicBezTo>
                <a:cubicBezTo>
                  <a:pt x="152" y="1"/>
                  <a:pt x="152" y="3"/>
                  <a:pt x="151" y="5"/>
                </a:cubicBezTo>
                <a:cubicBezTo>
                  <a:pt x="149" y="4"/>
                  <a:pt x="149" y="4"/>
                  <a:pt x="149" y="4"/>
                </a:cubicBezTo>
                <a:cubicBezTo>
                  <a:pt x="149" y="2"/>
                  <a:pt x="149" y="1"/>
                  <a:pt x="150" y="0"/>
                </a:cubicBezTo>
                <a:cubicBezTo>
                  <a:pt x="140" y="7"/>
                  <a:pt x="125" y="16"/>
                  <a:pt x="110" y="26"/>
                </a:cubicBezTo>
                <a:cubicBezTo>
                  <a:pt x="124" y="68"/>
                  <a:pt x="124" y="68"/>
                  <a:pt x="124" y="68"/>
                </a:cubicBezTo>
                <a:cubicBezTo>
                  <a:pt x="122" y="69"/>
                  <a:pt x="122" y="69"/>
                  <a:pt x="122" y="69"/>
                </a:cubicBezTo>
                <a:cubicBezTo>
                  <a:pt x="108" y="28"/>
                  <a:pt x="108" y="28"/>
                  <a:pt x="108" y="28"/>
                </a:cubicBezTo>
                <a:cubicBezTo>
                  <a:pt x="100" y="33"/>
                  <a:pt x="91" y="39"/>
                  <a:pt x="83" y="45"/>
                </a:cubicBezTo>
                <a:cubicBezTo>
                  <a:pt x="84" y="47"/>
                  <a:pt x="84" y="47"/>
                  <a:pt x="84" y="47"/>
                </a:cubicBezTo>
                <a:cubicBezTo>
                  <a:pt x="82" y="48"/>
                  <a:pt x="82" y="48"/>
                  <a:pt x="82" y="48"/>
                </a:cubicBezTo>
                <a:cubicBezTo>
                  <a:pt x="81" y="47"/>
                  <a:pt x="81" y="47"/>
                  <a:pt x="81" y="47"/>
                </a:cubicBezTo>
                <a:cubicBezTo>
                  <a:pt x="73" y="52"/>
                  <a:pt x="65" y="59"/>
                  <a:pt x="58" y="65"/>
                </a:cubicBezTo>
                <a:cubicBezTo>
                  <a:pt x="83" y="136"/>
                  <a:pt x="83" y="136"/>
                  <a:pt x="83" y="136"/>
                </a:cubicBezTo>
                <a:cubicBezTo>
                  <a:pt x="81" y="137"/>
                  <a:pt x="81" y="137"/>
                  <a:pt x="81" y="137"/>
                </a:cubicBezTo>
                <a:cubicBezTo>
                  <a:pt x="56" y="67"/>
                  <a:pt x="56" y="67"/>
                  <a:pt x="56" y="67"/>
                </a:cubicBezTo>
                <a:cubicBezTo>
                  <a:pt x="38" y="83"/>
                  <a:pt x="22" y="100"/>
                  <a:pt x="13" y="117"/>
                </a:cubicBezTo>
                <a:lnTo>
                  <a:pt x="39" y="189"/>
                </a:lnTo>
                <a:close/>
                <a:moveTo>
                  <a:pt x="144" y="16"/>
                </a:moveTo>
                <a:cubicBezTo>
                  <a:pt x="147" y="17"/>
                  <a:pt x="147" y="17"/>
                  <a:pt x="147" y="17"/>
                </a:cubicBezTo>
                <a:cubicBezTo>
                  <a:pt x="146" y="19"/>
                  <a:pt x="145" y="22"/>
                  <a:pt x="144" y="24"/>
                </a:cubicBezTo>
                <a:cubicBezTo>
                  <a:pt x="142" y="23"/>
                  <a:pt x="142" y="23"/>
                  <a:pt x="142" y="23"/>
                </a:cubicBezTo>
                <a:cubicBezTo>
                  <a:pt x="143" y="21"/>
                  <a:pt x="143" y="18"/>
                  <a:pt x="144" y="16"/>
                </a:cubicBezTo>
                <a:close/>
                <a:moveTo>
                  <a:pt x="156" y="53"/>
                </a:moveTo>
                <a:cubicBezTo>
                  <a:pt x="156" y="55"/>
                  <a:pt x="156" y="55"/>
                  <a:pt x="156" y="55"/>
                </a:cubicBezTo>
                <a:cubicBezTo>
                  <a:pt x="148" y="57"/>
                  <a:pt x="148" y="57"/>
                  <a:pt x="148" y="57"/>
                </a:cubicBezTo>
                <a:cubicBezTo>
                  <a:pt x="148" y="54"/>
                  <a:pt x="148" y="54"/>
                  <a:pt x="148" y="54"/>
                </a:cubicBezTo>
                <a:lnTo>
                  <a:pt x="156" y="53"/>
                </a:lnTo>
                <a:close/>
                <a:moveTo>
                  <a:pt x="137" y="35"/>
                </a:moveTo>
                <a:cubicBezTo>
                  <a:pt x="139" y="36"/>
                  <a:pt x="139" y="36"/>
                  <a:pt x="139" y="36"/>
                </a:cubicBezTo>
                <a:cubicBezTo>
                  <a:pt x="138" y="39"/>
                  <a:pt x="137" y="41"/>
                  <a:pt x="136" y="44"/>
                </a:cubicBezTo>
                <a:cubicBezTo>
                  <a:pt x="134" y="43"/>
                  <a:pt x="134" y="43"/>
                  <a:pt x="134" y="43"/>
                </a:cubicBezTo>
                <a:cubicBezTo>
                  <a:pt x="135" y="40"/>
                  <a:pt x="136" y="38"/>
                  <a:pt x="137" y="35"/>
                </a:cubicBezTo>
                <a:close/>
                <a:moveTo>
                  <a:pt x="129" y="55"/>
                </a:moveTo>
                <a:cubicBezTo>
                  <a:pt x="131" y="56"/>
                  <a:pt x="131" y="56"/>
                  <a:pt x="131" y="56"/>
                </a:cubicBezTo>
                <a:cubicBezTo>
                  <a:pt x="131" y="56"/>
                  <a:pt x="131" y="57"/>
                  <a:pt x="130" y="58"/>
                </a:cubicBezTo>
                <a:cubicBezTo>
                  <a:pt x="135" y="57"/>
                  <a:pt x="135" y="57"/>
                  <a:pt x="135" y="57"/>
                </a:cubicBezTo>
                <a:cubicBezTo>
                  <a:pt x="136" y="59"/>
                  <a:pt x="136" y="59"/>
                  <a:pt x="136" y="59"/>
                </a:cubicBezTo>
                <a:cubicBezTo>
                  <a:pt x="129" y="61"/>
                  <a:pt x="129" y="61"/>
                  <a:pt x="129" y="61"/>
                </a:cubicBezTo>
                <a:cubicBezTo>
                  <a:pt x="129" y="61"/>
                  <a:pt x="129" y="62"/>
                  <a:pt x="128" y="63"/>
                </a:cubicBezTo>
                <a:cubicBezTo>
                  <a:pt x="126" y="62"/>
                  <a:pt x="126" y="62"/>
                  <a:pt x="126" y="62"/>
                </a:cubicBezTo>
                <a:cubicBezTo>
                  <a:pt x="127" y="59"/>
                  <a:pt x="128" y="57"/>
                  <a:pt x="129" y="55"/>
                </a:cubicBezTo>
                <a:close/>
                <a:moveTo>
                  <a:pt x="121" y="73"/>
                </a:moveTo>
                <a:cubicBezTo>
                  <a:pt x="123" y="74"/>
                  <a:pt x="123" y="74"/>
                  <a:pt x="123" y="74"/>
                </a:cubicBezTo>
                <a:cubicBezTo>
                  <a:pt x="122" y="77"/>
                  <a:pt x="121" y="79"/>
                  <a:pt x="120" y="82"/>
                </a:cubicBezTo>
                <a:cubicBezTo>
                  <a:pt x="117" y="80"/>
                  <a:pt x="117" y="80"/>
                  <a:pt x="117" y="80"/>
                </a:cubicBezTo>
                <a:cubicBezTo>
                  <a:pt x="118" y="78"/>
                  <a:pt x="119" y="76"/>
                  <a:pt x="121" y="73"/>
                </a:cubicBezTo>
                <a:close/>
                <a:moveTo>
                  <a:pt x="58" y="190"/>
                </a:moveTo>
                <a:cubicBezTo>
                  <a:pt x="50" y="189"/>
                  <a:pt x="50" y="189"/>
                  <a:pt x="50" y="189"/>
                </a:cubicBezTo>
                <a:cubicBezTo>
                  <a:pt x="50" y="186"/>
                  <a:pt x="50" y="186"/>
                  <a:pt x="50" y="186"/>
                </a:cubicBezTo>
                <a:cubicBezTo>
                  <a:pt x="58" y="187"/>
                  <a:pt x="58" y="187"/>
                  <a:pt x="58" y="187"/>
                </a:cubicBezTo>
                <a:lnTo>
                  <a:pt x="58" y="190"/>
                </a:lnTo>
                <a:close/>
                <a:moveTo>
                  <a:pt x="52" y="186"/>
                </a:moveTo>
                <a:cubicBezTo>
                  <a:pt x="50" y="184"/>
                  <a:pt x="50" y="184"/>
                  <a:pt x="50" y="184"/>
                </a:cubicBezTo>
                <a:cubicBezTo>
                  <a:pt x="52" y="182"/>
                  <a:pt x="54" y="180"/>
                  <a:pt x="55" y="178"/>
                </a:cubicBezTo>
                <a:cubicBezTo>
                  <a:pt x="57" y="180"/>
                  <a:pt x="57" y="180"/>
                  <a:pt x="57" y="180"/>
                </a:cubicBezTo>
                <a:cubicBezTo>
                  <a:pt x="55" y="182"/>
                  <a:pt x="54" y="184"/>
                  <a:pt x="52" y="186"/>
                </a:cubicBezTo>
                <a:close/>
                <a:moveTo>
                  <a:pt x="78" y="192"/>
                </a:moveTo>
                <a:cubicBezTo>
                  <a:pt x="70" y="191"/>
                  <a:pt x="70" y="191"/>
                  <a:pt x="70" y="191"/>
                </a:cubicBezTo>
                <a:cubicBezTo>
                  <a:pt x="71" y="189"/>
                  <a:pt x="71" y="189"/>
                  <a:pt x="71" y="189"/>
                </a:cubicBezTo>
                <a:cubicBezTo>
                  <a:pt x="78" y="190"/>
                  <a:pt x="78" y="190"/>
                  <a:pt x="78" y="190"/>
                </a:cubicBezTo>
                <a:lnTo>
                  <a:pt x="78" y="192"/>
                </a:lnTo>
                <a:close/>
                <a:moveTo>
                  <a:pt x="99" y="195"/>
                </a:moveTo>
                <a:cubicBezTo>
                  <a:pt x="91" y="194"/>
                  <a:pt x="91" y="194"/>
                  <a:pt x="91" y="194"/>
                </a:cubicBezTo>
                <a:cubicBezTo>
                  <a:pt x="91" y="191"/>
                  <a:pt x="91" y="191"/>
                  <a:pt x="91" y="191"/>
                </a:cubicBezTo>
                <a:cubicBezTo>
                  <a:pt x="99" y="192"/>
                  <a:pt x="99" y="192"/>
                  <a:pt x="99" y="192"/>
                </a:cubicBezTo>
                <a:lnTo>
                  <a:pt x="99" y="195"/>
                </a:lnTo>
                <a:close/>
                <a:moveTo>
                  <a:pt x="130" y="132"/>
                </a:moveTo>
                <a:cubicBezTo>
                  <a:pt x="138" y="132"/>
                  <a:pt x="138" y="132"/>
                  <a:pt x="138" y="132"/>
                </a:cubicBezTo>
                <a:cubicBezTo>
                  <a:pt x="138" y="135"/>
                  <a:pt x="138" y="135"/>
                  <a:pt x="138" y="135"/>
                </a:cubicBezTo>
                <a:cubicBezTo>
                  <a:pt x="130" y="135"/>
                  <a:pt x="130" y="135"/>
                  <a:pt x="130" y="135"/>
                </a:cubicBezTo>
                <a:lnTo>
                  <a:pt x="130" y="132"/>
                </a:lnTo>
                <a:close/>
                <a:moveTo>
                  <a:pt x="117" y="133"/>
                </a:moveTo>
                <a:cubicBezTo>
                  <a:pt x="117" y="135"/>
                  <a:pt x="117" y="135"/>
                  <a:pt x="117" y="135"/>
                </a:cubicBezTo>
                <a:cubicBezTo>
                  <a:pt x="109" y="136"/>
                  <a:pt x="109" y="136"/>
                  <a:pt x="109" y="136"/>
                </a:cubicBezTo>
                <a:cubicBezTo>
                  <a:pt x="109" y="133"/>
                  <a:pt x="109" y="133"/>
                  <a:pt x="109" y="133"/>
                </a:cubicBezTo>
                <a:lnTo>
                  <a:pt x="117" y="133"/>
                </a:lnTo>
                <a:close/>
                <a:moveTo>
                  <a:pt x="103" y="98"/>
                </a:moveTo>
                <a:cubicBezTo>
                  <a:pt x="105" y="103"/>
                  <a:pt x="105" y="103"/>
                  <a:pt x="105" y="103"/>
                </a:cubicBezTo>
                <a:cubicBezTo>
                  <a:pt x="103" y="104"/>
                  <a:pt x="103" y="104"/>
                  <a:pt x="103" y="104"/>
                </a:cubicBezTo>
                <a:cubicBezTo>
                  <a:pt x="101" y="99"/>
                  <a:pt x="101" y="99"/>
                  <a:pt x="101" y="99"/>
                </a:cubicBezTo>
                <a:lnTo>
                  <a:pt x="103" y="98"/>
                </a:lnTo>
                <a:close/>
                <a:moveTo>
                  <a:pt x="104" y="111"/>
                </a:moveTo>
                <a:cubicBezTo>
                  <a:pt x="103" y="114"/>
                  <a:pt x="101" y="116"/>
                  <a:pt x="100" y="118"/>
                </a:cubicBezTo>
                <a:cubicBezTo>
                  <a:pt x="98" y="117"/>
                  <a:pt x="98" y="117"/>
                  <a:pt x="98" y="117"/>
                </a:cubicBezTo>
                <a:cubicBezTo>
                  <a:pt x="99" y="115"/>
                  <a:pt x="100" y="112"/>
                  <a:pt x="102" y="110"/>
                </a:cubicBezTo>
                <a:lnTo>
                  <a:pt x="104" y="111"/>
                </a:lnTo>
                <a:close/>
                <a:moveTo>
                  <a:pt x="96" y="78"/>
                </a:moveTo>
                <a:cubicBezTo>
                  <a:pt x="99" y="86"/>
                  <a:pt x="99" y="86"/>
                  <a:pt x="99" y="86"/>
                </a:cubicBezTo>
                <a:cubicBezTo>
                  <a:pt x="96" y="86"/>
                  <a:pt x="96" y="86"/>
                  <a:pt x="96" y="86"/>
                </a:cubicBezTo>
                <a:cubicBezTo>
                  <a:pt x="93" y="79"/>
                  <a:pt x="93" y="79"/>
                  <a:pt x="93" y="79"/>
                </a:cubicBezTo>
                <a:lnTo>
                  <a:pt x="96" y="78"/>
                </a:lnTo>
                <a:close/>
                <a:moveTo>
                  <a:pt x="89" y="59"/>
                </a:moveTo>
                <a:cubicBezTo>
                  <a:pt x="91" y="66"/>
                  <a:pt x="91" y="66"/>
                  <a:pt x="91" y="66"/>
                </a:cubicBezTo>
                <a:cubicBezTo>
                  <a:pt x="89" y="67"/>
                  <a:pt x="89" y="67"/>
                  <a:pt x="89" y="67"/>
                </a:cubicBezTo>
                <a:cubicBezTo>
                  <a:pt x="86" y="60"/>
                  <a:pt x="86" y="60"/>
                  <a:pt x="86" y="60"/>
                </a:cubicBezTo>
                <a:lnTo>
                  <a:pt x="89" y="59"/>
                </a:lnTo>
                <a:close/>
                <a:moveTo>
                  <a:pt x="91" y="128"/>
                </a:moveTo>
                <a:cubicBezTo>
                  <a:pt x="94" y="129"/>
                  <a:pt x="94" y="129"/>
                  <a:pt x="94" y="129"/>
                </a:cubicBezTo>
                <a:cubicBezTo>
                  <a:pt x="93" y="131"/>
                  <a:pt x="92" y="132"/>
                  <a:pt x="91" y="133"/>
                </a:cubicBezTo>
                <a:cubicBezTo>
                  <a:pt x="96" y="133"/>
                  <a:pt x="96" y="133"/>
                  <a:pt x="96" y="133"/>
                </a:cubicBezTo>
                <a:cubicBezTo>
                  <a:pt x="96" y="136"/>
                  <a:pt x="96" y="136"/>
                  <a:pt x="96" y="136"/>
                </a:cubicBezTo>
                <a:cubicBezTo>
                  <a:pt x="89" y="136"/>
                  <a:pt x="89" y="136"/>
                  <a:pt x="89" y="136"/>
                </a:cubicBezTo>
                <a:cubicBezTo>
                  <a:pt x="89" y="136"/>
                  <a:pt x="89" y="136"/>
                  <a:pt x="89" y="136"/>
                </a:cubicBezTo>
                <a:cubicBezTo>
                  <a:pt x="89" y="136"/>
                  <a:pt x="89" y="136"/>
                  <a:pt x="89" y="136"/>
                </a:cubicBezTo>
                <a:cubicBezTo>
                  <a:pt x="88" y="136"/>
                  <a:pt x="88" y="136"/>
                  <a:pt x="88" y="136"/>
                </a:cubicBezTo>
                <a:cubicBezTo>
                  <a:pt x="88" y="135"/>
                  <a:pt x="88" y="135"/>
                  <a:pt x="88" y="135"/>
                </a:cubicBezTo>
                <a:cubicBezTo>
                  <a:pt x="87" y="135"/>
                  <a:pt x="87" y="135"/>
                  <a:pt x="87" y="135"/>
                </a:cubicBezTo>
                <a:cubicBezTo>
                  <a:pt x="89" y="132"/>
                  <a:pt x="90" y="130"/>
                  <a:pt x="91" y="128"/>
                </a:cubicBezTo>
                <a:close/>
                <a:moveTo>
                  <a:pt x="80" y="145"/>
                </a:moveTo>
                <a:cubicBezTo>
                  <a:pt x="82" y="147"/>
                  <a:pt x="82" y="147"/>
                  <a:pt x="82" y="147"/>
                </a:cubicBezTo>
                <a:cubicBezTo>
                  <a:pt x="81" y="149"/>
                  <a:pt x="79" y="151"/>
                  <a:pt x="78" y="153"/>
                </a:cubicBezTo>
                <a:cubicBezTo>
                  <a:pt x="76" y="152"/>
                  <a:pt x="76" y="152"/>
                  <a:pt x="76" y="152"/>
                </a:cubicBezTo>
                <a:cubicBezTo>
                  <a:pt x="77" y="150"/>
                  <a:pt x="79" y="148"/>
                  <a:pt x="80" y="145"/>
                </a:cubicBezTo>
                <a:close/>
                <a:moveTo>
                  <a:pt x="72" y="158"/>
                </a:moveTo>
                <a:cubicBezTo>
                  <a:pt x="135" y="163"/>
                  <a:pt x="135" y="163"/>
                  <a:pt x="135" y="163"/>
                </a:cubicBezTo>
                <a:cubicBezTo>
                  <a:pt x="135" y="166"/>
                  <a:pt x="135" y="166"/>
                  <a:pt x="135" y="166"/>
                </a:cubicBezTo>
                <a:cubicBezTo>
                  <a:pt x="71" y="160"/>
                  <a:pt x="71" y="160"/>
                  <a:pt x="71" y="160"/>
                </a:cubicBezTo>
                <a:lnTo>
                  <a:pt x="72" y="158"/>
                </a:lnTo>
                <a:close/>
                <a:moveTo>
                  <a:pt x="68" y="162"/>
                </a:moveTo>
                <a:cubicBezTo>
                  <a:pt x="70" y="164"/>
                  <a:pt x="70" y="164"/>
                  <a:pt x="70" y="164"/>
                </a:cubicBezTo>
                <a:cubicBezTo>
                  <a:pt x="69" y="166"/>
                  <a:pt x="67" y="168"/>
                  <a:pt x="65" y="170"/>
                </a:cubicBezTo>
                <a:cubicBezTo>
                  <a:pt x="63" y="168"/>
                  <a:pt x="63" y="168"/>
                  <a:pt x="63" y="168"/>
                </a:cubicBezTo>
                <a:cubicBezTo>
                  <a:pt x="65" y="166"/>
                  <a:pt x="67" y="164"/>
                  <a:pt x="68" y="162"/>
                </a:cubicBezTo>
                <a:close/>
                <a:moveTo>
                  <a:pt x="57" y="156"/>
                </a:moveTo>
                <a:cubicBezTo>
                  <a:pt x="60" y="164"/>
                  <a:pt x="60" y="164"/>
                  <a:pt x="60" y="164"/>
                </a:cubicBezTo>
                <a:cubicBezTo>
                  <a:pt x="57" y="165"/>
                  <a:pt x="57" y="165"/>
                  <a:pt x="57" y="165"/>
                </a:cubicBezTo>
                <a:cubicBezTo>
                  <a:pt x="54" y="157"/>
                  <a:pt x="54" y="157"/>
                  <a:pt x="54" y="157"/>
                </a:cubicBezTo>
                <a:lnTo>
                  <a:pt x="57" y="156"/>
                </a:lnTo>
                <a:close/>
                <a:moveTo>
                  <a:pt x="50" y="137"/>
                </a:moveTo>
                <a:cubicBezTo>
                  <a:pt x="52" y="144"/>
                  <a:pt x="52" y="144"/>
                  <a:pt x="52" y="144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47" y="138"/>
                  <a:pt x="47" y="138"/>
                  <a:pt x="47" y="138"/>
                </a:cubicBezTo>
                <a:lnTo>
                  <a:pt x="50" y="137"/>
                </a:lnTo>
                <a:close/>
                <a:moveTo>
                  <a:pt x="42" y="118"/>
                </a:moveTo>
                <a:cubicBezTo>
                  <a:pt x="45" y="125"/>
                  <a:pt x="45" y="125"/>
                  <a:pt x="45" y="125"/>
                </a:cubicBezTo>
                <a:cubicBezTo>
                  <a:pt x="43" y="126"/>
                  <a:pt x="43" y="126"/>
                  <a:pt x="43" y="126"/>
                </a:cubicBezTo>
                <a:cubicBezTo>
                  <a:pt x="40" y="119"/>
                  <a:pt x="40" y="119"/>
                  <a:pt x="40" y="119"/>
                </a:cubicBezTo>
                <a:lnTo>
                  <a:pt x="42" y="118"/>
                </a:lnTo>
                <a:close/>
                <a:moveTo>
                  <a:pt x="35" y="98"/>
                </a:moveTo>
                <a:cubicBezTo>
                  <a:pt x="38" y="106"/>
                  <a:pt x="38" y="106"/>
                  <a:pt x="38" y="106"/>
                </a:cubicBezTo>
                <a:cubicBezTo>
                  <a:pt x="35" y="106"/>
                  <a:pt x="35" y="106"/>
                  <a:pt x="35" y="106"/>
                </a:cubicBezTo>
                <a:cubicBezTo>
                  <a:pt x="33" y="99"/>
                  <a:pt x="33" y="99"/>
                  <a:pt x="33" y="99"/>
                </a:cubicBezTo>
                <a:lnTo>
                  <a:pt x="35" y="9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7" name="Freeform 383"/>
          <p:cNvSpPr>
            <a:spLocks noEditPoints="1"/>
          </p:cNvSpPr>
          <p:nvPr/>
        </p:nvSpPr>
        <p:spPr bwMode="auto">
          <a:xfrm flipH="1">
            <a:off x="1446212" y="4343400"/>
            <a:ext cx="688941" cy="852173"/>
          </a:xfrm>
          <a:custGeom>
            <a:avLst/>
            <a:gdLst>
              <a:gd name="T0" fmla="*/ 102 w 121"/>
              <a:gd name="T1" fmla="*/ 127 h 150"/>
              <a:gd name="T2" fmla="*/ 53 w 121"/>
              <a:gd name="T3" fmla="*/ 136 h 150"/>
              <a:gd name="T4" fmla="*/ 117 w 121"/>
              <a:gd name="T5" fmla="*/ 81 h 150"/>
              <a:gd name="T6" fmla="*/ 66 w 121"/>
              <a:gd name="T7" fmla="*/ 90 h 150"/>
              <a:gd name="T8" fmla="*/ 119 w 121"/>
              <a:gd name="T9" fmla="*/ 59 h 150"/>
              <a:gd name="T10" fmla="*/ 116 w 121"/>
              <a:gd name="T11" fmla="*/ 57 h 150"/>
              <a:gd name="T12" fmla="*/ 120 w 121"/>
              <a:gd name="T13" fmla="*/ 36 h 150"/>
              <a:gd name="T14" fmla="*/ 91 w 121"/>
              <a:gd name="T15" fmla="*/ 41 h 150"/>
              <a:gd name="T16" fmla="*/ 121 w 121"/>
              <a:gd name="T17" fmla="*/ 2 h 150"/>
              <a:gd name="T18" fmla="*/ 118 w 121"/>
              <a:gd name="T19" fmla="*/ 5 h 150"/>
              <a:gd name="T20" fmla="*/ 118 w 121"/>
              <a:gd name="T21" fmla="*/ 1 h 150"/>
              <a:gd name="T22" fmla="*/ 102 w 121"/>
              <a:gd name="T23" fmla="*/ 8 h 150"/>
              <a:gd name="T24" fmla="*/ 108 w 121"/>
              <a:gd name="T25" fmla="*/ 14 h 150"/>
              <a:gd name="T26" fmla="*/ 107 w 121"/>
              <a:gd name="T27" fmla="*/ 19 h 150"/>
              <a:gd name="T28" fmla="*/ 106 w 121"/>
              <a:gd name="T29" fmla="*/ 22 h 150"/>
              <a:gd name="T30" fmla="*/ 105 w 121"/>
              <a:gd name="T31" fmla="*/ 22 h 150"/>
              <a:gd name="T32" fmla="*/ 104 w 121"/>
              <a:gd name="T33" fmla="*/ 19 h 150"/>
              <a:gd name="T34" fmla="*/ 61 w 121"/>
              <a:gd name="T35" fmla="*/ 35 h 150"/>
              <a:gd name="T36" fmla="*/ 77 w 121"/>
              <a:gd name="T37" fmla="*/ 63 h 150"/>
              <a:gd name="T38" fmla="*/ 52 w 121"/>
              <a:gd name="T39" fmla="*/ 141 h 150"/>
              <a:gd name="T40" fmla="*/ 93 w 121"/>
              <a:gd name="T41" fmla="*/ 36 h 150"/>
              <a:gd name="T42" fmla="*/ 93 w 121"/>
              <a:gd name="T43" fmla="*/ 28 h 150"/>
              <a:gd name="T44" fmla="*/ 96 w 121"/>
              <a:gd name="T45" fmla="*/ 31 h 150"/>
              <a:gd name="T46" fmla="*/ 94 w 121"/>
              <a:gd name="T47" fmla="*/ 39 h 150"/>
              <a:gd name="T48" fmla="*/ 83 w 121"/>
              <a:gd name="T49" fmla="*/ 56 h 150"/>
              <a:gd name="T50" fmla="*/ 85 w 121"/>
              <a:gd name="T51" fmla="*/ 48 h 150"/>
              <a:gd name="T52" fmla="*/ 83 w 121"/>
              <a:gd name="T53" fmla="*/ 56 h 150"/>
              <a:gd name="T54" fmla="*/ 103 w 121"/>
              <a:gd name="T55" fmla="*/ 60 h 150"/>
              <a:gd name="T56" fmla="*/ 96 w 121"/>
              <a:gd name="T57" fmla="*/ 64 h 150"/>
              <a:gd name="T58" fmla="*/ 93 w 121"/>
              <a:gd name="T59" fmla="*/ 107 h 150"/>
              <a:gd name="T60" fmla="*/ 101 w 121"/>
              <a:gd name="T61" fmla="*/ 108 h 150"/>
              <a:gd name="T62" fmla="*/ 93 w 121"/>
              <a:gd name="T63" fmla="*/ 107 h 150"/>
              <a:gd name="T64" fmla="*/ 80 w 121"/>
              <a:gd name="T65" fmla="*/ 110 h 150"/>
              <a:gd name="T66" fmla="*/ 73 w 121"/>
              <a:gd name="T67" fmla="*/ 114 h 150"/>
              <a:gd name="T68" fmla="*/ 56 w 121"/>
              <a:gd name="T69" fmla="*/ 69 h 150"/>
              <a:gd name="T70" fmla="*/ 49 w 121"/>
              <a:gd name="T71" fmla="*/ 63 h 150"/>
              <a:gd name="T72" fmla="*/ 56 w 121"/>
              <a:gd name="T73" fmla="*/ 69 h 150"/>
              <a:gd name="T74" fmla="*/ 73 w 121"/>
              <a:gd name="T75" fmla="*/ 74 h 150"/>
              <a:gd name="T76" fmla="*/ 74 w 121"/>
              <a:gd name="T77" fmla="*/ 66 h 150"/>
              <a:gd name="T78" fmla="*/ 83 w 121"/>
              <a:gd name="T79" fmla="*/ 66 h 150"/>
              <a:gd name="T80" fmla="*/ 78 w 121"/>
              <a:gd name="T81" fmla="*/ 65 h 150"/>
              <a:gd name="T82" fmla="*/ 83 w 121"/>
              <a:gd name="T83" fmla="*/ 66 h 150"/>
              <a:gd name="T84" fmla="*/ 62 w 121"/>
              <a:gd name="T85" fmla="*/ 92 h 150"/>
              <a:gd name="T86" fmla="*/ 60 w 121"/>
              <a:gd name="T87" fmla="*/ 81 h 150"/>
              <a:gd name="T88" fmla="*/ 66 w 121"/>
              <a:gd name="T89" fmla="*/ 85 h 150"/>
              <a:gd name="T90" fmla="*/ 64 w 121"/>
              <a:gd name="T91" fmla="*/ 93 h 150"/>
              <a:gd name="T92" fmla="*/ 55 w 121"/>
              <a:gd name="T93" fmla="*/ 118 h 150"/>
              <a:gd name="T94" fmla="*/ 60 w 121"/>
              <a:gd name="T95" fmla="*/ 114 h 150"/>
              <a:gd name="T96" fmla="*/ 43 w 121"/>
              <a:gd name="T97" fmla="*/ 124 h 150"/>
              <a:gd name="T98" fmla="*/ 49 w 121"/>
              <a:gd name="T99" fmla="*/ 127 h 150"/>
              <a:gd name="T100" fmla="*/ 52 w 121"/>
              <a:gd name="T101" fmla="*/ 124 h 150"/>
              <a:gd name="T102" fmla="*/ 48 w 121"/>
              <a:gd name="T103" fmla="*/ 131 h 150"/>
              <a:gd name="T104" fmla="*/ 48 w 121"/>
              <a:gd name="T105" fmla="*/ 130 h 150"/>
              <a:gd name="T106" fmla="*/ 30 w 121"/>
              <a:gd name="T107" fmla="*/ 108 h 150"/>
              <a:gd name="T108" fmla="*/ 37 w 121"/>
              <a:gd name="T109" fmla="*/ 112 h 150"/>
              <a:gd name="T110" fmla="*/ 30 w 121"/>
              <a:gd name="T111" fmla="*/ 108 h 150"/>
              <a:gd name="T112" fmla="*/ 32 w 121"/>
              <a:gd name="T113" fmla="*/ 70 h 150"/>
              <a:gd name="T114" fmla="*/ 59 w 121"/>
              <a:gd name="T115" fmla="*/ 105 h 150"/>
              <a:gd name="T116" fmla="*/ 54 w 121"/>
              <a:gd name="T117" fmla="*/ 111 h 150"/>
              <a:gd name="T118" fmla="*/ 30 w 121"/>
              <a:gd name="T119" fmla="*/ 72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1" h="150">
                <a:moveTo>
                  <a:pt x="52" y="141"/>
                </a:moveTo>
                <a:cubicBezTo>
                  <a:pt x="77" y="150"/>
                  <a:pt x="92" y="143"/>
                  <a:pt x="102" y="127"/>
                </a:cubicBezTo>
                <a:cubicBezTo>
                  <a:pt x="53" y="138"/>
                  <a:pt x="53" y="138"/>
                  <a:pt x="53" y="138"/>
                </a:cubicBezTo>
                <a:cubicBezTo>
                  <a:pt x="53" y="136"/>
                  <a:pt x="53" y="136"/>
                  <a:pt x="53" y="136"/>
                </a:cubicBezTo>
                <a:cubicBezTo>
                  <a:pt x="104" y="124"/>
                  <a:pt x="104" y="124"/>
                  <a:pt x="104" y="124"/>
                </a:cubicBezTo>
                <a:cubicBezTo>
                  <a:pt x="111" y="112"/>
                  <a:pt x="115" y="97"/>
                  <a:pt x="117" y="81"/>
                </a:cubicBezTo>
                <a:cubicBezTo>
                  <a:pt x="67" y="93"/>
                  <a:pt x="67" y="93"/>
                  <a:pt x="67" y="93"/>
                </a:cubicBezTo>
                <a:cubicBezTo>
                  <a:pt x="66" y="90"/>
                  <a:pt x="66" y="90"/>
                  <a:pt x="66" y="90"/>
                </a:cubicBezTo>
                <a:cubicBezTo>
                  <a:pt x="117" y="78"/>
                  <a:pt x="117" y="78"/>
                  <a:pt x="117" y="78"/>
                </a:cubicBezTo>
                <a:cubicBezTo>
                  <a:pt x="118" y="72"/>
                  <a:pt x="119" y="65"/>
                  <a:pt x="119" y="59"/>
                </a:cubicBezTo>
                <a:cubicBezTo>
                  <a:pt x="116" y="59"/>
                  <a:pt x="116" y="59"/>
                  <a:pt x="116" y="59"/>
                </a:cubicBezTo>
                <a:cubicBezTo>
                  <a:pt x="116" y="57"/>
                  <a:pt x="116" y="57"/>
                  <a:pt x="116" y="57"/>
                </a:cubicBezTo>
                <a:cubicBezTo>
                  <a:pt x="120" y="56"/>
                  <a:pt x="120" y="56"/>
                  <a:pt x="120" y="56"/>
                </a:cubicBezTo>
                <a:cubicBezTo>
                  <a:pt x="120" y="49"/>
                  <a:pt x="120" y="43"/>
                  <a:pt x="120" y="36"/>
                </a:cubicBezTo>
                <a:cubicBezTo>
                  <a:pt x="91" y="43"/>
                  <a:pt x="91" y="43"/>
                  <a:pt x="91" y="43"/>
                </a:cubicBezTo>
                <a:cubicBezTo>
                  <a:pt x="91" y="41"/>
                  <a:pt x="91" y="41"/>
                  <a:pt x="91" y="41"/>
                </a:cubicBezTo>
                <a:cubicBezTo>
                  <a:pt x="120" y="34"/>
                  <a:pt x="120" y="34"/>
                  <a:pt x="120" y="34"/>
                </a:cubicBezTo>
                <a:cubicBezTo>
                  <a:pt x="121" y="21"/>
                  <a:pt x="121" y="10"/>
                  <a:pt x="121" y="2"/>
                </a:cubicBezTo>
                <a:cubicBezTo>
                  <a:pt x="120" y="2"/>
                  <a:pt x="120" y="2"/>
                  <a:pt x="120" y="3"/>
                </a:cubicBezTo>
                <a:cubicBezTo>
                  <a:pt x="119" y="3"/>
                  <a:pt x="118" y="4"/>
                  <a:pt x="118" y="5"/>
                </a:cubicBezTo>
                <a:cubicBezTo>
                  <a:pt x="116" y="4"/>
                  <a:pt x="116" y="4"/>
                  <a:pt x="116" y="4"/>
                </a:cubicBezTo>
                <a:cubicBezTo>
                  <a:pt x="116" y="3"/>
                  <a:pt x="117" y="2"/>
                  <a:pt x="118" y="1"/>
                </a:cubicBezTo>
                <a:cubicBezTo>
                  <a:pt x="118" y="0"/>
                  <a:pt x="119" y="0"/>
                  <a:pt x="119" y="0"/>
                </a:cubicBezTo>
                <a:cubicBezTo>
                  <a:pt x="114" y="1"/>
                  <a:pt x="108" y="4"/>
                  <a:pt x="102" y="8"/>
                </a:cubicBezTo>
                <a:cubicBezTo>
                  <a:pt x="106" y="16"/>
                  <a:pt x="106" y="16"/>
                  <a:pt x="106" y="16"/>
                </a:cubicBezTo>
                <a:cubicBezTo>
                  <a:pt x="107" y="16"/>
                  <a:pt x="107" y="15"/>
                  <a:pt x="108" y="14"/>
                </a:cubicBezTo>
                <a:cubicBezTo>
                  <a:pt x="110" y="15"/>
                  <a:pt x="110" y="15"/>
                  <a:pt x="110" y="15"/>
                </a:cubicBezTo>
                <a:cubicBezTo>
                  <a:pt x="109" y="17"/>
                  <a:pt x="108" y="18"/>
                  <a:pt x="107" y="19"/>
                </a:cubicBezTo>
                <a:cubicBezTo>
                  <a:pt x="108" y="20"/>
                  <a:pt x="108" y="20"/>
                  <a:pt x="108" y="20"/>
                </a:cubicBezTo>
                <a:cubicBezTo>
                  <a:pt x="106" y="22"/>
                  <a:pt x="106" y="22"/>
                  <a:pt x="106" y="22"/>
                </a:cubicBezTo>
                <a:cubicBezTo>
                  <a:pt x="106" y="21"/>
                  <a:pt x="106" y="21"/>
                  <a:pt x="106" y="21"/>
                </a:cubicBezTo>
                <a:cubicBezTo>
                  <a:pt x="105" y="22"/>
                  <a:pt x="105" y="22"/>
                  <a:pt x="105" y="22"/>
                </a:cubicBezTo>
                <a:cubicBezTo>
                  <a:pt x="103" y="20"/>
                  <a:pt x="103" y="20"/>
                  <a:pt x="103" y="20"/>
                </a:cubicBezTo>
                <a:cubicBezTo>
                  <a:pt x="104" y="20"/>
                  <a:pt x="104" y="19"/>
                  <a:pt x="104" y="19"/>
                </a:cubicBezTo>
                <a:cubicBezTo>
                  <a:pt x="100" y="9"/>
                  <a:pt x="100" y="9"/>
                  <a:pt x="100" y="9"/>
                </a:cubicBezTo>
                <a:cubicBezTo>
                  <a:pt x="88" y="15"/>
                  <a:pt x="74" y="25"/>
                  <a:pt x="61" y="35"/>
                </a:cubicBezTo>
                <a:cubicBezTo>
                  <a:pt x="79" y="61"/>
                  <a:pt x="79" y="61"/>
                  <a:pt x="79" y="61"/>
                </a:cubicBezTo>
                <a:cubicBezTo>
                  <a:pt x="77" y="63"/>
                  <a:pt x="77" y="63"/>
                  <a:pt x="77" y="63"/>
                </a:cubicBezTo>
                <a:cubicBezTo>
                  <a:pt x="59" y="37"/>
                  <a:pt x="59" y="37"/>
                  <a:pt x="59" y="37"/>
                </a:cubicBezTo>
                <a:cubicBezTo>
                  <a:pt x="24" y="67"/>
                  <a:pt x="0" y="109"/>
                  <a:pt x="52" y="141"/>
                </a:cubicBezTo>
                <a:close/>
                <a:moveTo>
                  <a:pt x="92" y="37"/>
                </a:moveTo>
                <a:cubicBezTo>
                  <a:pt x="92" y="37"/>
                  <a:pt x="92" y="36"/>
                  <a:pt x="93" y="36"/>
                </a:cubicBezTo>
                <a:cubicBezTo>
                  <a:pt x="90" y="29"/>
                  <a:pt x="90" y="29"/>
                  <a:pt x="90" y="29"/>
                </a:cubicBezTo>
                <a:cubicBezTo>
                  <a:pt x="93" y="28"/>
                  <a:pt x="93" y="28"/>
                  <a:pt x="93" y="28"/>
                </a:cubicBezTo>
                <a:cubicBezTo>
                  <a:pt x="94" y="33"/>
                  <a:pt x="94" y="33"/>
                  <a:pt x="94" y="33"/>
                </a:cubicBezTo>
                <a:cubicBezTo>
                  <a:pt x="95" y="32"/>
                  <a:pt x="95" y="32"/>
                  <a:pt x="96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4"/>
                  <a:pt x="95" y="37"/>
                  <a:pt x="94" y="39"/>
                </a:cubicBezTo>
                <a:lnTo>
                  <a:pt x="92" y="37"/>
                </a:lnTo>
                <a:close/>
                <a:moveTo>
                  <a:pt x="83" y="56"/>
                </a:moveTo>
                <a:cubicBezTo>
                  <a:pt x="81" y="55"/>
                  <a:pt x="81" y="55"/>
                  <a:pt x="81" y="55"/>
                </a:cubicBezTo>
                <a:cubicBezTo>
                  <a:pt x="82" y="53"/>
                  <a:pt x="83" y="51"/>
                  <a:pt x="85" y="48"/>
                </a:cubicBezTo>
                <a:cubicBezTo>
                  <a:pt x="87" y="50"/>
                  <a:pt x="87" y="50"/>
                  <a:pt x="87" y="50"/>
                </a:cubicBezTo>
                <a:cubicBezTo>
                  <a:pt x="85" y="52"/>
                  <a:pt x="84" y="54"/>
                  <a:pt x="83" y="56"/>
                </a:cubicBezTo>
                <a:close/>
                <a:moveTo>
                  <a:pt x="95" y="61"/>
                </a:moveTo>
                <a:cubicBezTo>
                  <a:pt x="103" y="60"/>
                  <a:pt x="103" y="60"/>
                  <a:pt x="103" y="60"/>
                </a:cubicBezTo>
                <a:cubicBezTo>
                  <a:pt x="104" y="62"/>
                  <a:pt x="104" y="62"/>
                  <a:pt x="104" y="62"/>
                </a:cubicBezTo>
                <a:cubicBezTo>
                  <a:pt x="96" y="64"/>
                  <a:pt x="96" y="64"/>
                  <a:pt x="96" y="64"/>
                </a:cubicBezTo>
                <a:lnTo>
                  <a:pt x="95" y="61"/>
                </a:lnTo>
                <a:close/>
                <a:moveTo>
                  <a:pt x="93" y="107"/>
                </a:moveTo>
                <a:cubicBezTo>
                  <a:pt x="100" y="105"/>
                  <a:pt x="100" y="105"/>
                  <a:pt x="100" y="105"/>
                </a:cubicBezTo>
                <a:cubicBezTo>
                  <a:pt x="101" y="108"/>
                  <a:pt x="101" y="108"/>
                  <a:pt x="101" y="108"/>
                </a:cubicBezTo>
                <a:cubicBezTo>
                  <a:pt x="93" y="109"/>
                  <a:pt x="93" y="109"/>
                  <a:pt x="93" y="109"/>
                </a:cubicBezTo>
                <a:lnTo>
                  <a:pt x="93" y="107"/>
                </a:lnTo>
                <a:close/>
                <a:moveTo>
                  <a:pt x="72" y="111"/>
                </a:moveTo>
                <a:cubicBezTo>
                  <a:pt x="80" y="110"/>
                  <a:pt x="80" y="110"/>
                  <a:pt x="80" y="110"/>
                </a:cubicBezTo>
                <a:cubicBezTo>
                  <a:pt x="81" y="112"/>
                  <a:pt x="81" y="112"/>
                  <a:pt x="81" y="112"/>
                </a:cubicBezTo>
                <a:cubicBezTo>
                  <a:pt x="73" y="114"/>
                  <a:pt x="73" y="114"/>
                  <a:pt x="73" y="114"/>
                </a:cubicBezTo>
                <a:lnTo>
                  <a:pt x="72" y="111"/>
                </a:lnTo>
                <a:close/>
                <a:moveTo>
                  <a:pt x="56" y="69"/>
                </a:moveTo>
                <a:cubicBezTo>
                  <a:pt x="54" y="70"/>
                  <a:pt x="54" y="70"/>
                  <a:pt x="54" y="70"/>
                </a:cubicBezTo>
                <a:cubicBezTo>
                  <a:pt x="49" y="63"/>
                  <a:pt x="49" y="63"/>
                  <a:pt x="49" y="63"/>
                </a:cubicBezTo>
                <a:cubicBezTo>
                  <a:pt x="52" y="62"/>
                  <a:pt x="52" y="62"/>
                  <a:pt x="52" y="62"/>
                </a:cubicBezTo>
                <a:lnTo>
                  <a:pt x="56" y="69"/>
                </a:lnTo>
                <a:close/>
                <a:moveTo>
                  <a:pt x="76" y="68"/>
                </a:moveTo>
                <a:cubicBezTo>
                  <a:pt x="75" y="70"/>
                  <a:pt x="74" y="72"/>
                  <a:pt x="73" y="74"/>
                </a:cubicBezTo>
                <a:cubicBezTo>
                  <a:pt x="71" y="73"/>
                  <a:pt x="71" y="73"/>
                  <a:pt x="71" y="73"/>
                </a:cubicBezTo>
                <a:cubicBezTo>
                  <a:pt x="72" y="71"/>
                  <a:pt x="73" y="69"/>
                  <a:pt x="74" y="66"/>
                </a:cubicBezTo>
                <a:lnTo>
                  <a:pt x="76" y="68"/>
                </a:lnTo>
                <a:close/>
                <a:moveTo>
                  <a:pt x="83" y="66"/>
                </a:moveTo>
                <a:cubicBezTo>
                  <a:pt x="78" y="67"/>
                  <a:pt x="78" y="67"/>
                  <a:pt x="78" y="67"/>
                </a:cubicBezTo>
                <a:cubicBezTo>
                  <a:pt x="78" y="65"/>
                  <a:pt x="78" y="65"/>
                  <a:pt x="78" y="65"/>
                </a:cubicBezTo>
                <a:cubicBezTo>
                  <a:pt x="83" y="64"/>
                  <a:pt x="83" y="64"/>
                  <a:pt x="83" y="64"/>
                </a:cubicBezTo>
                <a:lnTo>
                  <a:pt x="83" y="66"/>
                </a:lnTo>
                <a:close/>
                <a:moveTo>
                  <a:pt x="64" y="93"/>
                </a:moveTo>
                <a:cubicBezTo>
                  <a:pt x="62" y="92"/>
                  <a:pt x="62" y="92"/>
                  <a:pt x="62" y="92"/>
                </a:cubicBezTo>
                <a:cubicBezTo>
                  <a:pt x="62" y="90"/>
                  <a:pt x="63" y="89"/>
                  <a:pt x="64" y="87"/>
                </a:cubicBezTo>
                <a:cubicBezTo>
                  <a:pt x="60" y="81"/>
                  <a:pt x="60" y="81"/>
                  <a:pt x="60" y="81"/>
                </a:cubicBezTo>
                <a:cubicBezTo>
                  <a:pt x="62" y="80"/>
                  <a:pt x="62" y="80"/>
                  <a:pt x="62" y="80"/>
                </a:cubicBezTo>
                <a:cubicBezTo>
                  <a:pt x="66" y="85"/>
                  <a:pt x="66" y="85"/>
                  <a:pt x="66" y="85"/>
                </a:cubicBezTo>
                <a:cubicBezTo>
                  <a:pt x="67" y="86"/>
                  <a:pt x="67" y="86"/>
                  <a:pt x="67" y="86"/>
                </a:cubicBezTo>
                <a:cubicBezTo>
                  <a:pt x="66" y="88"/>
                  <a:pt x="65" y="91"/>
                  <a:pt x="64" y="93"/>
                </a:cubicBezTo>
                <a:close/>
                <a:moveTo>
                  <a:pt x="60" y="117"/>
                </a:moveTo>
                <a:cubicBezTo>
                  <a:pt x="55" y="118"/>
                  <a:pt x="55" y="118"/>
                  <a:pt x="55" y="118"/>
                </a:cubicBezTo>
                <a:cubicBezTo>
                  <a:pt x="55" y="115"/>
                  <a:pt x="55" y="115"/>
                  <a:pt x="55" y="115"/>
                </a:cubicBezTo>
                <a:cubicBezTo>
                  <a:pt x="60" y="114"/>
                  <a:pt x="60" y="114"/>
                  <a:pt x="60" y="114"/>
                </a:cubicBezTo>
                <a:lnTo>
                  <a:pt x="60" y="117"/>
                </a:lnTo>
                <a:close/>
                <a:moveTo>
                  <a:pt x="43" y="124"/>
                </a:moveTo>
                <a:cubicBezTo>
                  <a:pt x="45" y="122"/>
                  <a:pt x="45" y="122"/>
                  <a:pt x="45" y="122"/>
                </a:cubicBezTo>
                <a:cubicBezTo>
                  <a:pt x="49" y="127"/>
                  <a:pt x="49" y="127"/>
                  <a:pt x="49" y="127"/>
                </a:cubicBezTo>
                <a:cubicBezTo>
                  <a:pt x="49" y="126"/>
                  <a:pt x="50" y="125"/>
                  <a:pt x="50" y="124"/>
                </a:cubicBezTo>
                <a:cubicBezTo>
                  <a:pt x="52" y="124"/>
                  <a:pt x="52" y="124"/>
                  <a:pt x="52" y="124"/>
                </a:cubicBezTo>
                <a:cubicBezTo>
                  <a:pt x="52" y="127"/>
                  <a:pt x="51" y="129"/>
                  <a:pt x="50" y="132"/>
                </a:cubicBezTo>
                <a:cubicBezTo>
                  <a:pt x="48" y="131"/>
                  <a:pt x="48" y="131"/>
                  <a:pt x="48" y="131"/>
                </a:cubicBezTo>
                <a:cubicBezTo>
                  <a:pt x="48" y="131"/>
                  <a:pt x="48" y="130"/>
                  <a:pt x="48" y="130"/>
                </a:cubicBezTo>
                <a:cubicBezTo>
                  <a:pt x="48" y="130"/>
                  <a:pt x="48" y="130"/>
                  <a:pt x="48" y="130"/>
                </a:cubicBezTo>
                <a:lnTo>
                  <a:pt x="43" y="124"/>
                </a:lnTo>
                <a:close/>
                <a:moveTo>
                  <a:pt x="30" y="108"/>
                </a:moveTo>
                <a:cubicBezTo>
                  <a:pt x="32" y="106"/>
                  <a:pt x="32" y="106"/>
                  <a:pt x="32" y="106"/>
                </a:cubicBezTo>
                <a:cubicBezTo>
                  <a:pt x="37" y="112"/>
                  <a:pt x="37" y="112"/>
                  <a:pt x="37" y="112"/>
                </a:cubicBezTo>
                <a:cubicBezTo>
                  <a:pt x="35" y="114"/>
                  <a:pt x="35" y="114"/>
                  <a:pt x="35" y="114"/>
                </a:cubicBezTo>
                <a:lnTo>
                  <a:pt x="30" y="108"/>
                </a:lnTo>
                <a:close/>
                <a:moveTo>
                  <a:pt x="30" y="72"/>
                </a:moveTo>
                <a:cubicBezTo>
                  <a:pt x="32" y="70"/>
                  <a:pt x="32" y="70"/>
                  <a:pt x="32" y="70"/>
                </a:cubicBezTo>
                <a:cubicBezTo>
                  <a:pt x="58" y="105"/>
                  <a:pt x="58" y="105"/>
                  <a:pt x="58" y="105"/>
                </a:cubicBezTo>
                <a:cubicBezTo>
                  <a:pt x="59" y="105"/>
                  <a:pt x="59" y="105"/>
                  <a:pt x="59" y="105"/>
                </a:cubicBezTo>
                <a:cubicBezTo>
                  <a:pt x="58" y="107"/>
                  <a:pt x="57" y="110"/>
                  <a:pt x="56" y="112"/>
                </a:cubicBezTo>
                <a:cubicBezTo>
                  <a:pt x="54" y="111"/>
                  <a:pt x="54" y="111"/>
                  <a:pt x="54" y="111"/>
                </a:cubicBezTo>
                <a:cubicBezTo>
                  <a:pt x="55" y="109"/>
                  <a:pt x="55" y="108"/>
                  <a:pt x="56" y="106"/>
                </a:cubicBezTo>
                <a:lnTo>
                  <a:pt x="30" y="7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8" name="Freeform 385"/>
          <p:cNvSpPr>
            <a:spLocks noEditPoints="1"/>
          </p:cNvSpPr>
          <p:nvPr/>
        </p:nvSpPr>
        <p:spPr bwMode="auto">
          <a:xfrm rot="16380290">
            <a:off x="7382336" y="245485"/>
            <a:ext cx="552164" cy="628427"/>
          </a:xfrm>
          <a:custGeom>
            <a:avLst/>
            <a:gdLst>
              <a:gd name="T0" fmla="*/ 98 w 153"/>
              <a:gd name="T1" fmla="*/ 70 h 174"/>
              <a:gd name="T2" fmla="*/ 134 w 153"/>
              <a:gd name="T3" fmla="*/ 78 h 174"/>
              <a:gd name="T4" fmla="*/ 137 w 153"/>
              <a:gd name="T5" fmla="*/ 24 h 174"/>
              <a:gd name="T6" fmla="*/ 133 w 153"/>
              <a:gd name="T7" fmla="*/ 24 h 174"/>
              <a:gd name="T8" fmla="*/ 133 w 153"/>
              <a:gd name="T9" fmla="*/ 24 h 174"/>
              <a:gd name="T10" fmla="*/ 135 w 153"/>
              <a:gd name="T11" fmla="*/ 21 h 174"/>
              <a:gd name="T12" fmla="*/ 141 w 153"/>
              <a:gd name="T13" fmla="*/ 18 h 174"/>
              <a:gd name="T14" fmla="*/ 150 w 153"/>
              <a:gd name="T15" fmla="*/ 22 h 174"/>
              <a:gd name="T16" fmla="*/ 151 w 153"/>
              <a:gd name="T17" fmla="*/ 2 h 174"/>
              <a:gd name="T18" fmla="*/ 147 w 153"/>
              <a:gd name="T19" fmla="*/ 4 h 174"/>
              <a:gd name="T20" fmla="*/ 150 w 153"/>
              <a:gd name="T21" fmla="*/ 0 h 174"/>
              <a:gd name="T22" fmla="*/ 117 w 153"/>
              <a:gd name="T23" fmla="*/ 48 h 174"/>
              <a:gd name="T24" fmla="*/ 111 w 153"/>
              <a:gd name="T25" fmla="*/ 13 h 174"/>
              <a:gd name="T26" fmla="*/ 90 w 153"/>
              <a:gd name="T27" fmla="*/ 25 h 174"/>
              <a:gd name="T28" fmla="*/ 86 w 153"/>
              <a:gd name="T29" fmla="*/ 22 h 174"/>
              <a:gd name="T30" fmla="*/ 71 w 153"/>
              <a:gd name="T31" fmla="*/ 93 h 174"/>
              <a:gd name="T32" fmla="*/ 62 w 153"/>
              <a:gd name="T33" fmla="*/ 33 h 174"/>
              <a:gd name="T34" fmla="*/ 25 w 153"/>
              <a:gd name="T35" fmla="*/ 125 h 174"/>
              <a:gd name="T36" fmla="*/ 17 w 153"/>
              <a:gd name="T37" fmla="*/ 66 h 174"/>
              <a:gd name="T38" fmla="*/ 133 w 153"/>
              <a:gd name="T39" fmla="*/ 81 h 174"/>
              <a:gd name="T40" fmla="*/ 124 w 153"/>
              <a:gd name="T41" fmla="*/ 36 h 174"/>
              <a:gd name="T42" fmla="*/ 124 w 153"/>
              <a:gd name="T43" fmla="*/ 40 h 174"/>
              <a:gd name="T44" fmla="*/ 130 w 153"/>
              <a:gd name="T45" fmla="*/ 44 h 174"/>
              <a:gd name="T46" fmla="*/ 121 w 153"/>
              <a:gd name="T47" fmla="*/ 45 h 174"/>
              <a:gd name="T48" fmla="*/ 109 w 153"/>
              <a:gd name="T49" fmla="*/ 55 h 174"/>
              <a:gd name="T50" fmla="*/ 105 w 153"/>
              <a:gd name="T51" fmla="*/ 64 h 174"/>
              <a:gd name="T52" fmla="*/ 109 w 153"/>
              <a:gd name="T53" fmla="*/ 55 h 174"/>
              <a:gd name="T54" fmla="*/ 89 w 153"/>
              <a:gd name="T55" fmla="*/ 41 h 174"/>
              <a:gd name="T56" fmla="*/ 93 w 153"/>
              <a:gd name="T57" fmla="*/ 50 h 174"/>
              <a:gd name="T58" fmla="*/ 39 w 153"/>
              <a:gd name="T59" fmla="*/ 70 h 174"/>
              <a:gd name="T60" fmla="*/ 42 w 153"/>
              <a:gd name="T61" fmla="*/ 61 h 174"/>
              <a:gd name="T62" fmla="*/ 39 w 153"/>
              <a:gd name="T63" fmla="*/ 70 h 174"/>
              <a:gd name="T64" fmla="*/ 41 w 153"/>
              <a:gd name="T65" fmla="*/ 85 h 174"/>
              <a:gd name="T66" fmla="*/ 45 w 153"/>
              <a:gd name="T67" fmla="*/ 94 h 174"/>
              <a:gd name="T68" fmla="*/ 108 w 153"/>
              <a:gd name="T69" fmla="*/ 99 h 174"/>
              <a:gd name="T70" fmla="*/ 98 w 153"/>
              <a:gd name="T71" fmla="*/ 100 h 174"/>
              <a:gd name="T72" fmla="*/ 108 w 153"/>
              <a:gd name="T73" fmla="*/ 99 h 174"/>
              <a:gd name="T74" fmla="*/ 88 w 153"/>
              <a:gd name="T75" fmla="*/ 82 h 174"/>
              <a:gd name="T76" fmla="*/ 92 w 153"/>
              <a:gd name="T77" fmla="*/ 73 h 174"/>
              <a:gd name="T78" fmla="*/ 94 w 153"/>
              <a:gd name="T79" fmla="*/ 65 h 174"/>
              <a:gd name="T80" fmla="*/ 92 w 153"/>
              <a:gd name="T81" fmla="*/ 71 h 174"/>
              <a:gd name="T82" fmla="*/ 94 w 153"/>
              <a:gd name="T83" fmla="*/ 65 h 174"/>
              <a:gd name="T84" fmla="*/ 76 w 153"/>
              <a:gd name="T85" fmla="*/ 92 h 174"/>
              <a:gd name="T86" fmla="*/ 83 w 153"/>
              <a:gd name="T87" fmla="*/ 96 h 174"/>
              <a:gd name="T88" fmla="*/ 71 w 153"/>
              <a:gd name="T89" fmla="*/ 99 h 174"/>
              <a:gd name="T90" fmla="*/ 75 w 153"/>
              <a:gd name="T91" fmla="*/ 90 h 174"/>
              <a:gd name="T92" fmla="*/ 47 w 153"/>
              <a:gd name="T93" fmla="*/ 115 h 174"/>
              <a:gd name="T94" fmla="*/ 44 w 153"/>
              <a:gd name="T95" fmla="*/ 109 h 174"/>
              <a:gd name="T96" fmla="*/ 33 w 153"/>
              <a:gd name="T97" fmla="*/ 128 h 174"/>
              <a:gd name="T98" fmla="*/ 32 w 153"/>
              <a:gd name="T99" fmla="*/ 129 h 174"/>
              <a:gd name="T100" fmla="*/ 38 w 153"/>
              <a:gd name="T101" fmla="*/ 121 h 174"/>
              <a:gd name="T102" fmla="*/ 36 w 153"/>
              <a:gd name="T103" fmla="*/ 126 h 174"/>
              <a:gd name="T104" fmla="*/ 42 w 153"/>
              <a:gd name="T105" fmla="*/ 131 h 174"/>
              <a:gd name="T106" fmla="*/ 56 w 153"/>
              <a:gd name="T107" fmla="*/ 137 h 174"/>
              <a:gd name="T108" fmla="*/ 66 w 153"/>
              <a:gd name="T109" fmla="*/ 137 h 174"/>
              <a:gd name="T110" fmla="*/ 56 w 153"/>
              <a:gd name="T111" fmla="*/ 137 h 174"/>
              <a:gd name="T112" fmla="*/ 52 w 153"/>
              <a:gd name="T113" fmla="*/ 115 h 174"/>
              <a:gd name="T114" fmla="*/ 57 w 153"/>
              <a:gd name="T115" fmla="*/ 107 h 174"/>
              <a:gd name="T116" fmla="*/ 106 w 153"/>
              <a:gd name="T117" fmla="*/ 124 h 174"/>
              <a:gd name="T118" fmla="*/ 57 w 153"/>
              <a:gd name="T119" fmla="*/ 110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53" h="174">
                <a:moveTo>
                  <a:pt x="133" y="81"/>
                </a:moveTo>
                <a:cubicBezTo>
                  <a:pt x="98" y="70"/>
                  <a:pt x="98" y="70"/>
                  <a:pt x="98" y="70"/>
                </a:cubicBezTo>
                <a:cubicBezTo>
                  <a:pt x="99" y="68"/>
                  <a:pt x="99" y="68"/>
                  <a:pt x="99" y="68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41" y="60"/>
                  <a:pt x="146" y="41"/>
                  <a:pt x="149" y="25"/>
                </a:cubicBezTo>
                <a:cubicBezTo>
                  <a:pt x="137" y="24"/>
                  <a:pt x="137" y="24"/>
                  <a:pt x="137" y="24"/>
                </a:cubicBezTo>
                <a:cubicBezTo>
                  <a:pt x="136" y="25"/>
                  <a:pt x="136" y="25"/>
                  <a:pt x="135" y="26"/>
                </a:cubicBezTo>
                <a:cubicBezTo>
                  <a:pt x="133" y="24"/>
                  <a:pt x="133" y="24"/>
                  <a:pt x="133" y="24"/>
                </a:cubicBezTo>
                <a:cubicBezTo>
                  <a:pt x="133" y="24"/>
                  <a:pt x="133" y="24"/>
                  <a:pt x="133" y="24"/>
                </a:cubicBezTo>
                <a:cubicBezTo>
                  <a:pt x="133" y="24"/>
                  <a:pt x="133" y="24"/>
                  <a:pt x="133" y="24"/>
                </a:cubicBezTo>
                <a:cubicBezTo>
                  <a:pt x="133" y="21"/>
                  <a:pt x="133" y="21"/>
                  <a:pt x="133" y="21"/>
                </a:cubicBezTo>
                <a:cubicBezTo>
                  <a:pt x="135" y="21"/>
                  <a:pt x="135" y="21"/>
                  <a:pt x="135" y="21"/>
                </a:cubicBezTo>
                <a:cubicBezTo>
                  <a:pt x="136" y="19"/>
                  <a:pt x="137" y="18"/>
                  <a:pt x="138" y="17"/>
                </a:cubicBezTo>
                <a:cubicBezTo>
                  <a:pt x="141" y="18"/>
                  <a:pt x="141" y="18"/>
                  <a:pt x="141" y="18"/>
                </a:cubicBezTo>
                <a:cubicBezTo>
                  <a:pt x="140" y="19"/>
                  <a:pt x="139" y="20"/>
                  <a:pt x="139" y="21"/>
                </a:cubicBezTo>
                <a:cubicBezTo>
                  <a:pt x="150" y="22"/>
                  <a:pt x="150" y="22"/>
                  <a:pt x="150" y="22"/>
                </a:cubicBezTo>
                <a:cubicBezTo>
                  <a:pt x="151" y="14"/>
                  <a:pt x="152" y="7"/>
                  <a:pt x="153" y="1"/>
                </a:cubicBezTo>
                <a:cubicBezTo>
                  <a:pt x="152" y="1"/>
                  <a:pt x="152" y="2"/>
                  <a:pt x="151" y="2"/>
                </a:cubicBezTo>
                <a:cubicBezTo>
                  <a:pt x="151" y="3"/>
                  <a:pt x="150" y="4"/>
                  <a:pt x="149" y="6"/>
                </a:cubicBezTo>
                <a:cubicBezTo>
                  <a:pt x="147" y="4"/>
                  <a:pt x="147" y="4"/>
                  <a:pt x="147" y="4"/>
                </a:cubicBezTo>
                <a:cubicBezTo>
                  <a:pt x="148" y="3"/>
                  <a:pt x="148" y="2"/>
                  <a:pt x="149" y="1"/>
                </a:cubicBezTo>
                <a:cubicBezTo>
                  <a:pt x="149" y="0"/>
                  <a:pt x="149" y="0"/>
                  <a:pt x="150" y="0"/>
                </a:cubicBezTo>
                <a:cubicBezTo>
                  <a:pt x="140" y="3"/>
                  <a:pt x="128" y="7"/>
                  <a:pt x="114" y="11"/>
                </a:cubicBezTo>
                <a:cubicBezTo>
                  <a:pt x="117" y="48"/>
                  <a:pt x="117" y="48"/>
                  <a:pt x="117" y="48"/>
                </a:cubicBezTo>
                <a:cubicBezTo>
                  <a:pt x="114" y="48"/>
                  <a:pt x="114" y="48"/>
                  <a:pt x="114" y="48"/>
                </a:cubicBezTo>
                <a:cubicBezTo>
                  <a:pt x="111" y="13"/>
                  <a:pt x="111" y="13"/>
                  <a:pt x="111" y="13"/>
                </a:cubicBezTo>
                <a:cubicBezTo>
                  <a:pt x="104" y="15"/>
                  <a:pt x="97" y="18"/>
                  <a:pt x="89" y="21"/>
                </a:cubicBezTo>
                <a:cubicBezTo>
                  <a:pt x="90" y="25"/>
                  <a:pt x="90" y="25"/>
                  <a:pt x="90" y="25"/>
                </a:cubicBezTo>
                <a:cubicBezTo>
                  <a:pt x="87" y="26"/>
                  <a:pt x="87" y="26"/>
                  <a:pt x="87" y="26"/>
                </a:cubicBezTo>
                <a:cubicBezTo>
                  <a:pt x="86" y="22"/>
                  <a:pt x="86" y="22"/>
                  <a:pt x="86" y="22"/>
                </a:cubicBezTo>
                <a:cubicBezTo>
                  <a:pt x="79" y="25"/>
                  <a:pt x="72" y="28"/>
                  <a:pt x="65" y="32"/>
                </a:cubicBezTo>
                <a:cubicBezTo>
                  <a:pt x="71" y="93"/>
                  <a:pt x="71" y="93"/>
                  <a:pt x="71" y="93"/>
                </a:cubicBezTo>
                <a:cubicBezTo>
                  <a:pt x="68" y="93"/>
                  <a:pt x="68" y="93"/>
                  <a:pt x="68" y="93"/>
                </a:cubicBezTo>
                <a:cubicBezTo>
                  <a:pt x="62" y="33"/>
                  <a:pt x="62" y="33"/>
                  <a:pt x="62" y="33"/>
                </a:cubicBezTo>
                <a:cubicBezTo>
                  <a:pt x="45" y="42"/>
                  <a:pt x="30" y="52"/>
                  <a:pt x="20" y="63"/>
                </a:cubicBezTo>
                <a:cubicBezTo>
                  <a:pt x="25" y="125"/>
                  <a:pt x="25" y="125"/>
                  <a:pt x="25" y="125"/>
                </a:cubicBezTo>
                <a:cubicBezTo>
                  <a:pt x="22" y="125"/>
                  <a:pt x="22" y="125"/>
                  <a:pt x="22" y="125"/>
                </a:cubicBezTo>
                <a:cubicBezTo>
                  <a:pt x="17" y="66"/>
                  <a:pt x="17" y="66"/>
                  <a:pt x="17" y="66"/>
                </a:cubicBezTo>
                <a:cubicBezTo>
                  <a:pt x="3" y="83"/>
                  <a:pt x="0" y="104"/>
                  <a:pt x="19" y="127"/>
                </a:cubicBezTo>
                <a:cubicBezTo>
                  <a:pt x="75" y="174"/>
                  <a:pt x="113" y="132"/>
                  <a:pt x="133" y="81"/>
                </a:cubicBezTo>
                <a:close/>
                <a:moveTo>
                  <a:pt x="118" y="43"/>
                </a:moveTo>
                <a:cubicBezTo>
                  <a:pt x="120" y="41"/>
                  <a:pt x="122" y="38"/>
                  <a:pt x="124" y="36"/>
                </a:cubicBezTo>
                <a:cubicBezTo>
                  <a:pt x="126" y="38"/>
                  <a:pt x="126" y="38"/>
                  <a:pt x="126" y="38"/>
                </a:cubicBezTo>
                <a:cubicBezTo>
                  <a:pt x="126" y="39"/>
                  <a:pt x="125" y="39"/>
                  <a:pt x="124" y="40"/>
                </a:cubicBezTo>
                <a:cubicBezTo>
                  <a:pt x="130" y="40"/>
                  <a:pt x="130" y="40"/>
                  <a:pt x="130" y="40"/>
                </a:cubicBezTo>
                <a:cubicBezTo>
                  <a:pt x="130" y="44"/>
                  <a:pt x="130" y="44"/>
                  <a:pt x="130" y="44"/>
                </a:cubicBezTo>
                <a:cubicBezTo>
                  <a:pt x="122" y="43"/>
                  <a:pt x="122" y="43"/>
                  <a:pt x="122" y="43"/>
                </a:cubicBezTo>
                <a:cubicBezTo>
                  <a:pt x="122" y="44"/>
                  <a:pt x="121" y="44"/>
                  <a:pt x="121" y="45"/>
                </a:cubicBezTo>
                <a:lnTo>
                  <a:pt x="118" y="43"/>
                </a:lnTo>
                <a:close/>
                <a:moveTo>
                  <a:pt x="109" y="55"/>
                </a:moveTo>
                <a:cubicBezTo>
                  <a:pt x="111" y="57"/>
                  <a:pt x="111" y="57"/>
                  <a:pt x="111" y="57"/>
                </a:cubicBezTo>
                <a:cubicBezTo>
                  <a:pt x="109" y="59"/>
                  <a:pt x="107" y="62"/>
                  <a:pt x="105" y="64"/>
                </a:cubicBezTo>
                <a:cubicBezTo>
                  <a:pt x="103" y="62"/>
                  <a:pt x="103" y="62"/>
                  <a:pt x="103" y="62"/>
                </a:cubicBezTo>
                <a:cubicBezTo>
                  <a:pt x="105" y="60"/>
                  <a:pt x="107" y="57"/>
                  <a:pt x="109" y="55"/>
                </a:cubicBezTo>
                <a:close/>
                <a:moveTo>
                  <a:pt x="90" y="50"/>
                </a:moveTo>
                <a:cubicBezTo>
                  <a:pt x="89" y="41"/>
                  <a:pt x="89" y="41"/>
                  <a:pt x="89" y="41"/>
                </a:cubicBezTo>
                <a:cubicBezTo>
                  <a:pt x="92" y="41"/>
                  <a:pt x="92" y="41"/>
                  <a:pt x="92" y="41"/>
                </a:cubicBezTo>
                <a:cubicBezTo>
                  <a:pt x="93" y="50"/>
                  <a:pt x="93" y="50"/>
                  <a:pt x="93" y="50"/>
                </a:cubicBezTo>
                <a:lnTo>
                  <a:pt x="90" y="50"/>
                </a:lnTo>
                <a:close/>
                <a:moveTo>
                  <a:pt x="39" y="70"/>
                </a:moveTo>
                <a:cubicBezTo>
                  <a:pt x="39" y="61"/>
                  <a:pt x="39" y="61"/>
                  <a:pt x="39" y="61"/>
                </a:cubicBezTo>
                <a:cubicBezTo>
                  <a:pt x="42" y="61"/>
                  <a:pt x="42" y="61"/>
                  <a:pt x="42" y="61"/>
                </a:cubicBezTo>
                <a:cubicBezTo>
                  <a:pt x="43" y="70"/>
                  <a:pt x="43" y="70"/>
                  <a:pt x="43" y="70"/>
                </a:cubicBezTo>
                <a:lnTo>
                  <a:pt x="39" y="70"/>
                </a:lnTo>
                <a:close/>
                <a:moveTo>
                  <a:pt x="42" y="94"/>
                </a:moveTo>
                <a:cubicBezTo>
                  <a:pt x="41" y="85"/>
                  <a:pt x="41" y="85"/>
                  <a:pt x="41" y="85"/>
                </a:cubicBezTo>
                <a:cubicBezTo>
                  <a:pt x="44" y="85"/>
                  <a:pt x="44" y="85"/>
                  <a:pt x="44" y="85"/>
                </a:cubicBezTo>
                <a:cubicBezTo>
                  <a:pt x="45" y="94"/>
                  <a:pt x="45" y="94"/>
                  <a:pt x="45" y="94"/>
                </a:cubicBezTo>
                <a:lnTo>
                  <a:pt x="42" y="94"/>
                </a:lnTo>
                <a:close/>
                <a:moveTo>
                  <a:pt x="108" y="99"/>
                </a:moveTo>
                <a:cubicBezTo>
                  <a:pt x="107" y="102"/>
                  <a:pt x="107" y="102"/>
                  <a:pt x="107" y="102"/>
                </a:cubicBezTo>
                <a:cubicBezTo>
                  <a:pt x="98" y="100"/>
                  <a:pt x="98" y="100"/>
                  <a:pt x="98" y="100"/>
                </a:cubicBezTo>
                <a:cubicBezTo>
                  <a:pt x="99" y="97"/>
                  <a:pt x="99" y="97"/>
                  <a:pt x="99" y="97"/>
                </a:cubicBezTo>
                <a:lnTo>
                  <a:pt x="108" y="99"/>
                </a:lnTo>
                <a:close/>
                <a:moveTo>
                  <a:pt x="95" y="75"/>
                </a:moveTo>
                <a:cubicBezTo>
                  <a:pt x="93" y="77"/>
                  <a:pt x="90" y="80"/>
                  <a:pt x="88" y="82"/>
                </a:cubicBezTo>
                <a:cubicBezTo>
                  <a:pt x="86" y="80"/>
                  <a:pt x="86" y="80"/>
                  <a:pt x="86" y="80"/>
                </a:cubicBezTo>
                <a:cubicBezTo>
                  <a:pt x="88" y="78"/>
                  <a:pt x="90" y="75"/>
                  <a:pt x="92" y="73"/>
                </a:cubicBezTo>
                <a:lnTo>
                  <a:pt x="95" y="75"/>
                </a:lnTo>
                <a:close/>
                <a:moveTo>
                  <a:pt x="94" y="65"/>
                </a:moveTo>
                <a:cubicBezTo>
                  <a:pt x="95" y="71"/>
                  <a:pt x="95" y="71"/>
                  <a:pt x="95" y="71"/>
                </a:cubicBezTo>
                <a:cubicBezTo>
                  <a:pt x="92" y="71"/>
                  <a:pt x="92" y="71"/>
                  <a:pt x="92" y="71"/>
                </a:cubicBezTo>
                <a:cubicBezTo>
                  <a:pt x="91" y="65"/>
                  <a:pt x="91" y="65"/>
                  <a:pt x="91" y="65"/>
                </a:cubicBezTo>
                <a:lnTo>
                  <a:pt x="94" y="65"/>
                </a:lnTo>
                <a:close/>
                <a:moveTo>
                  <a:pt x="75" y="90"/>
                </a:moveTo>
                <a:cubicBezTo>
                  <a:pt x="76" y="92"/>
                  <a:pt x="76" y="92"/>
                  <a:pt x="76" y="92"/>
                </a:cubicBezTo>
                <a:cubicBezTo>
                  <a:pt x="84" y="93"/>
                  <a:pt x="84" y="93"/>
                  <a:pt x="84" y="93"/>
                </a:cubicBezTo>
                <a:cubicBezTo>
                  <a:pt x="83" y="96"/>
                  <a:pt x="83" y="96"/>
                  <a:pt x="83" y="96"/>
                </a:cubicBezTo>
                <a:cubicBezTo>
                  <a:pt x="76" y="94"/>
                  <a:pt x="76" y="94"/>
                  <a:pt x="76" y="94"/>
                </a:cubicBezTo>
                <a:cubicBezTo>
                  <a:pt x="74" y="96"/>
                  <a:pt x="72" y="97"/>
                  <a:pt x="71" y="99"/>
                </a:cubicBezTo>
                <a:cubicBezTo>
                  <a:pt x="69" y="97"/>
                  <a:pt x="69" y="97"/>
                  <a:pt x="69" y="97"/>
                </a:cubicBezTo>
                <a:cubicBezTo>
                  <a:pt x="71" y="95"/>
                  <a:pt x="73" y="93"/>
                  <a:pt x="75" y="90"/>
                </a:cubicBezTo>
                <a:close/>
                <a:moveTo>
                  <a:pt x="47" y="109"/>
                </a:moveTo>
                <a:cubicBezTo>
                  <a:pt x="47" y="115"/>
                  <a:pt x="47" y="115"/>
                  <a:pt x="47" y="115"/>
                </a:cubicBezTo>
                <a:cubicBezTo>
                  <a:pt x="44" y="116"/>
                  <a:pt x="44" y="116"/>
                  <a:pt x="44" y="116"/>
                </a:cubicBezTo>
                <a:cubicBezTo>
                  <a:pt x="44" y="109"/>
                  <a:pt x="44" y="109"/>
                  <a:pt x="44" y="109"/>
                </a:cubicBezTo>
                <a:lnTo>
                  <a:pt x="47" y="109"/>
                </a:lnTo>
                <a:close/>
                <a:moveTo>
                  <a:pt x="33" y="128"/>
                </a:moveTo>
                <a:cubicBezTo>
                  <a:pt x="34" y="128"/>
                  <a:pt x="34" y="128"/>
                  <a:pt x="34" y="128"/>
                </a:cubicBezTo>
                <a:cubicBezTo>
                  <a:pt x="33" y="128"/>
                  <a:pt x="32" y="128"/>
                  <a:pt x="32" y="129"/>
                </a:cubicBezTo>
                <a:cubicBezTo>
                  <a:pt x="30" y="126"/>
                  <a:pt x="30" y="126"/>
                  <a:pt x="30" y="126"/>
                </a:cubicBezTo>
                <a:cubicBezTo>
                  <a:pt x="33" y="125"/>
                  <a:pt x="35" y="123"/>
                  <a:pt x="38" y="121"/>
                </a:cubicBezTo>
                <a:cubicBezTo>
                  <a:pt x="40" y="124"/>
                  <a:pt x="40" y="124"/>
                  <a:pt x="40" y="124"/>
                </a:cubicBezTo>
                <a:cubicBezTo>
                  <a:pt x="39" y="124"/>
                  <a:pt x="37" y="125"/>
                  <a:pt x="36" y="126"/>
                </a:cubicBezTo>
                <a:cubicBezTo>
                  <a:pt x="43" y="128"/>
                  <a:pt x="43" y="128"/>
                  <a:pt x="43" y="128"/>
                </a:cubicBezTo>
                <a:cubicBezTo>
                  <a:pt x="42" y="131"/>
                  <a:pt x="42" y="131"/>
                  <a:pt x="42" y="131"/>
                </a:cubicBezTo>
                <a:lnTo>
                  <a:pt x="33" y="128"/>
                </a:lnTo>
                <a:close/>
                <a:moveTo>
                  <a:pt x="56" y="137"/>
                </a:moveTo>
                <a:cubicBezTo>
                  <a:pt x="57" y="134"/>
                  <a:pt x="57" y="134"/>
                  <a:pt x="57" y="134"/>
                </a:cubicBezTo>
                <a:cubicBezTo>
                  <a:pt x="66" y="137"/>
                  <a:pt x="66" y="137"/>
                  <a:pt x="66" y="137"/>
                </a:cubicBezTo>
                <a:cubicBezTo>
                  <a:pt x="65" y="140"/>
                  <a:pt x="65" y="140"/>
                  <a:pt x="65" y="140"/>
                </a:cubicBezTo>
                <a:lnTo>
                  <a:pt x="56" y="137"/>
                </a:lnTo>
                <a:close/>
                <a:moveTo>
                  <a:pt x="57" y="110"/>
                </a:moveTo>
                <a:cubicBezTo>
                  <a:pt x="56" y="112"/>
                  <a:pt x="54" y="113"/>
                  <a:pt x="52" y="115"/>
                </a:cubicBezTo>
                <a:cubicBezTo>
                  <a:pt x="50" y="112"/>
                  <a:pt x="50" y="112"/>
                  <a:pt x="50" y="112"/>
                </a:cubicBezTo>
                <a:cubicBezTo>
                  <a:pt x="53" y="110"/>
                  <a:pt x="55" y="109"/>
                  <a:pt x="57" y="107"/>
                </a:cubicBezTo>
                <a:cubicBezTo>
                  <a:pt x="58" y="107"/>
                  <a:pt x="58" y="107"/>
                  <a:pt x="58" y="107"/>
                </a:cubicBezTo>
                <a:cubicBezTo>
                  <a:pt x="106" y="124"/>
                  <a:pt x="106" y="124"/>
                  <a:pt x="106" y="124"/>
                </a:cubicBezTo>
                <a:cubicBezTo>
                  <a:pt x="105" y="127"/>
                  <a:pt x="105" y="127"/>
                  <a:pt x="105" y="127"/>
                </a:cubicBezTo>
                <a:lnTo>
                  <a:pt x="57" y="11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9" name="Freeform 383"/>
          <p:cNvSpPr>
            <a:spLocks noEditPoints="1"/>
          </p:cNvSpPr>
          <p:nvPr/>
        </p:nvSpPr>
        <p:spPr bwMode="auto">
          <a:xfrm rot="13477185">
            <a:off x="7326816" y="594784"/>
            <a:ext cx="570453" cy="705611"/>
          </a:xfrm>
          <a:custGeom>
            <a:avLst/>
            <a:gdLst>
              <a:gd name="T0" fmla="*/ 102 w 121"/>
              <a:gd name="T1" fmla="*/ 127 h 150"/>
              <a:gd name="T2" fmla="*/ 53 w 121"/>
              <a:gd name="T3" fmla="*/ 136 h 150"/>
              <a:gd name="T4" fmla="*/ 117 w 121"/>
              <a:gd name="T5" fmla="*/ 81 h 150"/>
              <a:gd name="T6" fmla="*/ 66 w 121"/>
              <a:gd name="T7" fmla="*/ 90 h 150"/>
              <a:gd name="T8" fmla="*/ 119 w 121"/>
              <a:gd name="T9" fmla="*/ 59 h 150"/>
              <a:gd name="T10" fmla="*/ 116 w 121"/>
              <a:gd name="T11" fmla="*/ 57 h 150"/>
              <a:gd name="T12" fmla="*/ 120 w 121"/>
              <a:gd name="T13" fmla="*/ 36 h 150"/>
              <a:gd name="T14" fmla="*/ 91 w 121"/>
              <a:gd name="T15" fmla="*/ 41 h 150"/>
              <a:gd name="T16" fmla="*/ 121 w 121"/>
              <a:gd name="T17" fmla="*/ 2 h 150"/>
              <a:gd name="T18" fmla="*/ 118 w 121"/>
              <a:gd name="T19" fmla="*/ 5 h 150"/>
              <a:gd name="T20" fmla="*/ 118 w 121"/>
              <a:gd name="T21" fmla="*/ 1 h 150"/>
              <a:gd name="T22" fmla="*/ 102 w 121"/>
              <a:gd name="T23" fmla="*/ 8 h 150"/>
              <a:gd name="T24" fmla="*/ 108 w 121"/>
              <a:gd name="T25" fmla="*/ 14 h 150"/>
              <a:gd name="T26" fmla="*/ 107 w 121"/>
              <a:gd name="T27" fmla="*/ 19 h 150"/>
              <a:gd name="T28" fmla="*/ 106 w 121"/>
              <a:gd name="T29" fmla="*/ 22 h 150"/>
              <a:gd name="T30" fmla="*/ 105 w 121"/>
              <a:gd name="T31" fmla="*/ 22 h 150"/>
              <a:gd name="T32" fmla="*/ 104 w 121"/>
              <a:gd name="T33" fmla="*/ 19 h 150"/>
              <a:gd name="T34" fmla="*/ 61 w 121"/>
              <a:gd name="T35" fmla="*/ 35 h 150"/>
              <a:gd name="T36" fmla="*/ 77 w 121"/>
              <a:gd name="T37" fmla="*/ 63 h 150"/>
              <a:gd name="T38" fmla="*/ 52 w 121"/>
              <a:gd name="T39" fmla="*/ 141 h 150"/>
              <a:gd name="T40" fmla="*/ 93 w 121"/>
              <a:gd name="T41" fmla="*/ 36 h 150"/>
              <a:gd name="T42" fmla="*/ 93 w 121"/>
              <a:gd name="T43" fmla="*/ 28 h 150"/>
              <a:gd name="T44" fmla="*/ 96 w 121"/>
              <a:gd name="T45" fmla="*/ 31 h 150"/>
              <a:gd name="T46" fmla="*/ 94 w 121"/>
              <a:gd name="T47" fmla="*/ 39 h 150"/>
              <a:gd name="T48" fmla="*/ 83 w 121"/>
              <a:gd name="T49" fmla="*/ 56 h 150"/>
              <a:gd name="T50" fmla="*/ 85 w 121"/>
              <a:gd name="T51" fmla="*/ 48 h 150"/>
              <a:gd name="T52" fmla="*/ 83 w 121"/>
              <a:gd name="T53" fmla="*/ 56 h 150"/>
              <a:gd name="T54" fmla="*/ 103 w 121"/>
              <a:gd name="T55" fmla="*/ 60 h 150"/>
              <a:gd name="T56" fmla="*/ 96 w 121"/>
              <a:gd name="T57" fmla="*/ 64 h 150"/>
              <a:gd name="T58" fmla="*/ 93 w 121"/>
              <a:gd name="T59" fmla="*/ 107 h 150"/>
              <a:gd name="T60" fmla="*/ 101 w 121"/>
              <a:gd name="T61" fmla="*/ 108 h 150"/>
              <a:gd name="T62" fmla="*/ 93 w 121"/>
              <a:gd name="T63" fmla="*/ 107 h 150"/>
              <a:gd name="T64" fmla="*/ 80 w 121"/>
              <a:gd name="T65" fmla="*/ 110 h 150"/>
              <a:gd name="T66" fmla="*/ 73 w 121"/>
              <a:gd name="T67" fmla="*/ 114 h 150"/>
              <a:gd name="T68" fmla="*/ 56 w 121"/>
              <a:gd name="T69" fmla="*/ 69 h 150"/>
              <a:gd name="T70" fmla="*/ 49 w 121"/>
              <a:gd name="T71" fmla="*/ 63 h 150"/>
              <a:gd name="T72" fmla="*/ 56 w 121"/>
              <a:gd name="T73" fmla="*/ 69 h 150"/>
              <a:gd name="T74" fmla="*/ 73 w 121"/>
              <a:gd name="T75" fmla="*/ 74 h 150"/>
              <a:gd name="T76" fmla="*/ 74 w 121"/>
              <a:gd name="T77" fmla="*/ 66 h 150"/>
              <a:gd name="T78" fmla="*/ 83 w 121"/>
              <a:gd name="T79" fmla="*/ 66 h 150"/>
              <a:gd name="T80" fmla="*/ 78 w 121"/>
              <a:gd name="T81" fmla="*/ 65 h 150"/>
              <a:gd name="T82" fmla="*/ 83 w 121"/>
              <a:gd name="T83" fmla="*/ 66 h 150"/>
              <a:gd name="T84" fmla="*/ 62 w 121"/>
              <a:gd name="T85" fmla="*/ 92 h 150"/>
              <a:gd name="T86" fmla="*/ 60 w 121"/>
              <a:gd name="T87" fmla="*/ 81 h 150"/>
              <a:gd name="T88" fmla="*/ 66 w 121"/>
              <a:gd name="T89" fmla="*/ 85 h 150"/>
              <a:gd name="T90" fmla="*/ 64 w 121"/>
              <a:gd name="T91" fmla="*/ 93 h 150"/>
              <a:gd name="T92" fmla="*/ 55 w 121"/>
              <a:gd name="T93" fmla="*/ 118 h 150"/>
              <a:gd name="T94" fmla="*/ 60 w 121"/>
              <a:gd name="T95" fmla="*/ 114 h 150"/>
              <a:gd name="T96" fmla="*/ 43 w 121"/>
              <a:gd name="T97" fmla="*/ 124 h 150"/>
              <a:gd name="T98" fmla="*/ 49 w 121"/>
              <a:gd name="T99" fmla="*/ 127 h 150"/>
              <a:gd name="T100" fmla="*/ 52 w 121"/>
              <a:gd name="T101" fmla="*/ 124 h 150"/>
              <a:gd name="T102" fmla="*/ 48 w 121"/>
              <a:gd name="T103" fmla="*/ 131 h 150"/>
              <a:gd name="T104" fmla="*/ 48 w 121"/>
              <a:gd name="T105" fmla="*/ 130 h 150"/>
              <a:gd name="T106" fmla="*/ 30 w 121"/>
              <a:gd name="T107" fmla="*/ 108 h 150"/>
              <a:gd name="T108" fmla="*/ 37 w 121"/>
              <a:gd name="T109" fmla="*/ 112 h 150"/>
              <a:gd name="T110" fmla="*/ 30 w 121"/>
              <a:gd name="T111" fmla="*/ 108 h 150"/>
              <a:gd name="T112" fmla="*/ 32 w 121"/>
              <a:gd name="T113" fmla="*/ 70 h 150"/>
              <a:gd name="T114" fmla="*/ 59 w 121"/>
              <a:gd name="T115" fmla="*/ 105 h 150"/>
              <a:gd name="T116" fmla="*/ 54 w 121"/>
              <a:gd name="T117" fmla="*/ 111 h 150"/>
              <a:gd name="T118" fmla="*/ 30 w 121"/>
              <a:gd name="T119" fmla="*/ 72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1" h="150">
                <a:moveTo>
                  <a:pt x="52" y="141"/>
                </a:moveTo>
                <a:cubicBezTo>
                  <a:pt x="77" y="150"/>
                  <a:pt x="92" y="143"/>
                  <a:pt x="102" y="127"/>
                </a:cubicBezTo>
                <a:cubicBezTo>
                  <a:pt x="53" y="138"/>
                  <a:pt x="53" y="138"/>
                  <a:pt x="53" y="138"/>
                </a:cubicBezTo>
                <a:cubicBezTo>
                  <a:pt x="53" y="136"/>
                  <a:pt x="53" y="136"/>
                  <a:pt x="53" y="136"/>
                </a:cubicBezTo>
                <a:cubicBezTo>
                  <a:pt x="104" y="124"/>
                  <a:pt x="104" y="124"/>
                  <a:pt x="104" y="124"/>
                </a:cubicBezTo>
                <a:cubicBezTo>
                  <a:pt x="111" y="112"/>
                  <a:pt x="115" y="97"/>
                  <a:pt x="117" y="81"/>
                </a:cubicBezTo>
                <a:cubicBezTo>
                  <a:pt x="67" y="93"/>
                  <a:pt x="67" y="93"/>
                  <a:pt x="67" y="93"/>
                </a:cubicBezTo>
                <a:cubicBezTo>
                  <a:pt x="66" y="90"/>
                  <a:pt x="66" y="90"/>
                  <a:pt x="66" y="90"/>
                </a:cubicBezTo>
                <a:cubicBezTo>
                  <a:pt x="117" y="78"/>
                  <a:pt x="117" y="78"/>
                  <a:pt x="117" y="78"/>
                </a:cubicBezTo>
                <a:cubicBezTo>
                  <a:pt x="118" y="72"/>
                  <a:pt x="119" y="65"/>
                  <a:pt x="119" y="59"/>
                </a:cubicBezTo>
                <a:cubicBezTo>
                  <a:pt x="116" y="59"/>
                  <a:pt x="116" y="59"/>
                  <a:pt x="116" y="59"/>
                </a:cubicBezTo>
                <a:cubicBezTo>
                  <a:pt x="116" y="57"/>
                  <a:pt x="116" y="57"/>
                  <a:pt x="116" y="57"/>
                </a:cubicBezTo>
                <a:cubicBezTo>
                  <a:pt x="120" y="56"/>
                  <a:pt x="120" y="56"/>
                  <a:pt x="120" y="56"/>
                </a:cubicBezTo>
                <a:cubicBezTo>
                  <a:pt x="120" y="49"/>
                  <a:pt x="120" y="43"/>
                  <a:pt x="120" y="36"/>
                </a:cubicBezTo>
                <a:cubicBezTo>
                  <a:pt x="91" y="43"/>
                  <a:pt x="91" y="43"/>
                  <a:pt x="91" y="43"/>
                </a:cubicBezTo>
                <a:cubicBezTo>
                  <a:pt x="91" y="41"/>
                  <a:pt x="91" y="41"/>
                  <a:pt x="91" y="41"/>
                </a:cubicBezTo>
                <a:cubicBezTo>
                  <a:pt x="120" y="34"/>
                  <a:pt x="120" y="34"/>
                  <a:pt x="120" y="34"/>
                </a:cubicBezTo>
                <a:cubicBezTo>
                  <a:pt x="121" y="21"/>
                  <a:pt x="121" y="10"/>
                  <a:pt x="121" y="2"/>
                </a:cubicBezTo>
                <a:cubicBezTo>
                  <a:pt x="120" y="2"/>
                  <a:pt x="120" y="2"/>
                  <a:pt x="120" y="3"/>
                </a:cubicBezTo>
                <a:cubicBezTo>
                  <a:pt x="119" y="3"/>
                  <a:pt x="118" y="4"/>
                  <a:pt x="118" y="5"/>
                </a:cubicBezTo>
                <a:cubicBezTo>
                  <a:pt x="116" y="4"/>
                  <a:pt x="116" y="4"/>
                  <a:pt x="116" y="4"/>
                </a:cubicBezTo>
                <a:cubicBezTo>
                  <a:pt x="116" y="3"/>
                  <a:pt x="117" y="2"/>
                  <a:pt x="118" y="1"/>
                </a:cubicBezTo>
                <a:cubicBezTo>
                  <a:pt x="118" y="0"/>
                  <a:pt x="119" y="0"/>
                  <a:pt x="119" y="0"/>
                </a:cubicBezTo>
                <a:cubicBezTo>
                  <a:pt x="114" y="1"/>
                  <a:pt x="108" y="4"/>
                  <a:pt x="102" y="8"/>
                </a:cubicBezTo>
                <a:cubicBezTo>
                  <a:pt x="106" y="16"/>
                  <a:pt x="106" y="16"/>
                  <a:pt x="106" y="16"/>
                </a:cubicBezTo>
                <a:cubicBezTo>
                  <a:pt x="107" y="16"/>
                  <a:pt x="107" y="15"/>
                  <a:pt x="108" y="14"/>
                </a:cubicBezTo>
                <a:cubicBezTo>
                  <a:pt x="110" y="15"/>
                  <a:pt x="110" y="15"/>
                  <a:pt x="110" y="15"/>
                </a:cubicBezTo>
                <a:cubicBezTo>
                  <a:pt x="109" y="17"/>
                  <a:pt x="108" y="18"/>
                  <a:pt x="107" y="19"/>
                </a:cubicBezTo>
                <a:cubicBezTo>
                  <a:pt x="108" y="20"/>
                  <a:pt x="108" y="20"/>
                  <a:pt x="108" y="20"/>
                </a:cubicBezTo>
                <a:cubicBezTo>
                  <a:pt x="106" y="22"/>
                  <a:pt x="106" y="22"/>
                  <a:pt x="106" y="22"/>
                </a:cubicBezTo>
                <a:cubicBezTo>
                  <a:pt x="106" y="21"/>
                  <a:pt x="106" y="21"/>
                  <a:pt x="106" y="21"/>
                </a:cubicBezTo>
                <a:cubicBezTo>
                  <a:pt x="105" y="22"/>
                  <a:pt x="105" y="22"/>
                  <a:pt x="105" y="22"/>
                </a:cubicBezTo>
                <a:cubicBezTo>
                  <a:pt x="103" y="20"/>
                  <a:pt x="103" y="20"/>
                  <a:pt x="103" y="20"/>
                </a:cubicBezTo>
                <a:cubicBezTo>
                  <a:pt x="104" y="20"/>
                  <a:pt x="104" y="19"/>
                  <a:pt x="104" y="19"/>
                </a:cubicBezTo>
                <a:cubicBezTo>
                  <a:pt x="100" y="9"/>
                  <a:pt x="100" y="9"/>
                  <a:pt x="100" y="9"/>
                </a:cubicBezTo>
                <a:cubicBezTo>
                  <a:pt x="88" y="15"/>
                  <a:pt x="74" y="25"/>
                  <a:pt x="61" y="35"/>
                </a:cubicBezTo>
                <a:cubicBezTo>
                  <a:pt x="79" y="61"/>
                  <a:pt x="79" y="61"/>
                  <a:pt x="79" y="61"/>
                </a:cubicBezTo>
                <a:cubicBezTo>
                  <a:pt x="77" y="63"/>
                  <a:pt x="77" y="63"/>
                  <a:pt x="77" y="63"/>
                </a:cubicBezTo>
                <a:cubicBezTo>
                  <a:pt x="59" y="37"/>
                  <a:pt x="59" y="37"/>
                  <a:pt x="59" y="37"/>
                </a:cubicBezTo>
                <a:cubicBezTo>
                  <a:pt x="24" y="67"/>
                  <a:pt x="0" y="109"/>
                  <a:pt x="52" y="141"/>
                </a:cubicBezTo>
                <a:close/>
                <a:moveTo>
                  <a:pt x="92" y="37"/>
                </a:moveTo>
                <a:cubicBezTo>
                  <a:pt x="92" y="37"/>
                  <a:pt x="92" y="36"/>
                  <a:pt x="93" y="36"/>
                </a:cubicBezTo>
                <a:cubicBezTo>
                  <a:pt x="90" y="29"/>
                  <a:pt x="90" y="29"/>
                  <a:pt x="90" y="29"/>
                </a:cubicBezTo>
                <a:cubicBezTo>
                  <a:pt x="93" y="28"/>
                  <a:pt x="93" y="28"/>
                  <a:pt x="93" y="28"/>
                </a:cubicBezTo>
                <a:cubicBezTo>
                  <a:pt x="94" y="33"/>
                  <a:pt x="94" y="33"/>
                  <a:pt x="94" y="33"/>
                </a:cubicBezTo>
                <a:cubicBezTo>
                  <a:pt x="95" y="32"/>
                  <a:pt x="95" y="32"/>
                  <a:pt x="96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4"/>
                  <a:pt x="95" y="37"/>
                  <a:pt x="94" y="39"/>
                </a:cubicBezTo>
                <a:lnTo>
                  <a:pt x="92" y="37"/>
                </a:lnTo>
                <a:close/>
                <a:moveTo>
                  <a:pt x="83" y="56"/>
                </a:moveTo>
                <a:cubicBezTo>
                  <a:pt x="81" y="55"/>
                  <a:pt x="81" y="55"/>
                  <a:pt x="81" y="55"/>
                </a:cubicBezTo>
                <a:cubicBezTo>
                  <a:pt x="82" y="53"/>
                  <a:pt x="83" y="51"/>
                  <a:pt x="85" y="48"/>
                </a:cubicBezTo>
                <a:cubicBezTo>
                  <a:pt x="87" y="50"/>
                  <a:pt x="87" y="50"/>
                  <a:pt x="87" y="50"/>
                </a:cubicBezTo>
                <a:cubicBezTo>
                  <a:pt x="85" y="52"/>
                  <a:pt x="84" y="54"/>
                  <a:pt x="83" y="56"/>
                </a:cubicBezTo>
                <a:close/>
                <a:moveTo>
                  <a:pt x="95" y="61"/>
                </a:moveTo>
                <a:cubicBezTo>
                  <a:pt x="103" y="60"/>
                  <a:pt x="103" y="60"/>
                  <a:pt x="103" y="60"/>
                </a:cubicBezTo>
                <a:cubicBezTo>
                  <a:pt x="104" y="62"/>
                  <a:pt x="104" y="62"/>
                  <a:pt x="104" y="62"/>
                </a:cubicBezTo>
                <a:cubicBezTo>
                  <a:pt x="96" y="64"/>
                  <a:pt x="96" y="64"/>
                  <a:pt x="96" y="64"/>
                </a:cubicBezTo>
                <a:lnTo>
                  <a:pt x="95" y="61"/>
                </a:lnTo>
                <a:close/>
                <a:moveTo>
                  <a:pt x="93" y="107"/>
                </a:moveTo>
                <a:cubicBezTo>
                  <a:pt x="100" y="105"/>
                  <a:pt x="100" y="105"/>
                  <a:pt x="100" y="105"/>
                </a:cubicBezTo>
                <a:cubicBezTo>
                  <a:pt x="101" y="108"/>
                  <a:pt x="101" y="108"/>
                  <a:pt x="101" y="108"/>
                </a:cubicBezTo>
                <a:cubicBezTo>
                  <a:pt x="93" y="109"/>
                  <a:pt x="93" y="109"/>
                  <a:pt x="93" y="109"/>
                </a:cubicBezTo>
                <a:lnTo>
                  <a:pt x="93" y="107"/>
                </a:lnTo>
                <a:close/>
                <a:moveTo>
                  <a:pt x="72" y="111"/>
                </a:moveTo>
                <a:cubicBezTo>
                  <a:pt x="80" y="110"/>
                  <a:pt x="80" y="110"/>
                  <a:pt x="80" y="110"/>
                </a:cubicBezTo>
                <a:cubicBezTo>
                  <a:pt x="81" y="112"/>
                  <a:pt x="81" y="112"/>
                  <a:pt x="81" y="112"/>
                </a:cubicBezTo>
                <a:cubicBezTo>
                  <a:pt x="73" y="114"/>
                  <a:pt x="73" y="114"/>
                  <a:pt x="73" y="114"/>
                </a:cubicBezTo>
                <a:lnTo>
                  <a:pt x="72" y="111"/>
                </a:lnTo>
                <a:close/>
                <a:moveTo>
                  <a:pt x="56" y="69"/>
                </a:moveTo>
                <a:cubicBezTo>
                  <a:pt x="54" y="70"/>
                  <a:pt x="54" y="70"/>
                  <a:pt x="54" y="70"/>
                </a:cubicBezTo>
                <a:cubicBezTo>
                  <a:pt x="49" y="63"/>
                  <a:pt x="49" y="63"/>
                  <a:pt x="49" y="63"/>
                </a:cubicBezTo>
                <a:cubicBezTo>
                  <a:pt x="52" y="62"/>
                  <a:pt x="52" y="62"/>
                  <a:pt x="52" y="62"/>
                </a:cubicBezTo>
                <a:lnTo>
                  <a:pt x="56" y="69"/>
                </a:lnTo>
                <a:close/>
                <a:moveTo>
                  <a:pt x="76" y="68"/>
                </a:moveTo>
                <a:cubicBezTo>
                  <a:pt x="75" y="70"/>
                  <a:pt x="74" y="72"/>
                  <a:pt x="73" y="74"/>
                </a:cubicBezTo>
                <a:cubicBezTo>
                  <a:pt x="71" y="73"/>
                  <a:pt x="71" y="73"/>
                  <a:pt x="71" y="73"/>
                </a:cubicBezTo>
                <a:cubicBezTo>
                  <a:pt x="72" y="71"/>
                  <a:pt x="73" y="69"/>
                  <a:pt x="74" y="66"/>
                </a:cubicBezTo>
                <a:lnTo>
                  <a:pt x="76" y="68"/>
                </a:lnTo>
                <a:close/>
                <a:moveTo>
                  <a:pt x="83" y="66"/>
                </a:moveTo>
                <a:cubicBezTo>
                  <a:pt x="78" y="67"/>
                  <a:pt x="78" y="67"/>
                  <a:pt x="78" y="67"/>
                </a:cubicBezTo>
                <a:cubicBezTo>
                  <a:pt x="78" y="65"/>
                  <a:pt x="78" y="65"/>
                  <a:pt x="78" y="65"/>
                </a:cubicBezTo>
                <a:cubicBezTo>
                  <a:pt x="83" y="64"/>
                  <a:pt x="83" y="64"/>
                  <a:pt x="83" y="64"/>
                </a:cubicBezTo>
                <a:lnTo>
                  <a:pt x="83" y="66"/>
                </a:lnTo>
                <a:close/>
                <a:moveTo>
                  <a:pt x="64" y="93"/>
                </a:moveTo>
                <a:cubicBezTo>
                  <a:pt x="62" y="92"/>
                  <a:pt x="62" y="92"/>
                  <a:pt x="62" y="92"/>
                </a:cubicBezTo>
                <a:cubicBezTo>
                  <a:pt x="62" y="90"/>
                  <a:pt x="63" y="89"/>
                  <a:pt x="64" y="87"/>
                </a:cubicBezTo>
                <a:cubicBezTo>
                  <a:pt x="60" y="81"/>
                  <a:pt x="60" y="81"/>
                  <a:pt x="60" y="81"/>
                </a:cubicBezTo>
                <a:cubicBezTo>
                  <a:pt x="62" y="80"/>
                  <a:pt x="62" y="80"/>
                  <a:pt x="62" y="80"/>
                </a:cubicBezTo>
                <a:cubicBezTo>
                  <a:pt x="66" y="85"/>
                  <a:pt x="66" y="85"/>
                  <a:pt x="66" y="85"/>
                </a:cubicBezTo>
                <a:cubicBezTo>
                  <a:pt x="67" y="86"/>
                  <a:pt x="67" y="86"/>
                  <a:pt x="67" y="86"/>
                </a:cubicBezTo>
                <a:cubicBezTo>
                  <a:pt x="66" y="88"/>
                  <a:pt x="65" y="91"/>
                  <a:pt x="64" y="93"/>
                </a:cubicBezTo>
                <a:close/>
                <a:moveTo>
                  <a:pt x="60" y="117"/>
                </a:moveTo>
                <a:cubicBezTo>
                  <a:pt x="55" y="118"/>
                  <a:pt x="55" y="118"/>
                  <a:pt x="55" y="118"/>
                </a:cubicBezTo>
                <a:cubicBezTo>
                  <a:pt x="55" y="115"/>
                  <a:pt x="55" y="115"/>
                  <a:pt x="55" y="115"/>
                </a:cubicBezTo>
                <a:cubicBezTo>
                  <a:pt x="60" y="114"/>
                  <a:pt x="60" y="114"/>
                  <a:pt x="60" y="114"/>
                </a:cubicBezTo>
                <a:lnTo>
                  <a:pt x="60" y="117"/>
                </a:lnTo>
                <a:close/>
                <a:moveTo>
                  <a:pt x="43" y="124"/>
                </a:moveTo>
                <a:cubicBezTo>
                  <a:pt x="45" y="122"/>
                  <a:pt x="45" y="122"/>
                  <a:pt x="45" y="122"/>
                </a:cubicBezTo>
                <a:cubicBezTo>
                  <a:pt x="49" y="127"/>
                  <a:pt x="49" y="127"/>
                  <a:pt x="49" y="127"/>
                </a:cubicBezTo>
                <a:cubicBezTo>
                  <a:pt x="49" y="126"/>
                  <a:pt x="50" y="125"/>
                  <a:pt x="50" y="124"/>
                </a:cubicBezTo>
                <a:cubicBezTo>
                  <a:pt x="52" y="124"/>
                  <a:pt x="52" y="124"/>
                  <a:pt x="52" y="124"/>
                </a:cubicBezTo>
                <a:cubicBezTo>
                  <a:pt x="52" y="127"/>
                  <a:pt x="51" y="129"/>
                  <a:pt x="50" y="132"/>
                </a:cubicBezTo>
                <a:cubicBezTo>
                  <a:pt x="48" y="131"/>
                  <a:pt x="48" y="131"/>
                  <a:pt x="48" y="131"/>
                </a:cubicBezTo>
                <a:cubicBezTo>
                  <a:pt x="48" y="131"/>
                  <a:pt x="48" y="130"/>
                  <a:pt x="48" y="130"/>
                </a:cubicBezTo>
                <a:cubicBezTo>
                  <a:pt x="48" y="130"/>
                  <a:pt x="48" y="130"/>
                  <a:pt x="48" y="130"/>
                </a:cubicBezTo>
                <a:lnTo>
                  <a:pt x="43" y="124"/>
                </a:lnTo>
                <a:close/>
                <a:moveTo>
                  <a:pt x="30" y="108"/>
                </a:moveTo>
                <a:cubicBezTo>
                  <a:pt x="32" y="106"/>
                  <a:pt x="32" y="106"/>
                  <a:pt x="32" y="106"/>
                </a:cubicBezTo>
                <a:cubicBezTo>
                  <a:pt x="37" y="112"/>
                  <a:pt x="37" y="112"/>
                  <a:pt x="37" y="112"/>
                </a:cubicBezTo>
                <a:cubicBezTo>
                  <a:pt x="35" y="114"/>
                  <a:pt x="35" y="114"/>
                  <a:pt x="35" y="114"/>
                </a:cubicBezTo>
                <a:lnTo>
                  <a:pt x="30" y="108"/>
                </a:lnTo>
                <a:close/>
                <a:moveTo>
                  <a:pt x="30" y="72"/>
                </a:moveTo>
                <a:cubicBezTo>
                  <a:pt x="32" y="70"/>
                  <a:pt x="32" y="70"/>
                  <a:pt x="32" y="70"/>
                </a:cubicBezTo>
                <a:cubicBezTo>
                  <a:pt x="58" y="105"/>
                  <a:pt x="58" y="105"/>
                  <a:pt x="58" y="105"/>
                </a:cubicBezTo>
                <a:cubicBezTo>
                  <a:pt x="59" y="105"/>
                  <a:pt x="59" y="105"/>
                  <a:pt x="59" y="105"/>
                </a:cubicBezTo>
                <a:cubicBezTo>
                  <a:pt x="58" y="107"/>
                  <a:pt x="57" y="110"/>
                  <a:pt x="56" y="112"/>
                </a:cubicBezTo>
                <a:cubicBezTo>
                  <a:pt x="54" y="111"/>
                  <a:pt x="54" y="111"/>
                  <a:pt x="54" y="111"/>
                </a:cubicBezTo>
                <a:cubicBezTo>
                  <a:pt x="55" y="109"/>
                  <a:pt x="55" y="108"/>
                  <a:pt x="56" y="106"/>
                </a:cubicBezTo>
                <a:lnTo>
                  <a:pt x="30" y="7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0" name="Freeform 380"/>
          <p:cNvSpPr>
            <a:spLocks noEditPoints="1"/>
          </p:cNvSpPr>
          <p:nvPr/>
        </p:nvSpPr>
        <p:spPr bwMode="auto">
          <a:xfrm rot="18693770">
            <a:off x="7968157" y="335695"/>
            <a:ext cx="514517" cy="738760"/>
          </a:xfrm>
          <a:custGeom>
            <a:avLst/>
            <a:gdLst>
              <a:gd name="T0" fmla="*/ 11 w 158"/>
              <a:gd name="T1" fmla="*/ 120 h 227"/>
              <a:gd name="T2" fmla="*/ 41 w 158"/>
              <a:gd name="T3" fmla="*/ 193 h 227"/>
              <a:gd name="T4" fmla="*/ 154 w 158"/>
              <a:gd name="T5" fmla="*/ 103 h 227"/>
              <a:gd name="T6" fmla="*/ 108 w 158"/>
              <a:gd name="T7" fmla="*/ 99 h 227"/>
              <a:gd name="T8" fmla="*/ 111 w 158"/>
              <a:gd name="T9" fmla="*/ 98 h 227"/>
              <a:gd name="T10" fmla="*/ 136 w 158"/>
              <a:gd name="T11" fmla="*/ 34 h 227"/>
              <a:gd name="T12" fmla="*/ 153 w 158"/>
              <a:gd name="T13" fmla="*/ 0 h 227"/>
              <a:gd name="T14" fmla="*/ 150 w 158"/>
              <a:gd name="T15" fmla="*/ 0 h 227"/>
              <a:gd name="T16" fmla="*/ 122 w 158"/>
              <a:gd name="T17" fmla="*/ 69 h 227"/>
              <a:gd name="T18" fmla="*/ 84 w 158"/>
              <a:gd name="T19" fmla="*/ 47 h 227"/>
              <a:gd name="T20" fmla="*/ 58 w 158"/>
              <a:gd name="T21" fmla="*/ 65 h 227"/>
              <a:gd name="T22" fmla="*/ 56 w 158"/>
              <a:gd name="T23" fmla="*/ 67 h 227"/>
              <a:gd name="T24" fmla="*/ 144 w 158"/>
              <a:gd name="T25" fmla="*/ 16 h 227"/>
              <a:gd name="T26" fmla="*/ 142 w 158"/>
              <a:gd name="T27" fmla="*/ 23 h 227"/>
              <a:gd name="T28" fmla="*/ 156 w 158"/>
              <a:gd name="T29" fmla="*/ 55 h 227"/>
              <a:gd name="T30" fmla="*/ 156 w 158"/>
              <a:gd name="T31" fmla="*/ 53 h 227"/>
              <a:gd name="T32" fmla="*/ 136 w 158"/>
              <a:gd name="T33" fmla="*/ 44 h 227"/>
              <a:gd name="T34" fmla="*/ 129 w 158"/>
              <a:gd name="T35" fmla="*/ 55 h 227"/>
              <a:gd name="T36" fmla="*/ 135 w 158"/>
              <a:gd name="T37" fmla="*/ 57 h 227"/>
              <a:gd name="T38" fmla="*/ 128 w 158"/>
              <a:gd name="T39" fmla="*/ 63 h 227"/>
              <a:gd name="T40" fmla="*/ 121 w 158"/>
              <a:gd name="T41" fmla="*/ 73 h 227"/>
              <a:gd name="T42" fmla="*/ 117 w 158"/>
              <a:gd name="T43" fmla="*/ 80 h 227"/>
              <a:gd name="T44" fmla="*/ 50 w 158"/>
              <a:gd name="T45" fmla="*/ 189 h 227"/>
              <a:gd name="T46" fmla="*/ 58 w 158"/>
              <a:gd name="T47" fmla="*/ 190 h 227"/>
              <a:gd name="T48" fmla="*/ 55 w 158"/>
              <a:gd name="T49" fmla="*/ 178 h 227"/>
              <a:gd name="T50" fmla="*/ 78 w 158"/>
              <a:gd name="T51" fmla="*/ 192 h 227"/>
              <a:gd name="T52" fmla="*/ 78 w 158"/>
              <a:gd name="T53" fmla="*/ 190 h 227"/>
              <a:gd name="T54" fmla="*/ 91 w 158"/>
              <a:gd name="T55" fmla="*/ 194 h 227"/>
              <a:gd name="T56" fmla="*/ 99 w 158"/>
              <a:gd name="T57" fmla="*/ 195 h 227"/>
              <a:gd name="T58" fmla="*/ 138 w 158"/>
              <a:gd name="T59" fmla="*/ 135 h 227"/>
              <a:gd name="T60" fmla="*/ 117 w 158"/>
              <a:gd name="T61" fmla="*/ 133 h 227"/>
              <a:gd name="T62" fmla="*/ 109 w 158"/>
              <a:gd name="T63" fmla="*/ 133 h 227"/>
              <a:gd name="T64" fmla="*/ 105 w 158"/>
              <a:gd name="T65" fmla="*/ 103 h 227"/>
              <a:gd name="T66" fmla="*/ 103 w 158"/>
              <a:gd name="T67" fmla="*/ 98 h 227"/>
              <a:gd name="T68" fmla="*/ 98 w 158"/>
              <a:gd name="T69" fmla="*/ 117 h 227"/>
              <a:gd name="T70" fmla="*/ 96 w 158"/>
              <a:gd name="T71" fmla="*/ 78 h 227"/>
              <a:gd name="T72" fmla="*/ 93 w 158"/>
              <a:gd name="T73" fmla="*/ 79 h 227"/>
              <a:gd name="T74" fmla="*/ 91 w 158"/>
              <a:gd name="T75" fmla="*/ 66 h 227"/>
              <a:gd name="T76" fmla="*/ 89 w 158"/>
              <a:gd name="T77" fmla="*/ 59 h 227"/>
              <a:gd name="T78" fmla="*/ 91 w 158"/>
              <a:gd name="T79" fmla="*/ 133 h 227"/>
              <a:gd name="T80" fmla="*/ 89 w 158"/>
              <a:gd name="T81" fmla="*/ 136 h 227"/>
              <a:gd name="T82" fmla="*/ 88 w 158"/>
              <a:gd name="T83" fmla="*/ 136 h 227"/>
              <a:gd name="T84" fmla="*/ 91 w 158"/>
              <a:gd name="T85" fmla="*/ 128 h 227"/>
              <a:gd name="T86" fmla="*/ 78 w 158"/>
              <a:gd name="T87" fmla="*/ 153 h 227"/>
              <a:gd name="T88" fmla="*/ 72 w 158"/>
              <a:gd name="T89" fmla="*/ 158 h 227"/>
              <a:gd name="T90" fmla="*/ 71 w 158"/>
              <a:gd name="T91" fmla="*/ 160 h 227"/>
              <a:gd name="T92" fmla="*/ 70 w 158"/>
              <a:gd name="T93" fmla="*/ 164 h 227"/>
              <a:gd name="T94" fmla="*/ 68 w 158"/>
              <a:gd name="T95" fmla="*/ 162 h 227"/>
              <a:gd name="T96" fmla="*/ 57 w 158"/>
              <a:gd name="T97" fmla="*/ 165 h 227"/>
              <a:gd name="T98" fmla="*/ 50 w 158"/>
              <a:gd name="T99" fmla="*/ 137 h 227"/>
              <a:gd name="T100" fmla="*/ 47 w 158"/>
              <a:gd name="T101" fmla="*/ 138 h 227"/>
              <a:gd name="T102" fmla="*/ 45 w 158"/>
              <a:gd name="T103" fmla="*/ 125 h 227"/>
              <a:gd name="T104" fmla="*/ 42 w 158"/>
              <a:gd name="T105" fmla="*/ 118 h 227"/>
              <a:gd name="T106" fmla="*/ 35 w 158"/>
              <a:gd name="T107" fmla="*/ 106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58" h="227">
                <a:moveTo>
                  <a:pt x="39" y="189"/>
                </a:moveTo>
                <a:cubicBezTo>
                  <a:pt x="36" y="190"/>
                  <a:pt x="36" y="190"/>
                  <a:pt x="36" y="190"/>
                </a:cubicBezTo>
                <a:cubicBezTo>
                  <a:pt x="11" y="120"/>
                  <a:pt x="11" y="120"/>
                  <a:pt x="11" y="120"/>
                </a:cubicBezTo>
                <a:cubicBezTo>
                  <a:pt x="0" y="145"/>
                  <a:pt x="3" y="170"/>
                  <a:pt x="33" y="193"/>
                </a:cubicBezTo>
                <a:cubicBezTo>
                  <a:pt x="35" y="194"/>
                  <a:pt x="37" y="195"/>
                  <a:pt x="39" y="196"/>
                </a:cubicBezTo>
                <a:cubicBezTo>
                  <a:pt x="40" y="195"/>
                  <a:pt x="40" y="194"/>
                  <a:pt x="41" y="193"/>
                </a:cubicBezTo>
                <a:cubicBezTo>
                  <a:pt x="43" y="195"/>
                  <a:pt x="43" y="195"/>
                  <a:pt x="43" y="195"/>
                </a:cubicBezTo>
                <a:cubicBezTo>
                  <a:pt x="42" y="196"/>
                  <a:pt x="42" y="196"/>
                  <a:pt x="41" y="197"/>
                </a:cubicBezTo>
                <a:cubicBezTo>
                  <a:pt x="116" y="227"/>
                  <a:pt x="146" y="167"/>
                  <a:pt x="154" y="103"/>
                </a:cubicBezTo>
                <a:cubicBezTo>
                  <a:pt x="109" y="101"/>
                  <a:pt x="109" y="101"/>
                  <a:pt x="109" y="101"/>
                </a:cubicBezTo>
                <a:cubicBezTo>
                  <a:pt x="109" y="99"/>
                  <a:pt x="109" y="99"/>
                  <a:pt x="109" y="99"/>
                </a:cubicBezTo>
                <a:cubicBezTo>
                  <a:pt x="108" y="99"/>
                  <a:pt x="108" y="99"/>
                  <a:pt x="108" y="99"/>
                </a:cubicBezTo>
                <a:cubicBezTo>
                  <a:pt x="109" y="97"/>
                  <a:pt x="110" y="94"/>
                  <a:pt x="111" y="92"/>
                </a:cubicBezTo>
                <a:cubicBezTo>
                  <a:pt x="114" y="93"/>
                  <a:pt x="114" y="93"/>
                  <a:pt x="114" y="93"/>
                </a:cubicBezTo>
                <a:cubicBezTo>
                  <a:pt x="113" y="95"/>
                  <a:pt x="112" y="96"/>
                  <a:pt x="111" y="98"/>
                </a:cubicBezTo>
                <a:cubicBezTo>
                  <a:pt x="155" y="100"/>
                  <a:pt x="155" y="100"/>
                  <a:pt x="155" y="100"/>
                </a:cubicBezTo>
                <a:cubicBezTo>
                  <a:pt x="158" y="76"/>
                  <a:pt x="158" y="51"/>
                  <a:pt x="157" y="31"/>
                </a:cubicBezTo>
                <a:cubicBezTo>
                  <a:pt x="136" y="34"/>
                  <a:pt x="136" y="34"/>
                  <a:pt x="136" y="34"/>
                </a:cubicBezTo>
                <a:cubicBezTo>
                  <a:pt x="136" y="31"/>
                  <a:pt x="136" y="31"/>
                  <a:pt x="136" y="31"/>
                </a:cubicBezTo>
                <a:cubicBezTo>
                  <a:pt x="156" y="28"/>
                  <a:pt x="156" y="28"/>
                  <a:pt x="156" y="28"/>
                </a:cubicBezTo>
                <a:cubicBezTo>
                  <a:pt x="156" y="17"/>
                  <a:pt x="154" y="8"/>
                  <a:pt x="153" y="0"/>
                </a:cubicBezTo>
                <a:cubicBezTo>
                  <a:pt x="152" y="1"/>
                  <a:pt x="152" y="3"/>
                  <a:pt x="151" y="5"/>
                </a:cubicBezTo>
                <a:cubicBezTo>
                  <a:pt x="149" y="4"/>
                  <a:pt x="149" y="4"/>
                  <a:pt x="149" y="4"/>
                </a:cubicBezTo>
                <a:cubicBezTo>
                  <a:pt x="149" y="2"/>
                  <a:pt x="149" y="1"/>
                  <a:pt x="150" y="0"/>
                </a:cubicBezTo>
                <a:cubicBezTo>
                  <a:pt x="140" y="7"/>
                  <a:pt x="125" y="16"/>
                  <a:pt x="110" y="26"/>
                </a:cubicBezTo>
                <a:cubicBezTo>
                  <a:pt x="124" y="68"/>
                  <a:pt x="124" y="68"/>
                  <a:pt x="124" y="68"/>
                </a:cubicBezTo>
                <a:cubicBezTo>
                  <a:pt x="122" y="69"/>
                  <a:pt x="122" y="69"/>
                  <a:pt x="122" y="69"/>
                </a:cubicBezTo>
                <a:cubicBezTo>
                  <a:pt x="108" y="28"/>
                  <a:pt x="108" y="28"/>
                  <a:pt x="108" y="28"/>
                </a:cubicBezTo>
                <a:cubicBezTo>
                  <a:pt x="100" y="33"/>
                  <a:pt x="91" y="39"/>
                  <a:pt x="83" y="45"/>
                </a:cubicBezTo>
                <a:cubicBezTo>
                  <a:pt x="84" y="47"/>
                  <a:pt x="84" y="47"/>
                  <a:pt x="84" y="47"/>
                </a:cubicBezTo>
                <a:cubicBezTo>
                  <a:pt x="82" y="48"/>
                  <a:pt x="82" y="48"/>
                  <a:pt x="82" y="48"/>
                </a:cubicBezTo>
                <a:cubicBezTo>
                  <a:pt x="81" y="47"/>
                  <a:pt x="81" y="47"/>
                  <a:pt x="81" y="47"/>
                </a:cubicBezTo>
                <a:cubicBezTo>
                  <a:pt x="73" y="52"/>
                  <a:pt x="65" y="59"/>
                  <a:pt x="58" y="65"/>
                </a:cubicBezTo>
                <a:cubicBezTo>
                  <a:pt x="83" y="136"/>
                  <a:pt x="83" y="136"/>
                  <a:pt x="83" y="136"/>
                </a:cubicBezTo>
                <a:cubicBezTo>
                  <a:pt x="81" y="137"/>
                  <a:pt x="81" y="137"/>
                  <a:pt x="81" y="137"/>
                </a:cubicBezTo>
                <a:cubicBezTo>
                  <a:pt x="56" y="67"/>
                  <a:pt x="56" y="67"/>
                  <a:pt x="56" y="67"/>
                </a:cubicBezTo>
                <a:cubicBezTo>
                  <a:pt x="38" y="83"/>
                  <a:pt x="22" y="100"/>
                  <a:pt x="13" y="117"/>
                </a:cubicBezTo>
                <a:lnTo>
                  <a:pt x="39" y="189"/>
                </a:lnTo>
                <a:close/>
                <a:moveTo>
                  <a:pt x="144" y="16"/>
                </a:moveTo>
                <a:cubicBezTo>
                  <a:pt x="147" y="17"/>
                  <a:pt x="147" y="17"/>
                  <a:pt x="147" y="17"/>
                </a:cubicBezTo>
                <a:cubicBezTo>
                  <a:pt x="146" y="19"/>
                  <a:pt x="145" y="22"/>
                  <a:pt x="144" y="24"/>
                </a:cubicBezTo>
                <a:cubicBezTo>
                  <a:pt x="142" y="23"/>
                  <a:pt x="142" y="23"/>
                  <a:pt x="142" y="23"/>
                </a:cubicBezTo>
                <a:cubicBezTo>
                  <a:pt x="143" y="21"/>
                  <a:pt x="143" y="18"/>
                  <a:pt x="144" y="16"/>
                </a:cubicBezTo>
                <a:close/>
                <a:moveTo>
                  <a:pt x="156" y="53"/>
                </a:moveTo>
                <a:cubicBezTo>
                  <a:pt x="156" y="55"/>
                  <a:pt x="156" y="55"/>
                  <a:pt x="156" y="55"/>
                </a:cubicBezTo>
                <a:cubicBezTo>
                  <a:pt x="148" y="57"/>
                  <a:pt x="148" y="57"/>
                  <a:pt x="148" y="57"/>
                </a:cubicBezTo>
                <a:cubicBezTo>
                  <a:pt x="148" y="54"/>
                  <a:pt x="148" y="54"/>
                  <a:pt x="148" y="54"/>
                </a:cubicBezTo>
                <a:lnTo>
                  <a:pt x="156" y="53"/>
                </a:lnTo>
                <a:close/>
                <a:moveTo>
                  <a:pt x="137" y="35"/>
                </a:moveTo>
                <a:cubicBezTo>
                  <a:pt x="139" y="36"/>
                  <a:pt x="139" y="36"/>
                  <a:pt x="139" y="36"/>
                </a:cubicBezTo>
                <a:cubicBezTo>
                  <a:pt x="138" y="39"/>
                  <a:pt x="137" y="41"/>
                  <a:pt x="136" y="44"/>
                </a:cubicBezTo>
                <a:cubicBezTo>
                  <a:pt x="134" y="43"/>
                  <a:pt x="134" y="43"/>
                  <a:pt x="134" y="43"/>
                </a:cubicBezTo>
                <a:cubicBezTo>
                  <a:pt x="135" y="40"/>
                  <a:pt x="136" y="38"/>
                  <a:pt x="137" y="35"/>
                </a:cubicBezTo>
                <a:close/>
                <a:moveTo>
                  <a:pt x="129" y="55"/>
                </a:moveTo>
                <a:cubicBezTo>
                  <a:pt x="131" y="56"/>
                  <a:pt x="131" y="56"/>
                  <a:pt x="131" y="56"/>
                </a:cubicBezTo>
                <a:cubicBezTo>
                  <a:pt x="131" y="56"/>
                  <a:pt x="131" y="57"/>
                  <a:pt x="130" y="58"/>
                </a:cubicBezTo>
                <a:cubicBezTo>
                  <a:pt x="135" y="57"/>
                  <a:pt x="135" y="57"/>
                  <a:pt x="135" y="57"/>
                </a:cubicBezTo>
                <a:cubicBezTo>
                  <a:pt x="136" y="59"/>
                  <a:pt x="136" y="59"/>
                  <a:pt x="136" y="59"/>
                </a:cubicBezTo>
                <a:cubicBezTo>
                  <a:pt x="129" y="61"/>
                  <a:pt x="129" y="61"/>
                  <a:pt x="129" y="61"/>
                </a:cubicBezTo>
                <a:cubicBezTo>
                  <a:pt x="129" y="61"/>
                  <a:pt x="129" y="62"/>
                  <a:pt x="128" y="63"/>
                </a:cubicBezTo>
                <a:cubicBezTo>
                  <a:pt x="126" y="62"/>
                  <a:pt x="126" y="62"/>
                  <a:pt x="126" y="62"/>
                </a:cubicBezTo>
                <a:cubicBezTo>
                  <a:pt x="127" y="59"/>
                  <a:pt x="128" y="57"/>
                  <a:pt x="129" y="55"/>
                </a:cubicBezTo>
                <a:close/>
                <a:moveTo>
                  <a:pt x="121" y="73"/>
                </a:moveTo>
                <a:cubicBezTo>
                  <a:pt x="123" y="74"/>
                  <a:pt x="123" y="74"/>
                  <a:pt x="123" y="74"/>
                </a:cubicBezTo>
                <a:cubicBezTo>
                  <a:pt x="122" y="77"/>
                  <a:pt x="121" y="79"/>
                  <a:pt x="120" y="82"/>
                </a:cubicBezTo>
                <a:cubicBezTo>
                  <a:pt x="117" y="80"/>
                  <a:pt x="117" y="80"/>
                  <a:pt x="117" y="80"/>
                </a:cubicBezTo>
                <a:cubicBezTo>
                  <a:pt x="118" y="78"/>
                  <a:pt x="119" y="76"/>
                  <a:pt x="121" y="73"/>
                </a:cubicBezTo>
                <a:close/>
                <a:moveTo>
                  <a:pt x="58" y="190"/>
                </a:moveTo>
                <a:cubicBezTo>
                  <a:pt x="50" y="189"/>
                  <a:pt x="50" y="189"/>
                  <a:pt x="50" y="189"/>
                </a:cubicBezTo>
                <a:cubicBezTo>
                  <a:pt x="50" y="186"/>
                  <a:pt x="50" y="186"/>
                  <a:pt x="50" y="186"/>
                </a:cubicBezTo>
                <a:cubicBezTo>
                  <a:pt x="58" y="187"/>
                  <a:pt x="58" y="187"/>
                  <a:pt x="58" y="187"/>
                </a:cubicBezTo>
                <a:lnTo>
                  <a:pt x="58" y="190"/>
                </a:lnTo>
                <a:close/>
                <a:moveTo>
                  <a:pt x="52" y="186"/>
                </a:moveTo>
                <a:cubicBezTo>
                  <a:pt x="50" y="184"/>
                  <a:pt x="50" y="184"/>
                  <a:pt x="50" y="184"/>
                </a:cubicBezTo>
                <a:cubicBezTo>
                  <a:pt x="52" y="182"/>
                  <a:pt x="54" y="180"/>
                  <a:pt x="55" y="178"/>
                </a:cubicBezTo>
                <a:cubicBezTo>
                  <a:pt x="57" y="180"/>
                  <a:pt x="57" y="180"/>
                  <a:pt x="57" y="180"/>
                </a:cubicBezTo>
                <a:cubicBezTo>
                  <a:pt x="55" y="182"/>
                  <a:pt x="54" y="184"/>
                  <a:pt x="52" y="186"/>
                </a:cubicBezTo>
                <a:close/>
                <a:moveTo>
                  <a:pt x="78" y="192"/>
                </a:moveTo>
                <a:cubicBezTo>
                  <a:pt x="70" y="191"/>
                  <a:pt x="70" y="191"/>
                  <a:pt x="70" y="191"/>
                </a:cubicBezTo>
                <a:cubicBezTo>
                  <a:pt x="71" y="189"/>
                  <a:pt x="71" y="189"/>
                  <a:pt x="71" y="189"/>
                </a:cubicBezTo>
                <a:cubicBezTo>
                  <a:pt x="78" y="190"/>
                  <a:pt x="78" y="190"/>
                  <a:pt x="78" y="190"/>
                </a:cubicBezTo>
                <a:lnTo>
                  <a:pt x="78" y="192"/>
                </a:lnTo>
                <a:close/>
                <a:moveTo>
                  <a:pt x="99" y="195"/>
                </a:moveTo>
                <a:cubicBezTo>
                  <a:pt x="91" y="194"/>
                  <a:pt x="91" y="194"/>
                  <a:pt x="91" y="194"/>
                </a:cubicBezTo>
                <a:cubicBezTo>
                  <a:pt x="91" y="191"/>
                  <a:pt x="91" y="191"/>
                  <a:pt x="91" y="191"/>
                </a:cubicBezTo>
                <a:cubicBezTo>
                  <a:pt x="99" y="192"/>
                  <a:pt x="99" y="192"/>
                  <a:pt x="99" y="192"/>
                </a:cubicBezTo>
                <a:lnTo>
                  <a:pt x="99" y="195"/>
                </a:lnTo>
                <a:close/>
                <a:moveTo>
                  <a:pt x="130" y="132"/>
                </a:moveTo>
                <a:cubicBezTo>
                  <a:pt x="138" y="132"/>
                  <a:pt x="138" y="132"/>
                  <a:pt x="138" y="132"/>
                </a:cubicBezTo>
                <a:cubicBezTo>
                  <a:pt x="138" y="135"/>
                  <a:pt x="138" y="135"/>
                  <a:pt x="138" y="135"/>
                </a:cubicBezTo>
                <a:cubicBezTo>
                  <a:pt x="130" y="135"/>
                  <a:pt x="130" y="135"/>
                  <a:pt x="130" y="135"/>
                </a:cubicBezTo>
                <a:lnTo>
                  <a:pt x="130" y="132"/>
                </a:lnTo>
                <a:close/>
                <a:moveTo>
                  <a:pt x="117" y="133"/>
                </a:moveTo>
                <a:cubicBezTo>
                  <a:pt x="117" y="135"/>
                  <a:pt x="117" y="135"/>
                  <a:pt x="117" y="135"/>
                </a:cubicBezTo>
                <a:cubicBezTo>
                  <a:pt x="109" y="136"/>
                  <a:pt x="109" y="136"/>
                  <a:pt x="109" y="136"/>
                </a:cubicBezTo>
                <a:cubicBezTo>
                  <a:pt x="109" y="133"/>
                  <a:pt x="109" y="133"/>
                  <a:pt x="109" y="133"/>
                </a:cubicBezTo>
                <a:lnTo>
                  <a:pt x="117" y="133"/>
                </a:lnTo>
                <a:close/>
                <a:moveTo>
                  <a:pt x="103" y="98"/>
                </a:moveTo>
                <a:cubicBezTo>
                  <a:pt x="105" y="103"/>
                  <a:pt x="105" y="103"/>
                  <a:pt x="105" y="103"/>
                </a:cubicBezTo>
                <a:cubicBezTo>
                  <a:pt x="103" y="104"/>
                  <a:pt x="103" y="104"/>
                  <a:pt x="103" y="104"/>
                </a:cubicBezTo>
                <a:cubicBezTo>
                  <a:pt x="101" y="99"/>
                  <a:pt x="101" y="99"/>
                  <a:pt x="101" y="99"/>
                </a:cubicBezTo>
                <a:lnTo>
                  <a:pt x="103" y="98"/>
                </a:lnTo>
                <a:close/>
                <a:moveTo>
                  <a:pt x="104" y="111"/>
                </a:moveTo>
                <a:cubicBezTo>
                  <a:pt x="103" y="114"/>
                  <a:pt x="101" y="116"/>
                  <a:pt x="100" y="118"/>
                </a:cubicBezTo>
                <a:cubicBezTo>
                  <a:pt x="98" y="117"/>
                  <a:pt x="98" y="117"/>
                  <a:pt x="98" y="117"/>
                </a:cubicBezTo>
                <a:cubicBezTo>
                  <a:pt x="99" y="115"/>
                  <a:pt x="100" y="112"/>
                  <a:pt x="102" y="110"/>
                </a:cubicBezTo>
                <a:lnTo>
                  <a:pt x="104" y="111"/>
                </a:lnTo>
                <a:close/>
                <a:moveTo>
                  <a:pt x="96" y="78"/>
                </a:moveTo>
                <a:cubicBezTo>
                  <a:pt x="99" y="86"/>
                  <a:pt x="99" y="86"/>
                  <a:pt x="99" y="86"/>
                </a:cubicBezTo>
                <a:cubicBezTo>
                  <a:pt x="96" y="86"/>
                  <a:pt x="96" y="86"/>
                  <a:pt x="96" y="86"/>
                </a:cubicBezTo>
                <a:cubicBezTo>
                  <a:pt x="93" y="79"/>
                  <a:pt x="93" y="79"/>
                  <a:pt x="93" y="79"/>
                </a:cubicBezTo>
                <a:lnTo>
                  <a:pt x="96" y="78"/>
                </a:lnTo>
                <a:close/>
                <a:moveTo>
                  <a:pt x="89" y="59"/>
                </a:moveTo>
                <a:cubicBezTo>
                  <a:pt x="91" y="66"/>
                  <a:pt x="91" y="66"/>
                  <a:pt x="91" y="66"/>
                </a:cubicBezTo>
                <a:cubicBezTo>
                  <a:pt x="89" y="67"/>
                  <a:pt x="89" y="67"/>
                  <a:pt x="89" y="67"/>
                </a:cubicBezTo>
                <a:cubicBezTo>
                  <a:pt x="86" y="60"/>
                  <a:pt x="86" y="60"/>
                  <a:pt x="86" y="60"/>
                </a:cubicBezTo>
                <a:lnTo>
                  <a:pt x="89" y="59"/>
                </a:lnTo>
                <a:close/>
                <a:moveTo>
                  <a:pt x="91" y="128"/>
                </a:moveTo>
                <a:cubicBezTo>
                  <a:pt x="94" y="129"/>
                  <a:pt x="94" y="129"/>
                  <a:pt x="94" y="129"/>
                </a:cubicBezTo>
                <a:cubicBezTo>
                  <a:pt x="93" y="131"/>
                  <a:pt x="92" y="132"/>
                  <a:pt x="91" y="133"/>
                </a:cubicBezTo>
                <a:cubicBezTo>
                  <a:pt x="96" y="133"/>
                  <a:pt x="96" y="133"/>
                  <a:pt x="96" y="133"/>
                </a:cubicBezTo>
                <a:cubicBezTo>
                  <a:pt x="96" y="136"/>
                  <a:pt x="96" y="136"/>
                  <a:pt x="96" y="136"/>
                </a:cubicBezTo>
                <a:cubicBezTo>
                  <a:pt x="89" y="136"/>
                  <a:pt x="89" y="136"/>
                  <a:pt x="89" y="136"/>
                </a:cubicBezTo>
                <a:cubicBezTo>
                  <a:pt x="89" y="136"/>
                  <a:pt x="89" y="136"/>
                  <a:pt x="89" y="136"/>
                </a:cubicBezTo>
                <a:cubicBezTo>
                  <a:pt x="89" y="136"/>
                  <a:pt x="89" y="136"/>
                  <a:pt x="89" y="136"/>
                </a:cubicBezTo>
                <a:cubicBezTo>
                  <a:pt x="88" y="136"/>
                  <a:pt x="88" y="136"/>
                  <a:pt x="88" y="136"/>
                </a:cubicBezTo>
                <a:cubicBezTo>
                  <a:pt x="88" y="135"/>
                  <a:pt x="88" y="135"/>
                  <a:pt x="88" y="135"/>
                </a:cubicBezTo>
                <a:cubicBezTo>
                  <a:pt x="87" y="135"/>
                  <a:pt x="87" y="135"/>
                  <a:pt x="87" y="135"/>
                </a:cubicBezTo>
                <a:cubicBezTo>
                  <a:pt x="89" y="132"/>
                  <a:pt x="90" y="130"/>
                  <a:pt x="91" y="128"/>
                </a:cubicBezTo>
                <a:close/>
                <a:moveTo>
                  <a:pt x="80" y="145"/>
                </a:moveTo>
                <a:cubicBezTo>
                  <a:pt x="82" y="147"/>
                  <a:pt x="82" y="147"/>
                  <a:pt x="82" y="147"/>
                </a:cubicBezTo>
                <a:cubicBezTo>
                  <a:pt x="81" y="149"/>
                  <a:pt x="79" y="151"/>
                  <a:pt x="78" y="153"/>
                </a:cubicBezTo>
                <a:cubicBezTo>
                  <a:pt x="76" y="152"/>
                  <a:pt x="76" y="152"/>
                  <a:pt x="76" y="152"/>
                </a:cubicBezTo>
                <a:cubicBezTo>
                  <a:pt x="77" y="150"/>
                  <a:pt x="79" y="148"/>
                  <a:pt x="80" y="145"/>
                </a:cubicBezTo>
                <a:close/>
                <a:moveTo>
                  <a:pt x="72" y="158"/>
                </a:moveTo>
                <a:cubicBezTo>
                  <a:pt x="135" y="163"/>
                  <a:pt x="135" y="163"/>
                  <a:pt x="135" y="163"/>
                </a:cubicBezTo>
                <a:cubicBezTo>
                  <a:pt x="135" y="166"/>
                  <a:pt x="135" y="166"/>
                  <a:pt x="135" y="166"/>
                </a:cubicBezTo>
                <a:cubicBezTo>
                  <a:pt x="71" y="160"/>
                  <a:pt x="71" y="160"/>
                  <a:pt x="71" y="160"/>
                </a:cubicBezTo>
                <a:lnTo>
                  <a:pt x="72" y="158"/>
                </a:lnTo>
                <a:close/>
                <a:moveTo>
                  <a:pt x="68" y="162"/>
                </a:moveTo>
                <a:cubicBezTo>
                  <a:pt x="70" y="164"/>
                  <a:pt x="70" y="164"/>
                  <a:pt x="70" y="164"/>
                </a:cubicBezTo>
                <a:cubicBezTo>
                  <a:pt x="69" y="166"/>
                  <a:pt x="67" y="168"/>
                  <a:pt x="65" y="170"/>
                </a:cubicBezTo>
                <a:cubicBezTo>
                  <a:pt x="63" y="168"/>
                  <a:pt x="63" y="168"/>
                  <a:pt x="63" y="168"/>
                </a:cubicBezTo>
                <a:cubicBezTo>
                  <a:pt x="65" y="166"/>
                  <a:pt x="67" y="164"/>
                  <a:pt x="68" y="162"/>
                </a:cubicBezTo>
                <a:close/>
                <a:moveTo>
                  <a:pt x="57" y="156"/>
                </a:moveTo>
                <a:cubicBezTo>
                  <a:pt x="60" y="164"/>
                  <a:pt x="60" y="164"/>
                  <a:pt x="60" y="164"/>
                </a:cubicBezTo>
                <a:cubicBezTo>
                  <a:pt x="57" y="165"/>
                  <a:pt x="57" y="165"/>
                  <a:pt x="57" y="165"/>
                </a:cubicBezTo>
                <a:cubicBezTo>
                  <a:pt x="54" y="157"/>
                  <a:pt x="54" y="157"/>
                  <a:pt x="54" y="157"/>
                </a:cubicBezTo>
                <a:lnTo>
                  <a:pt x="57" y="156"/>
                </a:lnTo>
                <a:close/>
                <a:moveTo>
                  <a:pt x="50" y="137"/>
                </a:moveTo>
                <a:cubicBezTo>
                  <a:pt x="52" y="144"/>
                  <a:pt x="52" y="144"/>
                  <a:pt x="52" y="144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47" y="138"/>
                  <a:pt x="47" y="138"/>
                  <a:pt x="47" y="138"/>
                </a:cubicBezTo>
                <a:lnTo>
                  <a:pt x="50" y="137"/>
                </a:lnTo>
                <a:close/>
                <a:moveTo>
                  <a:pt x="42" y="118"/>
                </a:moveTo>
                <a:cubicBezTo>
                  <a:pt x="45" y="125"/>
                  <a:pt x="45" y="125"/>
                  <a:pt x="45" y="125"/>
                </a:cubicBezTo>
                <a:cubicBezTo>
                  <a:pt x="43" y="126"/>
                  <a:pt x="43" y="126"/>
                  <a:pt x="43" y="126"/>
                </a:cubicBezTo>
                <a:cubicBezTo>
                  <a:pt x="40" y="119"/>
                  <a:pt x="40" y="119"/>
                  <a:pt x="40" y="119"/>
                </a:cubicBezTo>
                <a:lnTo>
                  <a:pt x="42" y="118"/>
                </a:lnTo>
                <a:close/>
                <a:moveTo>
                  <a:pt x="35" y="98"/>
                </a:moveTo>
                <a:cubicBezTo>
                  <a:pt x="38" y="106"/>
                  <a:pt x="38" y="106"/>
                  <a:pt x="38" y="106"/>
                </a:cubicBezTo>
                <a:cubicBezTo>
                  <a:pt x="35" y="106"/>
                  <a:pt x="35" y="106"/>
                  <a:pt x="35" y="106"/>
                </a:cubicBezTo>
                <a:cubicBezTo>
                  <a:pt x="33" y="99"/>
                  <a:pt x="33" y="99"/>
                  <a:pt x="33" y="99"/>
                </a:cubicBezTo>
                <a:lnTo>
                  <a:pt x="35" y="9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1" name="Freeform 382"/>
          <p:cNvSpPr>
            <a:spLocks noEditPoints="1"/>
          </p:cNvSpPr>
          <p:nvPr/>
        </p:nvSpPr>
        <p:spPr bwMode="auto">
          <a:xfrm rot="19964213">
            <a:off x="8373671" y="542201"/>
            <a:ext cx="667164" cy="549659"/>
          </a:xfrm>
          <a:custGeom>
            <a:avLst/>
            <a:gdLst>
              <a:gd name="T0" fmla="*/ 33 w 216"/>
              <a:gd name="T1" fmla="*/ 32 h 178"/>
              <a:gd name="T2" fmla="*/ 21 w 216"/>
              <a:gd name="T3" fmla="*/ 110 h 178"/>
              <a:gd name="T4" fmla="*/ 165 w 216"/>
              <a:gd name="T5" fmla="*/ 90 h 178"/>
              <a:gd name="T6" fmla="*/ 127 w 216"/>
              <a:gd name="T7" fmla="*/ 63 h 178"/>
              <a:gd name="T8" fmla="*/ 130 w 216"/>
              <a:gd name="T9" fmla="*/ 64 h 178"/>
              <a:gd name="T10" fmla="*/ 185 w 216"/>
              <a:gd name="T11" fmla="*/ 22 h 178"/>
              <a:gd name="T12" fmla="*/ 216 w 216"/>
              <a:gd name="T13" fmla="*/ 1 h 178"/>
              <a:gd name="T14" fmla="*/ 214 w 216"/>
              <a:gd name="T15" fmla="*/ 0 h 178"/>
              <a:gd name="T16" fmla="*/ 154 w 216"/>
              <a:gd name="T17" fmla="*/ 45 h 178"/>
              <a:gd name="T18" fmla="*/ 133 w 216"/>
              <a:gd name="T19" fmla="*/ 6 h 178"/>
              <a:gd name="T20" fmla="*/ 101 w 216"/>
              <a:gd name="T21" fmla="*/ 9 h 178"/>
              <a:gd name="T22" fmla="*/ 99 w 216"/>
              <a:gd name="T23" fmla="*/ 9 h 178"/>
              <a:gd name="T24" fmla="*/ 201 w 216"/>
              <a:gd name="T25" fmla="*/ 11 h 178"/>
              <a:gd name="T26" fmla="*/ 195 w 216"/>
              <a:gd name="T27" fmla="*/ 16 h 178"/>
              <a:gd name="T28" fmla="*/ 191 w 216"/>
              <a:gd name="T29" fmla="*/ 50 h 178"/>
              <a:gd name="T30" fmla="*/ 192 w 216"/>
              <a:gd name="T31" fmla="*/ 48 h 178"/>
              <a:gd name="T32" fmla="*/ 180 w 216"/>
              <a:gd name="T33" fmla="*/ 31 h 178"/>
              <a:gd name="T34" fmla="*/ 168 w 216"/>
              <a:gd name="T35" fmla="*/ 36 h 178"/>
              <a:gd name="T36" fmla="*/ 172 w 216"/>
              <a:gd name="T37" fmla="*/ 41 h 178"/>
              <a:gd name="T38" fmla="*/ 163 w 216"/>
              <a:gd name="T39" fmla="*/ 43 h 178"/>
              <a:gd name="T40" fmla="*/ 151 w 216"/>
              <a:gd name="T41" fmla="*/ 48 h 178"/>
              <a:gd name="T42" fmla="*/ 145 w 216"/>
              <a:gd name="T43" fmla="*/ 52 h 178"/>
              <a:gd name="T44" fmla="*/ 31 w 216"/>
              <a:gd name="T45" fmla="*/ 111 h 178"/>
              <a:gd name="T46" fmla="*/ 37 w 216"/>
              <a:gd name="T47" fmla="*/ 116 h 178"/>
              <a:gd name="T48" fmla="*/ 42 w 216"/>
              <a:gd name="T49" fmla="*/ 107 h 178"/>
              <a:gd name="T50" fmla="*/ 54 w 216"/>
              <a:gd name="T51" fmla="*/ 128 h 178"/>
              <a:gd name="T52" fmla="*/ 55 w 216"/>
              <a:gd name="T53" fmla="*/ 126 h 178"/>
              <a:gd name="T54" fmla="*/ 64 w 216"/>
              <a:gd name="T55" fmla="*/ 136 h 178"/>
              <a:gd name="T56" fmla="*/ 70 w 216"/>
              <a:gd name="T57" fmla="*/ 141 h 178"/>
              <a:gd name="T58" fmla="*/ 127 w 216"/>
              <a:gd name="T59" fmla="*/ 106 h 178"/>
              <a:gd name="T60" fmla="*/ 117 w 216"/>
              <a:gd name="T61" fmla="*/ 97 h 178"/>
              <a:gd name="T62" fmla="*/ 111 w 216"/>
              <a:gd name="T63" fmla="*/ 93 h 178"/>
              <a:gd name="T64" fmla="*/ 123 w 216"/>
              <a:gd name="T65" fmla="*/ 65 h 178"/>
              <a:gd name="T66" fmla="*/ 124 w 216"/>
              <a:gd name="T67" fmla="*/ 60 h 178"/>
              <a:gd name="T68" fmla="*/ 111 w 216"/>
              <a:gd name="T69" fmla="*/ 76 h 178"/>
              <a:gd name="T70" fmla="*/ 99 w 216"/>
              <a:gd name="T71" fmla="*/ 87 h 178"/>
              <a:gd name="T72" fmla="*/ 92 w 216"/>
              <a:gd name="T73" fmla="*/ 86 h 178"/>
              <a:gd name="T74" fmla="*/ 92 w 216"/>
              <a:gd name="T75" fmla="*/ 85 h 178"/>
              <a:gd name="T76" fmla="*/ 99 w 216"/>
              <a:gd name="T77" fmla="*/ 82 h 178"/>
              <a:gd name="T78" fmla="*/ 127 w 216"/>
              <a:gd name="T79" fmla="*/ 40 h 178"/>
              <a:gd name="T80" fmla="*/ 125 w 216"/>
              <a:gd name="T81" fmla="*/ 39 h 178"/>
              <a:gd name="T82" fmla="*/ 131 w 216"/>
              <a:gd name="T83" fmla="*/ 19 h 178"/>
              <a:gd name="T84" fmla="*/ 128 w 216"/>
              <a:gd name="T85" fmla="*/ 19 h 178"/>
              <a:gd name="T86" fmla="*/ 73 w 216"/>
              <a:gd name="T87" fmla="*/ 95 h 178"/>
              <a:gd name="T88" fmla="*/ 66 w 216"/>
              <a:gd name="T89" fmla="*/ 95 h 178"/>
              <a:gd name="T90" fmla="*/ 64 w 216"/>
              <a:gd name="T91" fmla="*/ 97 h 178"/>
              <a:gd name="T92" fmla="*/ 61 w 216"/>
              <a:gd name="T93" fmla="*/ 100 h 178"/>
              <a:gd name="T94" fmla="*/ 61 w 216"/>
              <a:gd name="T95" fmla="*/ 97 h 178"/>
              <a:gd name="T96" fmla="*/ 50 w 216"/>
              <a:gd name="T97" fmla="*/ 94 h 178"/>
              <a:gd name="T98" fmla="*/ 57 w 216"/>
              <a:gd name="T99" fmla="*/ 66 h 178"/>
              <a:gd name="T100" fmla="*/ 55 w 216"/>
              <a:gd name="T101" fmla="*/ 66 h 178"/>
              <a:gd name="T102" fmla="*/ 60 w 216"/>
              <a:gd name="T103" fmla="*/ 54 h 178"/>
              <a:gd name="T104" fmla="*/ 61 w 216"/>
              <a:gd name="T105" fmla="*/ 46 h 178"/>
              <a:gd name="T106" fmla="*/ 62 w 216"/>
              <a:gd name="T107" fmla="*/ 25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16" h="178">
                <a:moveTo>
                  <a:pt x="22" y="105"/>
                </a:moveTo>
                <a:cubicBezTo>
                  <a:pt x="19" y="104"/>
                  <a:pt x="19" y="104"/>
                  <a:pt x="19" y="104"/>
                </a:cubicBezTo>
                <a:cubicBezTo>
                  <a:pt x="33" y="32"/>
                  <a:pt x="33" y="32"/>
                  <a:pt x="33" y="32"/>
                </a:cubicBezTo>
                <a:cubicBezTo>
                  <a:pt x="11" y="48"/>
                  <a:pt x="0" y="71"/>
                  <a:pt x="14" y="106"/>
                </a:cubicBezTo>
                <a:cubicBezTo>
                  <a:pt x="16" y="108"/>
                  <a:pt x="17" y="109"/>
                  <a:pt x="18" y="111"/>
                </a:cubicBezTo>
                <a:cubicBezTo>
                  <a:pt x="19" y="111"/>
                  <a:pt x="20" y="111"/>
                  <a:pt x="21" y="110"/>
                </a:cubicBezTo>
                <a:cubicBezTo>
                  <a:pt x="22" y="113"/>
                  <a:pt x="22" y="113"/>
                  <a:pt x="22" y="113"/>
                </a:cubicBezTo>
                <a:cubicBezTo>
                  <a:pt x="21" y="113"/>
                  <a:pt x="21" y="113"/>
                  <a:pt x="20" y="113"/>
                </a:cubicBezTo>
                <a:cubicBezTo>
                  <a:pt x="68" y="178"/>
                  <a:pt x="125" y="141"/>
                  <a:pt x="165" y="90"/>
                </a:cubicBezTo>
                <a:cubicBezTo>
                  <a:pt x="127" y="65"/>
                  <a:pt x="127" y="65"/>
                  <a:pt x="127" y="65"/>
                </a:cubicBezTo>
                <a:cubicBezTo>
                  <a:pt x="128" y="64"/>
                  <a:pt x="128" y="64"/>
                  <a:pt x="128" y="64"/>
                </a:cubicBezTo>
                <a:cubicBezTo>
                  <a:pt x="127" y="63"/>
                  <a:pt x="127" y="63"/>
                  <a:pt x="127" y="63"/>
                </a:cubicBezTo>
                <a:cubicBezTo>
                  <a:pt x="129" y="62"/>
                  <a:pt x="132" y="61"/>
                  <a:pt x="134" y="59"/>
                </a:cubicBezTo>
                <a:cubicBezTo>
                  <a:pt x="135" y="61"/>
                  <a:pt x="135" y="61"/>
                  <a:pt x="135" y="61"/>
                </a:cubicBezTo>
                <a:cubicBezTo>
                  <a:pt x="133" y="62"/>
                  <a:pt x="132" y="63"/>
                  <a:pt x="130" y="64"/>
                </a:cubicBezTo>
                <a:cubicBezTo>
                  <a:pt x="167" y="88"/>
                  <a:pt x="167" y="88"/>
                  <a:pt x="167" y="88"/>
                </a:cubicBezTo>
                <a:cubicBezTo>
                  <a:pt x="182" y="69"/>
                  <a:pt x="195" y="48"/>
                  <a:pt x="204" y="30"/>
                </a:cubicBezTo>
                <a:cubicBezTo>
                  <a:pt x="185" y="22"/>
                  <a:pt x="185" y="22"/>
                  <a:pt x="185" y="22"/>
                </a:cubicBezTo>
                <a:cubicBezTo>
                  <a:pt x="186" y="20"/>
                  <a:pt x="186" y="20"/>
                  <a:pt x="186" y="20"/>
                </a:cubicBezTo>
                <a:cubicBezTo>
                  <a:pt x="205" y="28"/>
                  <a:pt x="205" y="28"/>
                  <a:pt x="205" y="28"/>
                </a:cubicBezTo>
                <a:cubicBezTo>
                  <a:pt x="210" y="18"/>
                  <a:pt x="214" y="9"/>
                  <a:pt x="216" y="1"/>
                </a:cubicBezTo>
                <a:cubicBezTo>
                  <a:pt x="215" y="2"/>
                  <a:pt x="214" y="3"/>
                  <a:pt x="212" y="5"/>
                </a:cubicBezTo>
                <a:cubicBezTo>
                  <a:pt x="211" y="3"/>
                  <a:pt x="211" y="3"/>
                  <a:pt x="211" y="3"/>
                </a:cubicBezTo>
                <a:cubicBezTo>
                  <a:pt x="212" y="2"/>
                  <a:pt x="213" y="1"/>
                  <a:pt x="214" y="0"/>
                </a:cubicBezTo>
                <a:cubicBezTo>
                  <a:pt x="202" y="1"/>
                  <a:pt x="185" y="1"/>
                  <a:pt x="166" y="2"/>
                </a:cubicBezTo>
                <a:cubicBezTo>
                  <a:pt x="157" y="45"/>
                  <a:pt x="157" y="45"/>
                  <a:pt x="157" y="45"/>
                </a:cubicBezTo>
                <a:cubicBezTo>
                  <a:pt x="154" y="45"/>
                  <a:pt x="154" y="45"/>
                  <a:pt x="154" y="45"/>
                </a:cubicBezTo>
                <a:cubicBezTo>
                  <a:pt x="163" y="2"/>
                  <a:pt x="163" y="2"/>
                  <a:pt x="163" y="2"/>
                </a:cubicBezTo>
                <a:cubicBezTo>
                  <a:pt x="154" y="3"/>
                  <a:pt x="144" y="3"/>
                  <a:pt x="134" y="4"/>
                </a:cubicBezTo>
                <a:cubicBezTo>
                  <a:pt x="133" y="6"/>
                  <a:pt x="133" y="6"/>
                  <a:pt x="133" y="6"/>
                </a:cubicBezTo>
                <a:cubicBezTo>
                  <a:pt x="131" y="6"/>
                  <a:pt x="131" y="6"/>
                  <a:pt x="131" y="6"/>
                </a:cubicBezTo>
                <a:cubicBezTo>
                  <a:pt x="131" y="5"/>
                  <a:pt x="131" y="5"/>
                  <a:pt x="131" y="5"/>
                </a:cubicBezTo>
                <a:cubicBezTo>
                  <a:pt x="121" y="6"/>
                  <a:pt x="111" y="7"/>
                  <a:pt x="101" y="9"/>
                </a:cubicBezTo>
                <a:cubicBezTo>
                  <a:pt x="87" y="83"/>
                  <a:pt x="87" y="83"/>
                  <a:pt x="87" y="83"/>
                </a:cubicBezTo>
                <a:cubicBezTo>
                  <a:pt x="84" y="82"/>
                  <a:pt x="84" y="82"/>
                  <a:pt x="84" y="82"/>
                </a:cubicBezTo>
                <a:cubicBezTo>
                  <a:pt x="99" y="9"/>
                  <a:pt x="99" y="9"/>
                  <a:pt x="99" y="9"/>
                </a:cubicBezTo>
                <a:cubicBezTo>
                  <a:pt x="75" y="13"/>
                  <a:pt x="53" y="20"/>
                  <a:pt x="36" y="30"/>
                </a:cubicBezTo>
                <a:lnTo>
                  <a:pt x="22" y="105"/>
                </a:lnTo>
                <a:close/>
                <a:moveTo>
                  <a:pt x="201" y="11"/>
                </a:moveTo>
                <a:cubicBezTo>
                  <a:pt x="202" y="13"/>
                  <a:pt x="202" y="13"/>
                  <a:pt x="202" y="13"/>
                </a:cubicBezTo>
                <a:cubicBezTo>
                  <a:pt x="201" y="15"/>
                  <a:pt x="199" y="16"/>
                  <a:pt x="196" y="18"/>
                </a:cubicBezTo>
                <a:cubicBezTo>
                  <a:pt x="195" y="16"/>
                  <a:pt x="195" y="16"/>
                  <a:pt x="195" y="16"/>
                </a:cubicBezTo>
                <a:cubicBezTo>
                  <a:pt x="197" y="14"/>
                  <a:pt x="199" y="13"/>
                  <a:pt x="201" y="11"/>
                </a:cubicBezTo>
                <a:close/>
                <a:moveTo>
                  <a:pt x="192" y="48"/>
                </a:moveTo>
                <a:cubicBezTo>
                  <a:pt x="191" y="50"/>
                  <a:pt x="191" y="50"/>
                  <a:pt x="191" y="50"/>
                </a:cubicBezTo>
                <a:cubicBezTo>
                  <a:pt x="184" y="48"/>
                  <a:pt x="184" y="48"/>
                  <a:pt x="184" y="48"/>
                </a:cubicBezTo>
                <a:cubicBezTo>
                  <a:pt x="184" y="46"/>
                  <a:pt x="184" y="46"/>
                  <a:pt x="184" y="46"/>
                </a:cubicBezTo>
                <a:lnTo>
                  <a:pt x="192" y="48"/>
                </a:lnTo>
                <a:close/>
                <a:moveTo>
                  <a:pt x="185" y="24"/>
                </a:moveTo>
                <a:cubicBezTo>
                  <a:pt x="186" y="26"/>
                  <a:pt x="186" y="26"/>
                  <a:pt x="186" y="26"/>
                </a:cubicBezTo>
                <a:cubicBezTo>
                  <a:pt x="184" y="27"/>
                  <a:pt x="182" y="29"/>
                  <a:pt x="180" y="31"/>
                </a:cubicBezTo>
                <a:cubicBezTo>
                  <a:pt x="178" y="29"/>
                  <a:pt x="178" y="29"/>
                  <a:pt x="178" y="29"/>
                </a:cubicBezTo>
                <a:cubicBezTo>
                  <a:pt x="181" y="27"/>
                  <a:pt x="183" y="25"/>
                  <a:pt x="185" y="24"/>
                </a:cubicBezTo>
                <a:close/>
                <a:moveTo>
                  <a:pt x="168" y="36"/>
                </a:moveTo>
                <a:cubicBezTo>
                  <a:pt x="169" y="38"/>
                  <a:pt x="169" y="38"/>
                  <a:pt x="169" y="38"/>
                </a:cubicBezTo>
                <a:cubicBezTo>
                  <a:pt x="169" y="39"/>
                  <a:pt x="168" y="39"/>
                  <a:pt x="168" y="40"/>
                </a:cubicBezTo>
                <a:cubicBezTo>
                  <a:pt x="172" y="41"/>
                  <a:pt x="172" y="41"/>
                  <a:pt x="172" y="41"/>
                </a:cubicBezTo>
                <a:cubicBezTo>
                  <a:pt x="171" y="44"/>
                  <a:pt x="171" y="44"/>
                  <a:pt x="171" y="44"/>
                </a:cubicBezTo>
                <a:cubicBezTo>
                  <a:pt x="165" y="41"/>
                  <a:pt x="165" y="41"/>
                  <a:pt x="165" y="41"/>
                </a:cubicBezTo>
                <a:cubicBezTo>
                  <a:pt x="164" y="42"/>
                  <a:pt x="164" y="42"/>
                  <a:pt x="163" y="43"/>
                </a:cubicBezTo>
                <a:cubicBezTo>
                  <a:pt x="162" y="41"/>
                  <a:pt x="162" y="41"/>
                  <a:pt x="162" y="41"/>
                </a:cubicBezTo>
                <a:cubicBezTo>
                  <a:pt x="164" y="39"/>
                  <a:pt x="166" y="38"/>
                  <a:pt x="168" y="36"/>
                </a:cubicBezTo>
                <a:close/>
                <a:moveTo>
                  <a:pt x="151" y="48"/>
                </a:moveTo>
                <a:cubicBezTo>
                  <a:pt x="152" y="50"/>
                  <a:pt x="152" y="50"/>
                  <a:pt x="152" y="50"/>
                </a:cubicBezTo>
                <a:cubicBezTo>
                  <a:pt x="150" y="52"/>
                  <a:pt x="148" y="53"/>
                  <a:pt x="146" y="54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7" y="51"/>
                  <a:pt x="149" y="49"/>
                  <a:pt x="151" y="48"/>
                </a:cubicBezTo>
                <a:close/>
                <a:moveTo>
                  <a:pt x="37" y="116"/>
                </a:moveTo>
                <a:cubicBezTo>
                  <a:pt x="31" y="111"/>
                  <a:pt x="31" y="111"/>
                  <a:pt x="31" y="111"/>
                </a:cubicBezTo>
                <a:cubicBezTo>
                  <a:pt x="33" y="109"/>
                  <a:pt x="33" y="109"/>
                  <a:pt x="33" y="109"/>
                </a:cubicBezTo>
                <a:cubicBezTo>
                  <a:pt x="39" y="113"/>
                  <a:pt x="39" y="113"/>
                  <a:pt x="39" y="113"/>
                </a:cubicBezTo>
                <a:lnTo>
                  <a:pt x="37" y="116"/>
                </a:lnTo>
                <a:close/>
                <a:moveTo>
                  <a:pt x="34" y="107"/>
                </a:moveTo>
                <a:cubicBezTo>
                  <a:pt x="36" y="106"/>
                  <a:pt x="39" y="105"/>
                  <a:pt x="41" y="105"/>
                </a:cubicBezTo>
                <a:cubicBezTo>
                  <a:pt x="42" y="107"/>
                  <a:pt x="42" y="107"/>
                  <a:pt x="42" y="107"/>
                </a:cubicBezTo>
                <a:cubicBezTo>
                  <a:pt x="39" y="108"/>
                  <a:pt x="37" y="109"/>
                  <a:pt x="35" y="109"/>
                </a:cubicBezTo>
                <a:lnTo>
                  <a:pt x="34" y="107"/>
                </a:lnTo>
                <a:close/>
                <a:moveTo>
                  <a:pt x="54" y="128"/>
                </a:moveTo>
                <a:cubicBezTo>
                  <a:pt x="48" y="123"/>
                  <a:pt x="48" y="123"/>
                  <a:pt x="48" y="123"/>
                </a:cubicBezTo>
                <a:cubicBezTo>
                  <a:pt x="49" y="121"/>
                  <a:pt x="49" y="121"/>
                  <a:pt x="49" y="121"/>
                </a:cubicBezTo>
                <a:cubicBezTo>
                  <a:pt x="55" y="126"/>
                  <a:pt x="55" y="126"/>
                  <a:pt x="55" y="126"/>
                </a:cubicBezTo>
                <a:lnTo>
                  <a:pt x="54" y="128"/>
                </a:lnTo>
                <a:close/>
                <a:moveTo>
                  <a:pt x="70" y="141"/>
                </a:moveTo>
                <a:cubicBezTo>
                  <a:pt x="64" y="136"/>
                  <a:pt x="64" y="136"/>
                  <a:pt x="64" y="136"/>
                </a:cubicBezTo>
                <a:cubicBezTo>
                  <a:pt x="65" y="134"/>
                  <a:pt x="65" y="134"/>
                  <a:pt x="65" y="134"/>
                </a:cubicBezTo>
                <a:cubicBezTo>
                  <a:pt x="72" y="139"/>
                  <a:pt x="72" y="139"/>
                  <a:pt x="72" y="139"/>
                </a:cubicBezTo>
                <a:lnTo>
                  <a:pt x="70" y="141"/>
                </a:lnTo>
                <a:close/>
                <a:moveTo>
                  <a:pt x="135" y="107"/>
                </a:moveTo>
                <a:cubicBezTo>
                  <a:pt x="134" y="109"/>
                  <a:pt x="134" y="109"/>
                  <a:pt x="134" y="109"/>
                </a:cubicBezTo>
                <a:cubicBezTo>
                  <a:pt x="127" y="106"/>
                  <a:pt x="127" y="106"/>
                  <a:pt x="127" y="106"/>
                </a:cubicBezTo>
                <a:cubicBezTo>
                  <a:pt x="129" y="103"/>
                  <a:pt x="129" y="103"/>
                  <a:pt x="129" y="103"/>
                </a:cubicBezTo>
                <a:lnTo>
                  <a:pt x="135" y="107"/>
                </a:lnTo>
                <a:close/>
                <a:moveTo>
                  <a:pt x="117" y="97"/>
                </a:moveTo>
                <a:cubicBezTo>
                  <a:pt x="116" y="99"/>
                  <a:pt x="116" y="99"/>
                  <a:pt x="116" y="99"/>
                </a:cubicBezTo>
                <a:cubicBezTo>
                  <a:pt x="109" y="95"/>
                  <a:pt x="109" y="95"/>
                  <a:pt x="109" y="95"/>
                </a:cubicBezTo>
                <a:cubicBezTo>
                  <a:pt x="111" y="93"/>
                  <a:pt x="111" y="93"/>
                  <a:pt x="111" y="93"/>
                </a:cubicBezTo>
                <a:lnTo>
                  <a:pt x="117" y="97"/>
                </a:lnTo>
                <a:close/>
                <a:moveTo>
                  <a:pt x="124" y="60"/>
                </a:moveTo>
                <a:cubicBezTo>
                  <a:pt x="123" y="65"/>
                  <a:pt x="123" y="65"/>
                  <a:pt x="123" y="65"/>
                </a:cubicBezTo>
                <a:cubicBezTo>
                  <a:pt x="120" y="65"/>
                  <a:pt x="120" y="65"/>
                  <a:pt x="120" y="65"/>
                </a:cubicBezTo>
                <a:cubicBezTo>
                  <a:pt x="121" y="60"/>
                  <a:pt x="121" y="60"/>
                  <a:pt x="121" y="60"/>
                </a:cubicBezTo>
                <a:lnTo>
                  <a:pt x="124" y="60"/>
                </a:lnTo>
                <a:close/>
                <a:moveTo>
                  <a:pt x="116" y="70"/>
                </a:moveTo>
                <a:cubicBezTo>
                  <a:pt x="117" y="72"/>
                  <a:pt x="117" y="72"/>
                  <a:pt x="117" y="72"/>
                </a:cubicBezTo>
                <a:cubicBezTo>
                  <a:pt x="115" y="74"/>
                  <a:pt x="113" y="75"/>
                  <a:pt x="111" y="76"/>
                </a:cubicBezTo>
                <a:cubicBezTo>
                  <a:pt x="109" y="74"/>
                  <a:pt x="109" y="74"/>
                  <a:pt x="109" y="74"/>
                </a:cubicBezTo>
                <a:cubicBezTo>
                  <a:pt x="112" y="73"/>
                  <a:pt x="114" y="71"/>
                  <a:pt x="116" y="70"/>
                </a:cubicBezTo>
                <a:close/>
                <a:moveTo>
                  <a:pt x="99" y="87"/>
                </a:moveTo>
                <a:cubicBezTo>
                  <a:pt x="98" y="89"/>
                  <a:pt x="98" y="89"/>
                  <a:pt x="98" y="89"/>
                </a:cubicBezTo>
                <a:cubicBezTo>
                  <a:pt x="92" y="86"/>
                  <a:pt x="92" y="86"/>
                  <a:pt x="92" y="86"/>
                </a:cubicBezTo>
                <a:cubicBezTo>
                  <a:pt x="92" y="86"/>
                  <a:pt x="92" y="86"/>
                  <a:pt x="92" y="86"/>
                </a:cubicBezTo>
                <a:cubicBezTo>
                  <a:pt x="92" y="86"/>
                  <a:pt x="92" y="86"/>
                  <a:pt x="92" y="86"/>
                </a:cubicBezTo>
                <a:cubicBezTo>
                  <a:pt x="91" y="85"/>
                  <a:pt x="91" y="85"/>
                  <a:pt x="91" y="85"/>
                </a:cubicBezTo>
                <a:cubicBezTo>
                  <a:pt x="92" y="85"/>
                  <a:pt x="92" y="85"/>
                  <a:pt x="92" y="85"/>
                </a:cubicBezTo>
                <a:cubicBezTo>
                  <a:pt x="91" y="84"/>
                  <a:pt x="91" y="84"/>
                  <a:pt x="91" y="84"/>
                </a:cubicBezTo>
                <a:cubicBezTo>
                  <a:pt x="93" y="82"/>
                  <a:pt x="96" y="81"/>
                  <a:pt x="98" y="80"/>
                </a:cubicBezTo>
                <a:cubicBezTo>
                  <a:pt x="99" y="82"/>
                  <a:pt x="99" y="82"/>
                  <a:pt x="99" y="82"/>
                </a:cubicBezTo>
                <a:cubicBezTo>
                  <a:pt x="98" y="83"/>
                  <a:pt x="96" y="84"/>
                  <a:pt x="95" y="84"/>
                </a:cubicBezTo>
                <a:lnTo>
                  <a:pt x="99" y="87"/>
                </a:lnTo>
                <a:close/>
                <a:moveTo>
                  <a:pt x="127" y="40"/>
                </a:moveTo>
                <a:cubicBezTo>
                  <a:pt x="126" y="47"/>
                  <a:pt x="126" y="47"/>
                  <a:pt x="126" y="47"/>
                </a:cubicBezTo>
                <a:cubicBezTo>
                  <a:pt x="123" y="47"/>
                  <a:pt x="123" y="47"/>
                  <a:pt x="123" y="47"/>
                </a:cubicBezTo>
                <a:cubicBezTo>
                  <a:pt x="125" y="39"/>
                  <a:pt x="125" y="39"/>
                  <a:pt x="125" y="39"/>
                </a:cubicBezTo>
                <a:lnTo>
                  <a:pt x="127" y="40"/>
                </a:lnTo>
                <a:close/>
                <a:moveTo>
                  <a:pt x="128" y="19"/>
                </a:moveTo>
                <a:cubicBezTo>
                  <a:pt x="131" y="19"/>
                  <a:pt x="131" y="19"/>
                  <a:pt x="131" y="19"/>
                </a:cubicBezTo>
                <a:cubicBezTo>
                  <a:pt x="130" y="27"/>
                  <a:pt x="130" y="27"/>
                  <a:pt x="130" y="27"/>
                </a:cubicBezTo>
                <a:cubicBezTo>
                  <a:pt x="127" y="26"/>
                  <a:pt x="127" y="26"/>
                  <a:pt x="127" y="26"/>
                </a:cubicBezTo>
                <a:lnTo>
                  <a:pt x="128" y="19"/>
                </a:lnTo>
                <a:close/>
                <a:moveTo>
                  <a:pt x="79" y="89"/>
                </a:moveTo>
                <a:cubicBezTo>
                  <a:pt x="81" y="92"/>
                  <a:pt x="81" y="92"/>
                  <a:pt x="81" y="92"/>
                </a:cubicBezTo>
                <a:cubicBezTo>
                  <a:pt x="78" y="93"/>
                  <a:pt x="76" y="94"/>
                  <a:pt x="73" y="95"/>
                </a:cubicBezTo>
                <a:cubicBezTo>
                  <a:pt x="72" y="92"/>
                  <a:pt x="72" y="92"/>
                  <a:pt x="72" y="92"/>
                </a:cubicBezTo>
                <a:cubicBezTo>
                  <a:pt x="75" y="91"/>
                  <a:pt x="77" y="90"/>
                  <a:pt x="79" y="89"/>
                </a:cubicBezTo>
                <a:close/>
                <a:moveTo>
                  <a:pt x="66" y="95"/>
                </a:moveTo>
                <a:cubicBezTo>
                  <a:pt x="117" y="133"/>
                  <a:pt x="117" y="133"/>
                  <a:pt x="117" y="133"/>
                </a:cubicBezTo>
                <a:cubicBezTo>
                  <a:pt x="116" y="135"/>
                  <a:pt x="116" y="135"/>
                  <a:pt x="116" y="135"/>
                </a:cubicBezTo>
                <a:cubicBezTo>
                  <a:pt x="64" y="97"/>
                  <a:pt x="64" y="97"/>
                  <a:pt x="64" y="97"/>
                </a:cubicBezTo>
                <a:lnTo>
                  <a:pt x="66" y="95"/>
                </a:lnTo>
                <a:close/>
                <a:moveTo>
                  <a:pt x="61" y="97"/>
                </a:moveTo>
                <a:cubicBezTo>
                  <a:pt x="61" y="100"/>
                  <a:pt x="61" y="100"/>
                  <a:pt x="61" y="100"/>
                </a:cubicBezTo>
                <a:cubicBezTo>
                  <a:pt x="59" y="101"/>
                  <a:pt x="57" y="102"/>
                  <a:pt x="54" y="103"/>
                </a:cubicBezTo>
                <a:cubicBezTo>
                  <a:pt x="53" y="100"/>
                  <a:pt x="53" y="100"/>
                  <a:pt x="53" y="100"/>
                </a:cubicBezTo>
                <a:cubicBezTo>
                  <a:pt x="56" y="99"/>
                  <a:pt x="58" y="98"/>
                  <a:pt x="61" y="97"/>
                </a:cubicBezTo>
                <a:close/>
                <a:moveTo>
                  <a:pt x="54" y="87"/>
                </a:moveTo>
                <a:cubicBezTo>
                  <a:pt x="52" y="94"/>
                  <a:pt x="52" y="94"/>
                  <a:pt x="52" y="94"/>
                </a:cubicBezTo>
                <a:cubicBezTo>
                  <a:pt x="50" y="94"/>
                  <a:pt x="50" y="94"/>
                  <a:pt x="50" y="94"/>
                </a:cubicBezTo>
                <a:cubicBezTo>
                  <a:pt x="51" y="86"/>
                  <a:pt x="51" y="86"/>
                  <a:pt x="51" y="86"/>
                </a:cubicBezTo>
                <a:lnTo>
                  <a:pt x="54" y="87"/>
                </a:lnTo>
                <a:close/>
                <a:moveTo>
                  <a:pt x="57" y="66"/>
                </a:moveTo>
                <a:cubicBezTo>
                  <a:pt x="56" y="74"/>
                  <a:pt x="56" y="74"/>
                  <a:pt x="56" y="74"/>
                </a:cubicBezTo>
                <a:cubicBezTo>
                  <a:pt x="54" y="73"/>
                  <a:pt x="54" y="73"/>
                  <a:pt x="54" y="73"/>
                </a:cubicBezTo>
                <a:cubicBezTo>
                  <a:pt x="55" y="66"/>
                  <a:pt x="55" y="66"/>
                  <a:pt x="55" y="66"/>
                </a:cubicBezTo>
                <a:lnTo>
                  <a:pt x="57" y="66"/>
                </a:lnTo>
                <a:close/>
                <a:moveTo>
                  <a:pt x="61" y="46"/>
                </a:moveTo>
                <a:cubicBezTo>
                  <a:pt x="60" y="54"/>
                  <a:pt x="60" y="54"/>
                  <a:pt x="60" y="54"/>
                </a:cubicBezTo>
                <a:cubicBezTo>
                  <a:pt x="57" y="53"/>
                  <a:pt x="57" y="53"/>
                  <a:pt x="57" y="53"/>
                </a:cubicBezTo>
                <a:cubicBezTo>
                  <a:pt x="59" y="45"/>
                  <a:pt x="59" y="45"/>
                  <a:pt x="59" y="45"/>
                </a:cubicBezTo>
                <a:lnTo>
                  <a:pt x="61" y="46"/>
                </a:lnTo>
                <a:close/>
                <a:moveTo>
                  <a:pt x="64" y="33"/>
                </a:moveTo>
                <a:cubicBezTo>
                  <a:pt x="61" y="33"/>
                  <a:pt x="61" y="33"/>
                  <a:pt x="61" y="33"/>
                </a:cubicBezTo>
                <a:cubicBezTo>
                  <a:pt x="62" y="25"/>
                  <a:pt x="62" y="25"/>
                  <a:pt x="62" y="25"/>
                </a:cubicBezTo>
                <a:cubicBezTo>
                  <a:pt x="65" y="26"/>
                  <a:pt x="65" y="26"/>
                  <a:pt x="65" y="26"/>
                </a:cubicBezTo>
                <a:lnTo>
                  <a:pt x="64" y="3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2" name="Freeform 381"/>
          <p:cNvSpPr>
            <a:spLocks noEditPoints="1"/>
          </p:cNvSpPr>
          <p:nvPr/>
        </p:nvSpPr>
        <p:spPr bwMode="auto">
          <a:xfrm rot="1667458">
            <a:off x="7826495" y="521936"/>
            <a:ext cx="180778" cy="283219"/>
          </a:xfrm>
          <a:custGeom>
            <a:avLst/>
            <a:gdLst>
              <a:gd name="T0" fmla="*/ 43 w 76"/>
              <a:gd name="T1" fmla="*/ 55 h 119"/>
              <a:gd name="T2" fmla="*/ 52 w 76"/>
              <a:gd name="T3" fmla="*/ 13 h 119"/>
              <a:gd name="T4" fmla="*/ 45 w 76"/>
              <a:gd name="T5" fmla="*/ 18 h 119"/>
              <a:gd name="T6" fmla="*/ 43 w 76"/>
              <a:gd name="T7" fmla="*/ 26 h 119"/>
              <a:gd name="T8" fmla="*/ 42 w 76"/>
              <a:gd name="T9" fmla="*/ 17 h 119"/>
              <a:gd name="T10" fmla="*/ 44 w 76"/>
              <a:gd name="T11" fmla="*/ 0 h 119"/>
              <a:gd name="T12" fmla="*/ 42 w 76"/>
              <a:gd name="T13" fmla="*/ 5 h 119"/>
              <a:gd name="T14" fmla="*/ 29 w 76"/>
              <a:gd name="T15" fmla="*/ 20 h 119"/>
              <a:gd name="T16" fmla="*/ 43 w 76"/>
              <a:gd name="T17" fmla="*/ 39 h 119"/>
              <a:gd name="T18" fmla="*/ 45 w 76"/>
              <a:gd name="T19" fmla="*/ 46 h 119"/>
              <a:gd name="T20" fmla="*/ 43 w 76"/>
              <a:gd name="T21" fmla="*/ 39 h 119"/>
              <a:gd name="T22" fmla="*/ 27 w 76"/>
              <a:gd name="T23" fmla="*/ 22 h 119"/>
              <a:gd name="T24" fmla="*/ 23 w 76"/>
              <a:gd name="T25" fmla="*/ 38 h 119"/>
              <a:gd name="T26" fmla="*/ 18 w 76"/>
              <a:gd name="T27" fmla="*/ 37 h 119"/>
              <a:gd name="T28" fmla="*/ 39 w 76"/>
              <a:gd name="T29" fmla="*/ 79 h 119"/>
              <a:gd name="T30" fmla="*/ 10 w 76"/>
              <a:gd name="T31" fmla="*/ 52 h 119"/>
              <a:gd name="T32" fmla="*/ 5 w 76"/>
              <a:gd name="T33" fmla="*/ 68 h 119"/>
              <a:gd name="T34" fmla="*/ 3 w 76"/>
              <a:gd name="T35" fmla="*/ 70 h 119"/>
              <a:gd name="T36" fmla="*/ 28 w 76"/>
              <a:gd name="T37" fmla="*/ 114 h 119"/>
              <a:gd name="T38" fmla="*/ 0 w 76"/>
              <a:gd name="T39" fmla="*/ 88 h 119"/>
              <a:gd name="T40" fmla="*/ 66 w 76"/>
              <a:gd name="T41" fmla="*/ 49 h 119"/>
              <a:gd name="T42" fmla="*/ 43 w 76"/>
              <a:gd name="T43" fmla="*/ 32 h 119"/>
              <a:gd name="T44" fmla="*/ 51 w 76"/>
              <a:gd name="T45" fmla="*/ 29 h 119"/>
              <a:gd name="T46" fmla="*/ 43 w 76"/>
              <a:gd name="T47" fmla="*/ 32 h 119"/>
              <a:gd name="T48" fmla="*/ 12 w 76"/>
              <a:gd name="T49" fmla="*/ 80 h 119"/>
              <a:gd name="T50" fmla="*/ 20 w 76"/>
              <a:gd name="T51" fmla="*/ 83 h 119"/>
              <a:gd name="T52" fmla="*/ 66 w 76"/>
              <a:gd name="T53" fmla="*/ 65 h 119"/>
              <a:gd name="T54" fmla="*/ 60 w 76"/>
              <a:gd name="T55" fmla="*/ 70 h 119"/>
              <a:gd name="T56" fmla="*/ 66 w 76"/>
              <a:gd name="T57" fmla="*/ 65 h 119"/>
              <a:gd name="T58" fmla="*/ 41 w 76"/>
              <a:gd name="T59" fmla="*/ 79 h 119"/>
              <a:gd name="T60" fmla="*/ 47 w 76"/>
              <a:gd name="T61" fmla="*/ 73 h 119"/>
              <a:gd name="T62" fmla="*/ 42 w 76"/>
              <a:gd name="T63" fmla="*/ 59 h 119"/>
              <a:gd name="T64" fmla="*/ 44 w 76"/>
              <a:gd name="T65" fmla="*/ 67 h 119"/>
              <a:gd name="T66" fmla="*/ 42 w 76"/>
              <a:gd name="T67" fmla="*/ 59 h 119"/>
              <a:gd name="T68" fmla="*/ 32 w 76"/>
              <a:gd name="T69" fmla="*/ 47 h 119"/>
              <a:gd name="T70" fmla="*/ 36 w 76"/>
              <a:gd name="T71" fmla="*/ 55 h 119"/>
              <a:gd name="T72" fmla="*/ 39 w 76"/>
              <a:gd name="T73" fmla="*/ 80 h 119"/>
              <a:gd name="T74" fmla="*/ 40 w 76"/>
              <a:gd name="T75" fmla="*/ 88 h 119"/>
              <a:gd name="T76" fmla="*/ 39 w 76"/>
              <a:gd name="T77" fmla="*/ 80 h 119"/>
              <a:gd name="T78" fmla="*/ 35 w 76"/>
              <a:gd name="T79" fmla="*/ 108 h 119"/>
              <a:gd name="T80" fmla="*/ 35 w 76"/>
              <a:gd name="T81" fmla="*/ 100 h 119"/>
              <a:gd name="T82" fmla="*/ 29 w 76"/>
              <a:gd name="T83" fmla="*/ 93 h 119"/>
              <a:gd name="T84" fmla="*/ 32 w 76"/>
              <a:gd name="T85" fmla="*/ 100 h 119"/>
              <a:gd name="T86" fmla="*/ 29 w 76"/>
              <a:gd name="T87" fmla="*/ 93 h 119"/>
              <a:gd name="T88" fmla="*/ 33 w 76"/>
              <a:gd name="T89" fmla="*/ 110 h 119"/>
              <a:gd name="T90" fmla="*/ 41 w 76"/>
              <a:gd name="T91" fmla="*/ 110 h 119"/>
              <a:gd name="T92" fmla="*/ 53 w 76"/>
              <a:gd name="T93" fmla="*/ 107 h 119"/>
              <a:gd name="T94" fmla="*/ 60 w 76"/>
              <a:gd name="T95" fmla="*/ 102 h 119"/>
              <a:gd name="T96" fmla="*/ 53 w 76"/>
              <a:gd name="T97" fmla="*/ 107 h 119"/>
              <a:gd name="T98" fmla="*/ 37 w 76"/>
              <a:gd name="T99" fmla="*/ 92 h 119"/>
              <a:gd name="T100" fmla="*/ 70 w 76"/>
              <a:gd name="T101" fmla="*/ 84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6" h="119">
                <a:moveTo>
                  <a:pt x="44" y="57"/>
                </a:moveTo>
                <a:cubicBezTo>
                  <a:pt x="43" y="55"/>
                  <a:pt x="43" y="55"/>
                  <a:pt x="43" y="55"/>
                </a:cubicBezTo>
                <a:cubicBezTo>
                  <a:pt x="65" y="46"/>
                  <a:pt x="65" y="46"/>
                  <a:pt x="65" y="46"/>
                </a:cubicBezTo>
                <a:cubicBezTo>
                  <a:pt x="62" y="34"/>
                  <a:pt x="57" y="23"/>
                  <a:pt x="52" y="13"/>
                </a:cubicBezTo>
                <a:cubicBezTo>
                  <a:pt x="45" y="18"/>
                  <a:pt x="45" y="18"/>
                  <a:pt x="45" y="18"/>
                </a:cubicBezTo>
                <a:cubicBezTo>
                  <a:pt x="45" y="18"/>
                  <a:pt x="45" y="18"/>
                  <a:pt x="45" y="18"/>
                </a:cubicBezTo>
                <a:cubicBezTo>
                  <a:pt x="45" y="20"/>
                  <a:pt x="45" y="23"/>
                  <a:pt x="45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3" y="23"/>
                  <a:pt x="43" y="21"/>
                  <a:pt x="43" y="18"/>
                </a:cubicBezTo>
                <a:cubicBezTo>
                  <a:pt x="42" y="17"/>
                  <a:pt x="42" y="17"/>
                  <a:pt x="42" y="17"/>
                </a:cubicBezTo>
                <a:cubicBezTo>
                  <a:pt x="51" y="11"/>
                  <a:pt x="51" y="11"/>
                  <a:pt x="51" y="11"/>
                </a:cubicBezTo>
                <a:cubicBezTo>
                  <a:pt x="49" y="7"/>
                  <a:pt x="46" y="3"/>
                  <a:pt x="44" y="0"/>
                </a:cubicBezTo>
                <a:cubicBezTo>
                  <a:pt x="44" y="1"/>
                  <a:pt x="44" y="3"/>
                  <a:pt x="45" y="5"/>
                </a:cubicBezTo>
                <a:cubicBezTo>
                  <a:pt x="42" y="5"/>
                  <a:pt x="42" y="5"/>
                  <a:pt x="42" y="5"/>
                </a:cubicBezTo>
                <a:cubicBezTo>
                  <a:pt x="42" y="3"/>
                  <a:pt x="42" y="1"/>
                  <a:pt x="42" y="0"/>
                </a:cubicBezTo>
                <a:cubicBezTo>
                  <a:pt x="38" y="5"/>
                  <a:pt x="34" y="12"/>
                  <a:pt x="29" y="20"/>
                </a:cubicBezTo>
                <a:cubicBezTo>
                  <a:pt x="44" y="37"/>
                  <a:pt x="44" y="37"/>
                  <a:pt x="44" y="37"/>
                </a:cubicBezTo>
                <a:cubicBezTo>
                  <a:pt x="43" y="39"/>
                  <a:pt x="43" y="39"/>
                  <a:pt x="43" y="39"/>
                </a:cubicBezTo>
                <a:cubicBezTo>
                  <a:pt x="45" y="39"/>
                  <a:pt x="45" y="39"/>
                  <a:pt x="45" y="39"/>
                </a:cubicBezTo>
                <a:cubicBezTo>
                  <a:pt x="45" y="41"/>
                  <a:pt x="45" y="44"/>
                  <a:pt x="45" y="46"/>
                </a:cubicBezTo>
                <a:cubicBezTo>
                  <a:pt x="43" y="46"/>
                  <a:pt x="43" y="46"/>
                  <a:pt x="43" y="46"/>
                </a:cubicBezTo>
                <a:cubicBezTo>
                  <a:pt x="43" y="44"/>
                  <a:pt x="43" y="41"/>
                  <a:pt x="43" y="39"/>
                </a:cubicBezTo>
                <a:cubicBezTo>
                  <a:pt x="43" y="39"/>
                  <a:pt x="43" y="39"/>
                  <a:pt x="43" y="39"/>
                </a:cubicBezTo>
                <a:cubicBezTo>
                  <a:pt x="27" y="22"/>
                  <a:pt x="27" y="22"/>
                  <a:pt x="27" y="22"/>
                </a:cubicBezTo>
                <a:cubicBezTo>
                  <a:pt x="25" y="26"/>
                  <a:pt x="22" y="30"/>
                  <a:pt x="20" y="35"/>
                </a:cubicBezTo>
                <a:cubicBezTo>
                  <a:pt x="23" y="38"/>
                  <a:pt x="23" y="38"/>
                  <a:pt x="23" y="38"/>
                </a:cubicBezTo>
                <a:cubicBezTo>
                  <a:pt x="21" y="40"/>
                  <a:pt x="21" y="40"/>
                  <a:pt x="21" y="40"/>
                </a:cubicBezTo>
                <a:cubicBezTo>
                  <a:pt x="18" y="37"/>
                  <a:pt x="18" y="37"/>
                  <a:pt x="18" y="37"/>
                </a:cubicBezTo>
                <a:cubicBezTo>
                  <a:pt x="16" y="41"/>
                  <a:pt x="13" y="45"/>
                  <a:pt x="11" y="50"/>
                </a:cubicBezTo>
                <a:cubicBezTo>
                  <a:pt x="39" y="79"/>
                  <a:pt x="39" y="79"/>
                  <a:pt x="39" y="79"/>
                </a:cubicBezTo>
                <a:cubicBezTo>
                  <a:pt x="37" y="81"/>
                  <a:pt x="37" y="81"/>
                  <a:pt x="37" y="81"/>
                </a:cubicBezTo>
                <a:cubicBezTo>
                  <a:pt x="10" y="52"/>
                  <a:pt x="10" y="52"/>
                  <a:pt x="10" y="52"/>
                </a:cubicBezTo>
                <a:cubicBezTo>
                  <a:pt x="8" y="57"/>
                  <a:pt x="6" y="62"/>
                  <a:pt x="4" y="67"/>
                </a:cubicBezTo>
                <a:cubicBezTo>
                  <a:pt x="5" y="68"/>
                  <a:pt x="5" y="68"/>
                  <a:pt x="5" y="68"/>
                </a:cubicBezTo>
                <a:cubicBezTo>
                  <a:pt x="3" y="70"/>
                  <a:pt x="3" y="70"/>
                  <a:pt x="3" y="70"/>
                </a:cubicBezTo>
                <a:cubicBezTo>
                  <a:pt x="3" y="70"/>
                  <a:pt x="3" y="70"/>
                  <a:pt x="3" y="70"/>
                </a:cubicBezTo>
                <a:cubicBezTo>
                  <a:pt x="2" y="75"/>
                  <a:pt x="1" y="80"/>
                  <a:pt x="0" y="84"/>
                </a:cubicBezTo>
                <a:cubicBezTo>
                  <a:pt x="28" y="114"/>
                  <a:pt x="28" y="114"/>
                  <a:pt x="28" y="114"/>
                </a:cubicBezTo>
                <a:cubicBezTo>
                  <a:pt x="26" y="116"/>
                  <a:pt x="26" y="116"/>
                  <a:pt x="26" y="116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102"/>
                  <a:pt x="7" y="113"/>
                  <a:pt x="26" y="118"/>
                </a:cubicBezTo>
                <a:cubicBezTo>
                  <a:pt x="73" y="119"/>
                  <a:pt x="76" y="83"/>
                  <a:pt x="66" y="49"/>
                </a:cubicBezTo>
                <a:lnTo>
                  <a:pt x="44" y="57"/>
                </a:lnTo>
                <a:close/>
                <a:moveTo>
                  <a:pt x="43" y="32"/>
                </a:moveTo>
                <a:cubicBezTo>
                  <a:pt x="50" y="27"/>
                  <a:pt x="50" y="27"/>
                  <a:pt x="50" y="27"/>
                </a:cubicBezTo>
                <a:cubicBezTo>
                  <a:pt x="51" y="29"/>
                  <a:pt x="51" y="29"/>
                  <a:pt x="51" y="29"/>
                </a:cubicBezTo>
                <a:cubicBezTo>
                  <a:pt x="45" y="34"/>
                  <a:pt x="45" y="34"/>
                  <a:pt x="45" y="34"/>
                </a:cubicBezTo>
                <a:lnTo>
                  <a:pt x="43" y="32"/>
                </a:lnTo>
                <a:close/>
                <a:moveTo>
                  <a:pt x="18" y="85"/>
                </a:moveTo>
                <a:cubicBezTo>
                  <a:pt x="12" y="80"/>
                  <a:pt x="12" y="80"/>
                  <a:pt x="12" y="80"/>
                </a:cubicBezTo>
                <a:cubicBezTo>
                  <a:pt x="14" y="78"/>
                  <a:pt x="14" y="78"/>
                  <a:pt x="14" y="78"/>
                </a:cubicBezTo>
                <a:cubicBezTo>
                  <a:pt x="20" y="83"/>
                  <a:pt x="20" y="83"/>
                  <a:pt x="20" y="83"/>
                </a:cubicBezTo>
                <a:lnTo>
                  <a:pt x="18" y="85"/>
                </a:lnTo>
                <a:close/>
                <a:moveTo>
                  <a:pt x="66" y="65"/>
                </a:moveTo>
                <a:cubicBezTo>
                  <a:pt x="67" y="67"/>
                  <a:pt x="67" y="67"/>
                  <a:pt x="67" y="67"/>
                </a:cubicBezTo>
                <a:cubicBezTo>
                  <a:pt x="60" y="70"/>
                  <a:pt x="60" y="70"/>
                  <a:pt x="60" y="70"/>
                </a:cubicBezTo>
                <a:cubicBezTo>
                  <a:pt x="59" y="68"/>
                  <a:pt x="59" y="68"/>
                  <a:pt x="59" y="68"/>
                </a:cubicBezTo>
                <a:lnTo>
                  <a:pt x="66" y="65"/>
                </a:lnTo>
                <a:close/>
                <a:moveTo>
                  <a:pt x="48" y="76"/>
                </a:moveTo>
                <a:cubicBezTo>
                  <a:pt x="41" y="79"/>
                  <a:pt x="41" y="79"/>
                  <a:pt x="41" y="79"/>
                </a:cubicBezTo>
                <a:cubicBezTo>
                  <a:pt x="40" y="77"/>
                  <a:pt x="40" y="77"/>
                  <a:pt x="40" y="77"/>
                </a:cubicBezTo>
                <a:cubicBezTo>
                  <a:pt x="47" y="73"/>
                  <a:pt x="47" y="73"/>
                  <a:pt x="47" y="73"/>
                </a:cubicBezTo>
                <a:lnTo>
                  <a:pt x="48" y="76"/>
                </a:lnTo>
                <a:close/>
                <a:moveTo>
                  <a:pt x="42" y="59"/>
                </a:moveTo>
                <a:cubicBezTo>
                  <a:pt x="44" y="59"/>
                  <a:pt x="44" y="59"/>
                  <a:pt x="44" y="59"/>
                </a:cubicBezTo>
                <a:cubicBezTo>
                  <a:pt x="44" y="62"/>
                  <a:pt x="44" y="64"/>
                  <a:pt x="44" y="67"/>
                </a:cubicBezTo>
                <a:cubicBezTo>
                  <a:pt x="41" y="67"/>
                  <a:pt x="41" y="67"/>
                  <a:pt x="41" y="67"/>
                </a:cubicBezTo>
                <a:cubicBezTo>
                  <a:pt x="41" y="64"/>
                  <a:pt x="42" y="62"/>
                  <a:pt x="42" y="59"/>
                </a:cubicBezTo>
                <a:close/>
                <a:moveTo>
                  <a:pt x="30" y="49"/>
                </a:moveTo>
                <a:cubicBezTo>
                  <a:pt x="32" y="47"/>
                  <a:pt x="32" y="47"/>
                  <a:pt x="32" y="47"/>
                </a:cubicBezTo>
                <a:cubicBezTo>
                  <a:pt x="37" y="53"/>
                  <a:pt x="37" y="53"/>
                  <a:pt x="37" y="53"/>
                </a:cubicBezTo>
                <a:cubicBezTo>
                  <a:pt x="36" y="55"/>
                  <a:pt x="36" y="55"/>
                  <a:pt x="36" y="55"/>
                </a:cubicBezTo>
                <a:lnTo>
                  <a:pt x="30" y="49"/>
                </a:lnTo>
                <a:close/>
                <a:moveTo>
                  <a:pt x="39" y="80"/>
                </a:moveTo>
                <a:cubicBezTo>
                  <a:pt x="42" y="80"/>
                  <a:pt x="42" y="80"/>
                  <a:pt x="42" y="80"/>
                </a:cubicBezTo>
                <a:cubicBezTo>
                  <a:pt x="41" y="83"/>
                  <a:pt x="41" y="85"/>
                  <a:pt x="40" y="88"/>
                </a:cubicBezTo>
                <a:cubicBezTo>
                  <a:pt x="38" y="87"/>
                  <a:pt x="38" y="87"/>
                  <a:pt x="38" y="87"/>
                </a:cubicBezTo>
                <a:cubicBezTo>
                  <a:pt x="38" y="85"/>
                  <a:pt x="39" y="82"/>
                  <a:pt x="39" y="80"/>
                </a:cubicBezTo>
                <a:close/>
                <a:moveTo>
                  <a:pt x="37" y="100"/>
                </a:moveTo>
                <a:cubicBezTo>
                  <a:pt x="37" y="103"/>
                  <a:pt x="36" y="105"/>
                  <a:pt x="35" y="108"/>
                </a:cubicBezTo>
                <a:cubicBezTo>
                  <a:pt x="33" y="107"/>
                  <a:pt x="33" y="107"/>
                  <a:pt x="33" y="107"/>
                </a:cubicBezTo>
                <a:cubicBezTo>
                  <a:pt x="33" y="105"/>
                  <a:pt x="34" y="102"/>
                  <a:pt x="35" y="100"/>
                </a:cubicBezTo>
                <a:lnTo>
                  <a:pt x="37" y="100"/>
                </a:lnTo>
                <a:close/>
                <a:moveTo>
                  <a:pt x="29" y="93"/>
                </a:moveTo>
                <a:cubicBezTo>
                  <a:pt x="34" y="98"/>
                  <a:pt x="34" y="98"/>
                  <a:pt x="34" y="98"/>
                </a:cubicBezTo>
                <a:cubicBezTo>
                  <a:pt x="32" y="100"/>
                  <a:pt x="32" y="100"/>
                  <a:pt x="32" y="100"/>
                </a:cubicBezTo>
                <a:cubicBezTo>
                  <a:pt x="27" y="94"/>
                  <a:pt x="27" y="94"/>
                  <a:pt x="27" y="94"/>
                </a:cubicBezTo>
                <a:lnTo>
                  <a:pt x="29" y="93"/>
                </a:lnTo>
                <a:close/>
                <a:moveTo>
                  <a:pt x="33" y="113"/>
                </a:moveTo>
                <a:cubicBezTo>
                  <a:pt x="33" y="110"/>
                  <a:pt x="33" y="110"/>
                  <a:pt x="33" y="110"/>
                </a:cubicBezTo>
                <a:cubicBezTo>
                  <a:pt x="40" y="108"/>
                  <a:pt x="40" y="108"/>
                  <a:pt x="40" y="108"/>
                </a:cubicBezTo>
                <a:cubicBezTo>
                  <a:pt x="41" y="110"/>
                  <a:pt x="41" y="110"/>
                  <a:pt x="41" y="110"/>
                </a:cubicBezTo>
                <a:lnTo>
                  <a:pt x="33" y="113"/>
                </a:lnTo>
                <a:close/>
                <a:moveTo>
                  <a:pt x="53" y="107"/>
                </a:moveTo>
                <a:cubicBezTo>
                  <a:pt x="53" y="104"/>
                  <a:pt x="53" y="104"/>
                  <a:pt x="53" y="104"/>
                </a:cubicBezTo>
                <a:cubicBezTo>
                  <a:pt x="60" y="102"/>
                  <a:pt x="60" y="102"/>
                  <a:pt x="60" y="102"/>
                </a:cubicBezTo>
                <a:cubicBezTo>
                  <a:pt x="61" y="105"/>
                  <a:pt x="61" y="105"/>
                  <a:pt x="61" y="105"/>
                </a:cubicBezTo>
                <a:lnTo>
                  <a:pt x="53" y="107"/>
                </a:lnTo>
                <a:close/>
                <a:moveTo>
                  <a:pt x="38" y="94"/>
                </a:moveTo>
                <a:cubicBezTo>
                  <a:pt x="37" y="92"/>
                  <a:pt x="37" y="92"/>
                  <a:pt x="37" y="92"/>
                </a:cubicBezTo>
                <a:cubicBezTo>
                  <a:pt x="69" y="81"/>
                  <a:pt x="69" y="81"/>
                  <a:pt x="69" y="81"/>
                </a:cubicBezTo>
                <a:cubicBezTo>
                  <a:pt x="70" y="84"/>
                  <a:pt x="70" y="84"/>
                  <a:pt x="70" y="84"/>
                </a:cubicBezTo>
                <a:lnTo>
                  <a:pt x="38" y="9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3" name="Freeform 384"/>
          <p:cNvSpPr>
            <a:spLocks noEditPoints="1"/>
          </p:cNvSpPr>
          <p:nvPr/>
        </p:nvSpPr>
        <p:spPr bwMode="auto">
          <a:xfrm rot="10093379">
            <a:off x="8074317" y="854065"/>
            <a:ext cx="562619" cy="406243"/>
          </a:xfrm>
          <a:custGeom>
            <a:avLst/>
            <a:gdLst>
              <a:gd name="T0" fmla="*/ 81 w 140"/>
              <a:gd name="T1" fmla="*/ 36 h 101"/>
              <a:gd name="T2" fmla="*/ 129 w 140"/>
              <a:gd name="T3" fmla="*/ 24 h 101"/>
              <a:gd name="T4" fmla="*/ 121 w 140"/>
              <a:gd name="T5" fmla="*/ 19 h 101"/>
              <a:gd name="T6" fmla="*/ 112 w 140"/>
              <a:gd name="T7" fmla="*/ 21 h 101"/>
              <a:gd name="T8" fmla="*/ 120 w 140"/>
              <a:gd name="T9" fmla="*/ 15 h 101"/>
              <a:gd name="T10" fmla="*/ 140 w 140"/>
              <a:gd name="T11" fmla="*/ 8 h 101"/>
              <a:gd name="T12" fmla="*/ 133 w 140"/>
              <a:gd name="T13" fmla="*/ 9 h 101"/>
              <a:gd name="T14" fmla="*/ 110 w 140"/>
              <a:gd name="T15" fmla="*/ 2 h 101"/>
              <a:gd name="T16" fmla="*/ 98 w 140"/>
              <a:gd name="T17" fmla="*/ 28 h 101"/>
              <a:gd name="T18" fmla="*/ 91 w 140"/>
              <a:gd name="T19" fmla="*/ 34 h 101"/>
              <a:gd name="T20" fmla="*/ 98 w 140"/>
              <a:gd name="T21" fmla="*/ 27 h 101"/>
              <a:gd name="T22" fmla="*/ 107 w 140"/>
              <a:gd name="T23" fmla="*/ 2 h 101"/>
              <a:gd name="T24" fmla="*/ 88 w 140"/>
              <a:gd name="T25" fmla="*/ 6 h 101"/>
              <a:gd name="T26" fmla="*/ 87 w 140"/>
              <a:gd name="T27" fmla="*/ 0 h 101"/>
              <a:gd name="T28" fmla="*/ 53 w 140"/>
              <a:gd name="T29" fmla="*/ 44 h 101"/>
              <a:gd name="T30" fmla="*/ 67 w 140"/>
              <a:gd name="T31" fmla="*/ 0 h 101"/>
              <a:gd name="T32" fmla="*/ 47 w 140"/>
              <a:gd name="T33" fmla="*/ 3 h 101"/>
              <a:gd name="T34" fmla="*/ 44 w 140"/>
              <a:gd name="T35" fmla="*/ 2 h 101"/>
              <a:gd name="T36" fmla="*/ 11 w 140"/>
              <a:gd name="T37" fmla="*/ 51 h 101"/>
              <a:gd name="T38" fmla="*/ 24 w 140"/>
              <a:gd name="T39" fmla="*/ 8 h 101"/>
              <a:gd name="T40" fmla="*/ 99 w 140"/>
              <a:gd name="T41" fmla="*/ 57 h 101"/>
              <a:gd name="T42" fmla="*/ 105 w 140"/>
              <a:gd name="T43" fmla="*/ 24 h 101"/>
              <a:gd name="T44" fmla="*/ 112 w 140"/>
              <a:gd name="T45" fmla="*/ 31 h 101"/>
              <a:gd name="T46" fmla="*/ 105 w 140"/>
              <a:gd name="T47" fmla="*/ 24 h 101"/>
              <a:gd name="T48" fmla="*/ 39 w 140"/>
              <a:gd name="T49" fmla="*/ 17 h 101"/>
              <a:gd name="T50" fmla="*/ 39 w 140"/>
              <a:gd name="T51" fmla="*/ 26 h 101"/>
              <a:gd name="T52" fmla="*/ 83 w 140"/>
              <a:gd name="T53" fmla="*/ 65 h 101"/>
              <a:gd name="T54" fmla="*/ 74 w 140"/>
              <a:gd name="T55" fmla="*/ 62 h 101"/>
              <a:gd name="T56" fmla="*/ 83 w 140"/>
              <a:gd name="T57" fmla="*/ 65 h 101"/>
              <a:gd name="T58" fmla="*/ 55 w 140"/>
              <a:gd name="T59" fmla="*/ 47 h 101"/>
              <a:gd name="T60" fmla="*/ 64 w 140"/>
              <a:gd name="T61" fmla="*/ 50 h 101"/>
              <a:gd name="T62" fmla="*/ 76 w 140"/>
              <a:gd name="T63" fmla="*/ 37 h 101"/>
              <a:gd name="T64" fmla="*/ 68 w 140"/>
              <a:gd name="T65" fmla="*/ 43 h 101"/>
              <a:gd name="T66" fmla="*/ 76 w 140"/>
              <a:gd name="T67" fmla="*/ 37 h 101"/>
              <a:gd name="T68" fmla="*/ 83 w 140"/>
              <a:gd name="T69" fmla="*/ 20 h 101"/>
              <a:gd name="T70" fmla="*/ 77 w 140"/>
              <a:gd name="T71" fmla="*/ 28 h 101"/>
              <a:gd name="T72" fmla="*/ 53 w 140"/>
              <a:gd name="T73" fmla="*/ 45 h 101"/>
              <a:gd name="T74" fmla="*/ 45 w 140"/>
              <a:gd name="T75" fmla="*/ 50 h 101"/>
              <a:gd name="T76" fmla="*/ 53 w 140"/>
              <a:gd name="T77" fmla="*/ 45 h 101"/>
              <a:gd name="T78" fmla="*/ 21 w 140"/>
              <a:gd name="T79" fmla="*/ 55 h 101"/>
              <a:gd name="T80" fmla="*/ 29 w 140"/>
              <a:gd name="T81" fmla="*/ 51 h 101"/>
              <a:gd name="T82" fmla="*/ 33 w 140"/>
              <a:gd name="T83" fmla="*/ 41 h 101"/>
              <a:gd name="T84" fmla="*/ 28 w 140"/>
              <a:gd name="T85" fmla="*/ 48 h 101"/>
              <a:gd name="T86" fmla="*/ 33 w 140"/>
              <a:gd name="T87" fmla="*/ 41 h 101"/>
              <a:gd name="T88" fmla="*/ 17 w 140"/>
              <a:gd name="T89" fmla="*/ 54 h 101"/>
              <a:gd name="T90" fmla="*/ 21 w 140"/>
              <a:gd name="T91" fmla="*/ 63 h 101"/>
              <a:gd name="T92" fmla="*/ 31 w 140"/>
              <a:gd name="T93" fmla="*/ 74 h 101"/>
              <a:gd name="T94" fmla="*/ 40 w 140"/>
              <a:gd name="T95" fmla="*/ 79 h 101"/>
              <a:gd name="T96" fmla="*/ 31 w 140"/>
              <a:gd name="T97" fmla="*/ 74 h 101"/>
              <a:gd name="T98" fmla="*/ 39 w 140"/>
              <a:gd name="T99" fmla="*/ 49 h 101"/>
              <a:gd name="T100" fmla="*/ 65 w 140"/>
              <a:gd name="T101" fmla="*/ 8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40" h="101">
                <a:moveTo>
                  <a:pt x="79" y="38"/>
                </a:moveTo>
                <a:cubicBezTo>
                  <a:pt x="81" y="36"/>
                  <a:pt x="81" y="36"/>
                  <a:pt x="81" y="36"/>
                </a:cubicBezTo>
                <a:cubicBezTo>
                  <a:pt x="102" y="55"/>
                  <a:pt x="102" y="55"/>
                  <a:pt x="102" y="55"/>
                </a:cubicBezTo>
                <a:cubicBezTo>
                  <a:pt x="113" y="45"/>
                  <a:pt x="122" y="34"/>
                  <a:pt x="129" y="24"/>
                </a:cubicBezTo>
                <a:cubicBezTo>
                  <a:pt x="121" y="19"/>
                  <a:pt x="121" y="19"/>
                  <a:pt x="121" y="19"/>
                </a:cubicBezTo>
                <a:cubicBezTo>
                  <a:pt x="121" y="19"/>
                  <a:pt x="121" y="19"/>
                  <a:pt x="121" y="19"/>
                </a:cubicBezTo>
                <a:cubicBezTo>
                  <a:pt x="119" y="20"/>
                  <a:pt x="116" y="22"/>
                  <a:pt x="113" y="23"/>
                </a:cubicBezTo>
                <a:cubicBezTo>
                  <a:pt x="112" y="21"/>
                  <a:pt x="112" y="21"/>
                  <a:pt x="112" y="21"/>
                </a:cubicBezTo>
                <a:cubicBezTo>
                  <a:pt x="114" y="19"/>
                  <a:pt x="117" y="18"/>
                  <a:pt x="119" y="17"/>
                </a:cubicBezTo>
                <a:cubicBezTo>
                  <a:pt x="120" y="15"/>
                  <a:pt x="120" y="15"/>
                  <a:pt x="120" y="15"/>
                </a:cubicBezTo>
                <a:cubicBezTo>
                  <a:pt x="131" y="22"/>
                  <a:pt x="131" y="22"/>
                  <a:pt x="131" y="22"/>
                </a:cubicBezTo>
                <a:cubicBezTo>
                  <a:pt x="135" y="17"/>
                  <a:pt x="138" y="12"/>
                  <a:pt x="140" y="8"/>
                </a:cubicBezTo>
                <a:cubicBezTo>
                  <a:pt x="138" y="9"/>
                  <a:pt x="137" y="10"/>
                  <a:pt x="134" y="12"/>
                </a:cubicBezTo>
                <a:cubicBezTo>
                  <a:pt x="133" y="9"/>
                  <a:pt x="133" y="9"/>
                  <a:pt x="133" y="9"/>
                </a:cubicBezTo>
                <a:cubicBezTo>
                  <a:pt x="135" y="8"/>
                  <a:pt x="137" y="7"/>
                  <a:pt x="138" y="6"/>
                </a:cubicBezTo>
                <a:cubicBezTo>
                  <a:pt x="131" y="5"/>
                  <a:pt x="121" y="4"/>
                  <a:pt x="110" y="2"/>
                </a:cubicBezTo>
                <a:cubicBezTo>
                  <a:pt x="100" y="28"/>
                  <a:pt x="100" y="28"/>
                  <a:pt x="100" y="28"/>
                </a:cubicBezTo>
                <a:cubicBezTo>
                  <a:pt x="98" y="28"/>
                  <a:pt x="98" y="28"/>
                  <a:pt x="98" y="28"/>
                </a:cubicBezTo>
                <a:cubicBezTo>
                  <a:pt x="99" y="30"/>
                  <a:pt x="99" y="30"/>
                  <a:pt x="99" y="30"/>
                </a:cubicBezTo>
                <a:cubicBezTo>
                  <a:pt x="97" y="31"/>
                  <a:pt x="94" y="33"/>
                  <a:pt x="91" y="34"/>
                </a:cubicBezTo>
                <a:cubicBezTo>
                  <a:pt x="90" y="31"/>
                  <a:pt x="90" y="31"/>
                  <a:pt x="90" y="31"/>
                </a:cubicBezTo>
                <a:cubicBezTo>
                  <a:pt x="92" y="30"/>
                  <a:pt x="95" y="29"/>
                  <a:pt x="98" y="27"/>
                </a:cubicBezTo>
                <a:cubicBezTo>
                  <a:pt x="97" y="27"/>
                  <a:pt x="97" y="27"/>
                  <a:pt x="97" y="27"/>
                </a:cubicBezTo>
                <a:cubicBezTo>
                  <a:pt x="107" y="2"/>
                  <a:pt x="107" y="2"/>
                  <a:pt x="107" y="2"/>
                </a:cubicBezTo>
                <a:cubicBezTo>
                  <a:pt x="102" y="1"/>
                  <a:pt x="96" y="1"/>
                  <a:pt x="90" y="1"/>
                </a:cubicBezTo>
                <a:cubicBezTo>
                  <a:pt x="88" y="6"/>
                  <a:pt x="88" y="6"/>
                  <a:pt x="88" y="6"/>
                </a:cubicBezTo>
                <a:cubicBezTo>
                  <a:pt x="85" y="5"/>
                  <a:pt x="85" y="5"/>
                  <a:pt x="85" y="5"/>
                </a:cubicBezTo>
                <a:cubicBezTo>
                  <a:pt x="87" y="0"/>
                  <a:pt x="87" y="0"/>
                  <a:pt x="87" y="0"/>
                </a:cubicBezTo>
                <a:cubicBezTo>
                  <a:pt x="81" y="0"/>
                  <a:pt x="75" y="0"/>
                  <a:pt x="70" y="0"/>
                </a:cubicBezTo>
                <a:cubicBezTo>
                  <a:pt x="53" y="44"/>
                  <a:pt x="53" y="44"/>
                  <a:pt x="53" y="44"/>
                </a:cubicBezTo>
                <a:cubicBezTo>
                  <a:pt x="50" y="43"/>
                  <a:pt x="50" y="43"/>
                  <a:pt x="50" y="43"/>
                </a:cubicBezTo>
                <a:cubicBezTo>
                  <a:pt x="67" y="0"/>
                  <a:pt x="67" y="0"/>
                  <a:pt x="67" y="0"/>
                </a:cubicBezTo>
                <a:cubicBezTo>
                  <a:pt x="60" y="0"/>
                  <a:pt x="54" y="1"/>
                  <a:pt x="47" y="1"/>
                </a:cubicBezTo>
                <a:cubicBezTo>
                  <a:pt x="47" y="3"/>
                  <a:pt x="47" y="3"/>
                  <a:pt x="47" y="3"/>
                </a:cubicBezTo>
                <a:cubicBezTo>
                  <a:pt x="44" y="2"/>
                  <a:pt x="44" y="2"/>
                  <a:pt x="44" y="2"/>
                </a:cubicBezTo>
                <a:cubicBezTo>
                  <a:pt x="44" y="2"/>
                  <a:pt x="44" y="2"/>
                  <a:pt x="44" y="2"/>
                </a:cubicBezTo>
                <a:cubicBezTo>
                  <a:pt x="38" y="3"/>
                  <a:pt x="33" y="4"/>
                  <a:pt x="28" y="6"/>
                </a:cubicBezTo>
                <a:cubicBezTo>
                  <a:pt x="11" y="51"/>
                  <a:pt x="11" y="51"/>
                  <a:pt x="11" y="51"/>
                </a:cubicBezTo>
                <a:cubicBezTo>
                  <a:pt x="8" y="50"/>
                  <a:pt x="8" y="50"/>
                  <a:pt x="8" y="50"/>
                </a:cubicBezTo>
                <a:cubicBezTo>
                  <a:pt x="24" y="8"/>
                  <a:pt x="24" y="8"/>
                  <a:pt x="24" y="8"/>
                </a:cubicBezTo>
                <a:cubicBezTo>
                  <a:pt x="9" y="15"/>
                  <a:pt x="0" y="28"/>
                  <a:pt x="6" y="51"/>
                </a:cubicBezTo>
                <a:cubicBezTo>
                  <a:pt x="29" y="101"/>
                  <a:pt x="68" y="85"/>
                  <a:pt x="99" y="57"/>
                </a:cubicBezTo>
                <a:lnTo>
                  <a:pt x="79" y="38"/>
                </a:lnTo>
                <a:close/>
                <a:moveTo>
                  <a:pt x="105" y="24"/>
                </a:moveTo>
                <a:cubicBezTo>
                  <a:pt x="113" y="29"/>
                  <a:pt x="113" y="29"/>
                  <a:pt x="113" y="29"/>
                </a:cubicBezTo>
                <a:cubicBezTo>
                  <a:pt x="112" y="31"/>
                  <a:pt x="112" y="31"/>
                  <a:pt x="112" y="31"/>
                </a:cubicBezTo>
                <a:cubicBezTo>
                  <a:pt x="104" y="27"/>
                  <a:pt x="104" y="27"/>
                  <a:pt x="104" y="27"/>
                </a:cubicBezTo>
                <a:lnTo>
                  <a:pt x="105" y="24"/>
                </a:lnTo>
                <a:close/>
                <a:moveTo>
                  <a:pt x="36" y="25"/>
                </a:moveTo>
                <a:cubicBezTo>
                  <a:pt x="39" y="17"/>
                  <a:pt x="39" y="17"/>
                  <a:pt x="39" y="17"/>
                </a:cubicBezTo>
                <a:cubicBezTo>
                  <a:pt x="42" y="18"/>
                  <a:pt x="42" y="18"/>
                  <a:pt x="42" y="18"/>
                </a:cubicBezTo>
                <a:cubicBezTo>
                  <a:pt x="39" y="26"/>
                  <a:pt x="39" y="26"/>
                  <a:pt x="39" y="26"/>
                </a:cubicBezTo>
                <a:lnTo>
                  <a:pt x="36" y="25"/>
                </a:lnTo>
                <a:close/>
                <a:moveTo>
                  <a:pt x="83" y="65"/>
                </a:moveTo>
                <a:cubicBezTo>
                  <a:pt x="81" y="68"/>
                  <a:pt x="81" y="68"/>
                  <a:pt x="81" y="68"/>
                </a:cubicBezTo>
                <a:cubicBezTo>
                  <a:pt x="74" y="62"/>
                  <a:pt x="74" y="62"/>
                  <a:pt x="74" y="62"/>
                </a:cubicBezTo>
                <a:cubicBezTo>
                  <a:pt x="75" y="59"/>
                  <a:pt x="75" y="59"/>
                  <a:pt x="75" y="59"/>
                </a:cubicBezTo>
                <a:lnTo>
                  <a:pt x="83" y="65"/>
                </a:lnTo>
                <a:close/>
                <a:moveTo>
                  <a:pt x="62" y="52"/>
                </a:moveTo>
                <a:cubicBezTo>
                  <a:pt x="55" y="47"/>
                  <a:pt x="55" y="47"/>
                  <a:pt x="55" y="47"/>
                </a:cubicBezTo>
                <a:cubicBezTo>
                  <a:pt x="57" y="44"/>
                  <a:pt x="57" y="44"/>
                  <a:pt x="57" y="44"/>
                </a:cubicBezTo>
                <a:cubicBezTo>
                  <a:pt x="64" y="50"/>
                  <a:pt x="64" y="50"/>
                  <a:pt x="64" y="50"/>
                </a:cubicBezTo>
                <a:lnTo>
                  <a:pt x="62" y="52"/>
                </a:lnTo>
                <a:close/>
                <a:moveTo>
                  <a:pt x="76" y="37"/>
                </a:moveTo>
                <a:cubicBezTo>
                  <a:pt x="77" y="40"/>
                  <a:pt x="77" y="40"/>
                  <a:pt x="77" y="40"/>
                </a:cubicBezTo>
                <a:cubicBezTo>
                  <a:pt x="74" y="41"/>
                  <a:pt x="71" y="42"/>
                  <a:pt x="68" y="43"/>
                </a:cubicBezTo>
                <a:cubicBezTo>
                  <a:pt x="67" y="40"/>
                  <a:pt x="67" y="40"/>
                  <a:pt x="67" y="40"/>
                </a:cubicBezTo>
                <a:cubicBezTo>
                  <a:pt x="70" y="39"/>
                  <a:pt x="73" y="38"/>
                  <a:pt x="76" y="37"/>
                </a:cubicBezTo>
                <a:close/>
                <a:moveTo>
                  <a:pt x="80" y="19"/>
                </a:moveTo>
                <a:cubicBezTo>
                  <a:pt x="83" y="20"/>
                  <a:pt x="83" y="20"/>
                  <a:pt x="83" y="20"/>
                </a:cubicBezTo>
                <a:cubicBezTo>
                  <a:pt x="80" y="29"/>
                  <a:pt x="80" y="29"/>
                  <a:pt x="80" y="29"/>
                </a:cubicBezTo>
                <a:cubicBezTo>
                  <a:pt x="77" y="28"/>
                  <a:pt x="77" y="28"/>
                  <a:pt x="77" y="28"/>
                </a:cubicBezTo>
                <a:lnTo>
                  <a:pt x="80" y="19"/>
                </a:lnTo>
                <a:close/>
                <a:moveTo>
                  <a:pt x="53" y="45"/>
                </a:moveTo>
                <a:cubicBezTo>
                  <a:pt x="54" y="48"/>
                  <a:pt x="54" y="48"/>
                  <a:pt x="54" y="48"/>
                </a:cubicBezTo>
                <a:cubicBezTo>
                  <a:pt x="51" y="49"/>
                  <a:pt x="48" y="50"/>
                  <a:pt x="45" y="50"/>
                </a:cubicBezTo>
                <a:cubicBezTo>
                  <a:pt x="44" y="47"/>
                  <a:pt x="44" y="47"/>
                  <a:pt x="44" y="47"/>
                </a:cubicBezTo>
                <a:cubicBezTo>
                  <a:pt x="47" y="47"/>
                  <a:pt x="50" y="46"/>
                  <a:pt x="53" y="45"/>
                </a:cubicBezTo>
                <a:close/>
                <a:moveTo>
                  <a:pt x="30" y="54"/>
                </a:moveTo>
                <a:cubicBezTo>
                  <a:pt x="27" y="54"/>
                  <a:pt x="24" y="55"/>
                  <a:pt x="21" y="55"/>
                </a:cubicBezTo>
                <a:cubicBezTo>
                  <a:pt x="20" y="52"/>
                  <a:pt x="20" y="52"/>
                  <a:pt x="20" y="52"/>
                </a:cubicBezTo>
                <a:cubicBezTo>
                  <a:pt x="23" y="52"/>
                  <a:pt x="26" y="51"/>
                  <a:pt x="29" y="51"/>
                </a:cubicBezTo>
                <a:lnTo>
                  <a:pt x="30" y="54"/>
                </a:lnTo>
                <a:close/>
                <a:moveTo>
                  <a:pt x="33" y="41"/>
                </a:moveTo>
                <a:cubicBezTo>
                  <a:pt x="30" y="49"/>
                  <a:pt x="30" y="49"/>
                  <a:pt x="30" y="49"/>
                </a:cubicBezTo>
                <a:cubicBezTo>
                  <a:pt x="28" y="48"/>
                  <a:pt x="28" y="48"/>
                  <a:pt x="28" y="48"/>
                </a:cubicBezTo>
                <a:cubicBezTo>
                  <a:pt x="31" y="39"/>
                  <a:pt x="31" y="39"/>
                  <a:pt x="31" y="39"/>
                </a:cubicBezTo>
                <a:lnTo>
                  <a:pt x="33" y="41"/>
                </a:lnTo>
                <a:close/>
                <a:moveTo>
                  <a:pt x="15" y="56"/>
                </a:moveTo>
                <a:cubicBezTo>
                  <a:pt x="17" y="54"/>
                  <a:pt x="17" y="54"/>
                  <a:pt x="17" y="54"/>
                </a:cubicBezTo>
                <a:cubicBezTo>
                  <a:pt x="23" y="61"/>
                  <a:pt x="23" y="61"/>
                  <a:pt x="23" y="61"/>
                </a:cubicBezTo>
                <a:cubicBezTo>
                  <a:pt x="21" y="63"/>
                  <a:pt x="21" y="63"/>
                  <a:pt x="21" y="63"/>
                </a:cubicBezTo>
                <a:lnTo>
                  <a:pt x="15" y="56"/>
                </a:lnTo>
                <a:close/>
                <a:moveTo>
                  <a:pt x="31" y="74"/>
                </a:moveTo>
                <a:cubicBezTo>
                  <a:pt x="34" y="72"/>
                  <a:pt x="34" y="72"/>
                  <a:pt x="34" y="72"/>
                </a:cubicBezTo>
                <a:cubicBezTo>
                  <a:pt x="40" y="79"/>
                  <a:pt x="40" y="79"/>
                  <a:pt x="40" y="79"/>
                </a:cubicBezTo>
                <a:cubicBezTo>
                  <a:pt x="38" y="81"/>
                  <a:pt x="38" y="81"/>
                  <a:pt x="38" y="81"/>
                </a:cubicBezTo>
                <a:lnTo>
                  <a:pt x="31" y="74"/>
                </a:lnTo>
                <a:close/>
                <a:moveTo>
                  <a:pt x="37" y="51"/>
                </a:moveTo>
                <a:cubicBezTo>
                  <a:pt x="39" y="49"/>
                  <a:pt x="39" y="49"/>
                  <a:pt x="39" y="49"/>
                </a:cubicBezTo>
                <a:cubicBezTo>
                  <a:pt x="67" y="77"/>
                  <a:pt x="67" y="77"/>
                  <a:pt x="67" y="77"/>
                </a:cubicBezTo>
                <a:cubicBezTo>
                  <a:pt x="65" y="80"/>
                  <a:pt x="65" y="80"/>
                  <a:pt x="65" y="80"/>
                </a:cubicBezTo>
                <a:lnTo>
                  <a:pt x="37" y="51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" name="Freeform 381"/>
          <p:cNvSpPr>
            <a:spLocks noEditPoints="1"/>
          </p:cNvSpPr>
          <p:nvPr/>
        </p:nvSpPr>
        <p:spPr bwMode="auto">
          <a:xfrm rot="16200000">
            <a:off x="7374938" y="459816"/>
            <a:ext cx="385935" cy="604632"/>
          </a:xfrm>
          <a:custGeom>
            <a:avLst/>
            <a:gdLst>
              <a:gd name="T0" fmla="*/ 43 w 76"/>
              <a:gd name="T1" fmla="*/ 55 h 119"/>
              <a:gd name="T2" fmla="*/ 52 w 76"/>
              <a:gd name="T3" fmla="*/ 13 h 119"/>
              <a:gd name="T4" fmla="*/ 45 w 76"/>
              <a:gd name="T5" fmla="*/ 18 h 119"/>
              <a:gd name="T6" fmla="*/ 43 w 76"/>
              <a:gd name="T7" fmla="*/ 26 h 119"/>
              <a:gd name="T8" fmla="*/ 42 w 76"/>
              <a:gd name="T9" fmla="*/ 17 h 119"/>
              <a:gd name="T10" fmla="*/ 44 w 76"/>
              <a:gd name="T11" fmla="*/ 0 h 119"/>
              <a:gd name="T12" fmla="*/ 42 w 76"/>
              <a:gd name="T13" fmla="*/ 5 h 119"/>
              <a:gd name="T14" fmla="*/ 29 w 76"/>
              <a:gd name="T15" fmla="*/ 20 h 119"/>
              <a:gd name="T16" fmla="*/ 43 w 76"/>
              <a:gd name="T17" fmla="*/ 39 h 119"/>
              <a:gd name="T18" fmla="*/ 45 w 76"/>
              <a:gd name="T19" fmla="*/ 46 h 119"/>
              <a:gd name="T20" fmla="*/ 43 w 76"/>
              <a:gd name="T21" fmla="*/ 39 h 119"/>
              <a:gd name="T22" fmla="*/ 27 w 76"/>
              <a:gd name="T23" fmla="*/ 22 h 119"/>
              <a:gd name="T24" fmla="*/ 23 w 76"/>
              <a:gd name="T25" fmla="*/ 38 h 119"/>
              <a:gd name="T26" fmla="*/ 18 w 76"/>
              <a:gd name="T27" fmla="*/ 37 h 119"/>
              <a:gd name="T28" fmla="*/ 39 w 76"/>
              <a:gd name="T29" fmla="*/ 79 h 119"/>
              <a:gd name="T30" fmla="*/ 10 w 76"/>
              <a:gd name="T31" fmla="*/ 52 h 119"/>
              <a:gd name="T32" fmla="*/ 5 w 76"/>
              <a:gd name="T33" fmla="*/ 68 h 119"/>
              <a:gd name="T34" fmla="*/ 3 w 76"/>
              <a:gd name="T35" fmla="*/ 70 h 119"/>
              <a:gd name="T36" fmla="*/ 28 w 76"/>
              <a:gd name="T37" fmla="*/ 114 h 119"/>
              <a:gd name="T38" fmla="*/ 0 w 76"/>
              <a:gd name="T39" fmla="*/ 88 h 119"/>
              <a:gd name="T40" fmla="*/ 66 w 76"/>
              <a:gd name="T41" fmla="*/ 49 h 119"/>
              <a:gd name="T42" fmla="*/ 43 w 76"/>
              <a:gd name="T43" fmla="*/ 32 h 119"/>
              <a:gd name="T44" fmla="*/ 51 w 76"/>
              <a:gd name="T45" fmla="*/ 29 h 119"/>
              <a:gd name="T46" fmla="*/ 43 w 76"/>
              <a:gd name="T47" fmla="*/ 32 h 119"/>
              <a:gd name="T48" fmla="*/ 12 w 76"/>
              <a:gd name="T49" fmla="*/ 80 h 119"/>
              <a:gd name="T50" fmla="*/ 20 w 76"/>
              <a:gd name="T51" fmla="*/ 83 h 119"/>
              <a:gd name="T52" fmla="*/ 66 w 76"/>
              <a:gd name="T53" fmla="*/ 65 h 119"/>
              <a:gd name="T54" fmla="*/ 60 w 76"/>
              <a:gd name="T55" fmla="*/ 70 h 119"/>
              <a:gd name="T56" fmla="*/ 66 w 76"/>
              <a:gd name="T57" fmla="*/ 65 h 119"/>
              <a:gd name="T58" fmla="*/ 41 w 76"/>
              <a:gd name="T59" fmla="*/ 79 h 119"/>
              <a:gd name="T60" fmla="*/ 47 w 76"/>
              <a:gd name="T61" fmla="*/ 73 h 119"/>
              <a:gd name="T62" fmla="*/ 42 w 76"/>
              <a:gd name="T63" fmla="*/ 59 h 119"/>
              <a:gd name="T64" fmla="*/ 44 w 76"/>
              <a:gd name="T65" fmla="*/ 67 h 119"/>
              <a:gd name="T66" fmla="*/ 42 w 76"/>
              <a:gd name="T67" fmla="*/ 59 h 119"/>
              <a:gd name="T68" fmla="*/ 32 w 76"/>
              <a:gd name="T69" fmla="*/ 47 h 119"/>
              <a:gd name="T70" fmla="*/ 36 w 76"/>
              <a:gd name="T71" fmla="*/ 55 h 119"/>
              <a:gd name="T72" fmla="*/ 39 w 76"/>
              <a:gd name="T73" fmla="*/ 80 h 119"/>
              <a:gd name="T74" fmla="*/ 40 w 76"/>
              <a:gd name="T75" fmla="*/ 88 h 119"/>
              <a:gd name="T76" fmla="*/ 39 w 76"/>
              <a:gd name="T77" fmla="*/ 80 h 119"/>
              <a:gd name="T78" fmla="*/ 35 w 76"/>
              <a:gd name="T79" fmla="*/ 108 h 119"/>
              <a:gd name="T80" fmla="*/ 35 w 76"/>
              <a:gd name="T81" fmla="*/ 100 h 119"/>
              <a:gd name="T82" fmla="*/ 29 w 76"/>
              <a:gd name="T83" fmla="*/ 93 h 119"/>
              <a:gd name="T84" fmla="*/ 32 w 76"/>
              <a:gd name="T85" fmla="*/ 100 h 119"/>
              <a:gd name="T86" fmla="*/ 29 w 76"/>
              <a:gd name="T87" fmla="*/ 93 h 119"/>
              <a:gd name="T88" fmla="*/ 33 w 76"/>
              <a:gd name="T89" fmla="*/ 110 h 119"/>
              <a:gd name="T90" fmla="*/ 41 w 76"/>
              <a:gd name="T91" fmla="*/ 110 h 119"/>
              <a:gd name="T92" fmla="*/ 53 w 76"/>
              <a:gd name="T93" fmla="*/ 107 h 119"/>
              <a:gd name="T94" fmla="*/ 60 w 76"/>
              <a:gd name="T95" fmla="*/ 102 h 119"/>
              <a:gd name="T96" fmla="*/ 53 w 76"/>
              <a:gd name="T97" fmla="*/ 107 h 119"/>
              <a:gd name="T98" fmla="*/ 37 w 76"/>
              <a:gd name="T99" fmla="*/ 92 h 119"/>
              <a:gd name="T100" fmla="*/ 70 w 76"/>
              <a:gd name="T101" fmla="*/ 84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6" h="119">
                <a:moveTo>
                  <a:pt x="44" y="57"/>
                </a:moveTo>
                <a:cubicBezTo>
                  <a:pt x="43" y="55"/>
                  <a:pt x="43" y="55"/>
                  <a:pt x="43" y="55"/>
                </a:cubicBezTo>
                <a:cubicBezTo>
                  <a:pt x="65" y="46"/>
                  <a:pt x="65" y="46"/>
                  <a:pt x="65" y="46"/>
                </a:cubicBezTo>
                <a:cubicBezTo>
                  <a:pt x="62" y="34"/>
                  <a:pt x="57" y="23"/>
                  <a:pt x="52" y="13"/>
                </a:cubicBezTo>
                <a:cubicBezTo>
                  <a:pt x="45" y="18"/>
                  <a:pt x="45" y="18"/>
                  <a:pt x="45" y="18"/>
                </a:cubicBezTo>
                <a:cubicBezTo>
                  <a:pt x="45" y="18"/>
                  <a:pt x="45" y="18"/>
                  <a:pt x="45" y="18"/>
                </a:cubicBezTo>
                <a:cubicBezTo>
                  <a:pt x="45" y="20"/>
                  <a:pt x="45" y="23"/>
                  <a:pt x="45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3" y="23"/>
                  <a:pt x="43" y="21"/>
                  <a:pt x="43" y="18"/>
                </a:cubicBezTo>
                <a:cubicBezTo>
                  <a:pt x="42" y="17"/>
                  <a:pt x="42" y="17"/>
                  <a:pt x="42" y="17"/>
                </a:cubicBezTo>
                <a:cubicBezTo>
                  <a:pt x="51" y="11"/>
                  <a:pt x="51" y="11"/>
                  <a:pt x="51" y="11"/>
                </a:cubicBezTo>
                <a:cubicBezTo>
                  <a:pt x="49" y="7"/>
                  <a:pt x="46" y="3"/>
                  <a:pt x="44" y="0"/>
                </a:cubicBezTo>
                <a:cubicBezTo>
                  <a:pt x="44" y="1"/>
                  <a:pt x="44" y="3"/>
                  <a:pt x="45" y="5"/>
                </a:cubicBezTo>
                <a:cubicBezTo>
                  <a:pt x="42" y="5"/>
                  <a:pt x="42" y="5"/>
                  <a:pt x="42" y="5"/>
                </a:cubicBezTo>
                <a:cubicBezTo>
                  <a:pt x="42" y="3"/>
                  <a:pt x="42" y="1"/>
                  <a:pt x="42" y="0"/>
                </a:cubicBezTo>
                <a:cubicBezTo>
                  <a:pt x="38" y="5"/>
                  <a:pt x="34" y="12"/>
                  <a:pt x="29" y="20"/>
                </a:cubicBezTo>
                <a:cubicBezTo>
                  <a:pt x="44" y="37"/>
                  <a:pt x="44" y="37"/>
                  <a:pt x="44" y="37"/>
                </a:cubicBezTo>
                <a:cubicBezTo>
                  <a:pt x="43" y="39"/>
                  <a:pt x="43" y="39"/>
                  <a:pt x="43" y="39"/>
                </a:cubicBezTo>
                <a:cubicBezTo>
                  <a:pt x="45" y="39"/>
                  <a:pt x="45" y="39"/>
                  <a:pt x="45" y="39"/>
                </a:cubicBezTo>
                <a:cubicBezTo>
                  <a:pt x="45" y="41"/>
                  <a:pt x="45" y="44"/>
                  <a:pt x="45" y="46"/>
                </a:cubicBezTo>
                <a:cubicBezTo>
                  <a:pt x="43" y="46"/>
                  <a:pt x="43" y="46"/>
                  <a:pt x="43" y="46"/>
                </a:cubicBezTo>
                <a:cubicBezTo>
                  <a:pt x="43" y="44"/>
                  <a:pt x="43" y="41"/>
                  <a:pt x="43" y="39"/>
                </a:cubicBezTo>
                <a:cubicBezTo>
                  <a:pt x="43" y="39"/>
                  <a:pt x="43" y="39"/>
                  <a:pt x="43" y="39"/>
                </a:cubicBezTo>
                <a:cubicBezTo>
                  <a:pt x="27" y="22"/>
                  <a:pt x="27" y="22"/>
                  <a:pt x="27" y="22"/>
                </a:cubicBezTo>
                <a:cubicBezTo>
                  <a:pt x="25" y="26"/>
                  <a:pt x="22" y="30"/>
                  <a:pt x="20" y="35"/>
                </a:cubicBezTo>
                <a:cubicBezTo>
                  <a:pt x="23" y="38"/>
                  <a:pt x="23" y="38"/>
                  <a:pt x="23" y="38"/>
                </a:cubicBezTo>
                <a:cubicBezTo>
                  <a:pt x="21" y="40"/>
                  <a:pt x="21" y="40"/>
                  <a:pt x="21" y="40"/>
                </a:cubicBezTo>
                <a:cubicBezTo>
                  <a:pt x="18" y="37"/>
                  <a:pt x="18" y="37"/>
                  <a:pt x="18" y="37"/>
                </a:cubicBezTo>
                <a:cubicBezTo>
                  <a:pt x="16" y="41"/>
                  <a:pt x="13" y="45"/>
                  <a:pt x="11" y="50"/>
                </a:cubicBezTo>
                <a:cubicBezTo>
                  <a:pt x="39" y="79"/>
                  <a:pt x="39" y="79"/>
                  <a:pt x="39" y="79"/>
                </a:cubicBezTo>
                <a:cubicBezTo>
                  <a:pt x="37" y="81"/>
                  <a:pt x="37" y="81"/>
                  <a:pt x="37" y="81"/>
                </a:cubicBezTo>
                <a:cubicBezTo>
                  <a:pt x="10" y="52"/>
                  <a:pt x="10" y="52"/>
                  <a:pt x="10" y="52"/>
                </a:cubicBezTo>
                <a:cubicBezTo>
                  <a:pt x="8" y="57"/>
                  <a:pt x="6" y="62"/>
                  <a:pt x="4" y="67"/>
                </a:cubicBezTo>
                <a:cubicBezTo>
                  <a:pt x="5" y="68"/>
                  <a:pt x="5" y="68"/>
                  <a:pt x="5" y="68"/>
                </a:cubicBezTo>
                <a:cubicBezTo>
                  <a:pt x="3" y="70"/>
                  <a:pt x="3" y="70"/>
                  <a:pt x="3" y="70"/>
                </a:cubicBezTo>
                <a:cubicBezTo>
                  <a:pt x="3" y="70"/>
                  <a:pt x="3" y="70"/>
                  <a:pt x="3" y="70"/>
                </a:cubicBezTo>
                <a:cubicBezTo>
                  <a:pt x="2" y="75"/>
                  <a:pt x="1" y="80"/>
                  <a:pt x="0" y="84"/>
                </a:cubicBezTo>
                <a:cubicBezTo>
                  <a:pt x="28" y="114"/>
                  <a:pt x="28" y="114"/>
                  <a:pt x="28" y="114"/>
                </a:cubicBezTo>
                <a:cubicBezTo>
                  <a:pt x="26" y="116"/>
                  <a:pt x="26" y="116"/>
                  <a:pt x="26" y="116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102"/>
                  <a:pt x="7" y="113"/>
                  <a:pt x="26" y="118"/>
                </a:cubicBezTo>
                <a:cubicBezTo>
                  <a:pt x="73" y="119"/>
                  <a:pt x="76" y="83"/>
                  <a:pt x="66" y="49"/>
                </a:cubicBezTo>
                <a:lnTo>
                  <a:pt x="44" y="57"/>
                </a:lnTo>
                <a:close/>
                <a:moveTo>
                  <a:pt x="43" y="32"/>
                </a:moveTo>
                <a:cubicBezTo>
                  <a:pt x="50" y="27"/>
                  <a:pt x="50" y="27"/>
                  <a:pt x="50" y="27"/>
                </a:cubicBezTo>
                <a:cubicBezTo>
                  <a:pt x="51" y="29"/>
                  <a:pt x="51" y="29"/>
                  <a:pt x="51" y="29"/>
                </a:cubicBezTo>
                <a:cubicBezTo>
                  <a:pt x="45" y="34"/>
                  <a:pt x="45" y="34"/>
                  <a:pt x="45" y="34"/>
                </a:cubicBezTo>
                <a:lnTo>
                  <a:pt x="43" y="32"/>
                </a:lnTo>
                <a:close/>
                <a:moveTo>
                  <a:pt x="18" y="85"/>
                </a:moveTo>
                <a:cubicBezTo>
                  <a:pt x="12" y="80"/>
                  <a:pt x="12" y="80"/>
                  <a:pt x="12" y="80"/>
                </a:cubicBezTo>
                <a:cubicBezTo>
                  <a:pt x="14" y="78"/>
                  <a:pt x="14" y="78"/>
                  <a:pt x="14" y="78"/>
                </a:cubicBezTo>
                <a:cubicBezTo>
                  <a:pt x="20" y="83"/>
                  <a:pt x="20" y="83"/>
                  <a:pt x="20" y="83"/>
                </a:cubicBezTo>
                <a:lnTo>
                  <a:pt x="18" y="85"/>
                </a:lnTo>
                <a:close/>
                <a:moveTo>
                  <a:pt x="66" y="65"/>
                </a:moveTo>
                <a:cubicBezTo>
                  <a:pt x="67" y="67"/>
                  <a:pt x="67" y="67"/>
                  <a:pt x="67" y="67"/>
                </a:cubicBezTo>
                <a:cubicBezTo>
                  <a:pt x="60" y="70"/>
                  <a:pt x="60" y="70"/>
                  <a:pt x="60" y="70"/>
                </a:cubicBezTo>
                <a:cubicBezTo>
                  <a:pt x="59" y="68"/>
                  <a:pt x="59" y="68"/>
                  <a:pt x="59" y="68"/>
                </a:cubicBezTo>
                <a:lnTo>
                  <a:pt x="66" y="65"/>
                </a:lnTo>
                <a:close/>
                <a:moveTo>
                  <a:pt x="48" y="76"/>
                </a:moveTo>
                <a:cubicBezTo>
                  <a:pt x="41" y="79"/>
                  <a:pt x="41" y="79"/>
                  <a:pt x="41" y="79"/>
                </a:cubicBezTo>
                <a:cubicBezTo>
                  <a:pt x="40" y="77"/>
                  <a:pt x="40" y="77"/>
                  <a:pt x="40" y="77"/>
                </a:cubicBezTo>
                <a:cubicBezTo>
                  <a:pt x="47" y="73"/>
                  <a:pt x="47" y="73"/>
                  <a:pt x="47" y="73"/>
                </a:cubicBezTo>
                <a:lnTo>
                  <a:pt x="48" y="76"/>
                </a:lnTo>
                <a:close/>
                <a:moveTo>
                  <a:pt x="42" y="59"/>
                </a:moveTo>
                <a:cubicBezTo>
                  <a:pt x="44" y="59"/>
                  <a:pt x="44" y="59"/>
                  <a:pt x="44" y="59"/>
                </a:cubicBezTo>
                <a:cubicBezTo>
                  <a:pt x="44" y="62"/>
                  <a:pt x="44" y="64"/>
                  <a:pt x="44" y="67"/>
                </a:cubicBezTo>
                <a:cubicBezTo>
                  <a:pt x="41" y="67"/>
                  <a:pt x="41" y="67"/>
                  <a:pt x="41" y="67"/>
                </a:cubicBezTo>
                <a:cubicBezTo>
                  <a:pt x="41" y="64"/>
                  <a:pt x="42" y="62"/>
                  <a:pt x="42" y="59"/>
                </a:cubicBezTo>
                <a:close/>
                <a:moveTo>
                  <a:pt x="30" y="49"/>
                </a:moveTo>
                <a:cubicBezTo>
                  <a:pt x="32" y="47"/>
                  <a:pt x="32" y="47"/>
                  <a:pt x="32" y="47"/>
                </a:cubicBezTo>
                <a:cubicBezTo>
                  <a:pt x="37" y="53"/>
                  <a:pt x="37" y="53"/>
                  <a:pt x="37" y="53"/>
                </a:cubicBezTo>
                <a:cubicBezTo>
                  <a:pt x="36" y="55"/>
                  <a:pt x="36" y="55"/>
                  <a:pt x="36" y="55"/>
                </a:cubicBezTo>
                <a:lnTo>
                  <a:pt x="30" y="49"/>
                </a:lnTo>
                <a:close/>
                <a:moveTo>
                  <a:pt x="39" y="80"/>
                </a:moveTo>
                <a:cubicBezTo>
                  <a:pt x="42" y="80"/>
                  <a:pt x="42" y="80"/>
                  <a:pt x="42" y="80"/>
                </a:cubicBezTo>
                <a:cubicBezTo>
                  <a:pt x="41" y="83"/>
                  <a:pt x="41" y="85"/>
                  <a:pt x="40" y="88"/>
                </a:cubicBezTo>
                <a:cubicBezTo>
                  <a:pt x="38" y="87"/>
                  <a:pt x="38" y="87"/>
                  <a:pt x="38" y="87"/>
                </a:cubicBezTo>
                <a:cubicBezTo>
                  <a:pt x="38" y="85"/>
                  <a:pt x="39" y="82"/>
                  <a:pt x="39" y="80"/>
                </a:cubicBezTo>
                <a:close/>
                <a:moveTo>
                  <a:pt x="37" y="100"/>
                </a:moveTo>
                <a:cubicBezTo>
                  <a:pt x="37" y="103"/>
                  <a:pt x="36" y="105"/>
                  <a:pt x="35" y="108"/>
                </a:cubicBezTo>
                <a:cubicBezTo>
                  <a:pt x="33" y="107"/>
                  <a:pt x="33" y="107"/>
                  <a:pt x="33" y="107"/>
                </a:cubicBezTo>
                <a:cubicBezTo>
                  <a:pt x="33" y="105"/>
                  <a:pt x="34" y="102"/>
                  <a:pt x="35" y="100"/>
                </a:cubicBezTo>
                <a:lnTo>
                  <a:pt x="37" y="100"/>
                </a:lnTo>
                <a:close/>
                <a:moveTo>
                  <a:pt x="29" y="93"/>
                </a:moveTo>
                <a:cubicBezTo>
                  <a:pt x="34" y="98"/>
                  <a:pt x="34" y="98"/>
                  <a:pt x="34" y="98"/>
                </a:cubicBezTo>
                <a:cubicBezTo>
                  <a:pt x="32" y="100"/>
                  <a:pt x="32" y="100"/>
                  <a:pt x="32" y="100"/>
                </a:cubicBezTo>
                <a:cubicBezTo>
                  <a:pt x="27" y="94"/>
                  <a:pt x="27" y="94"/>
                  <a:pt x="27" y="94"/>
                </a:cubicBezTo>
                <a:lnTo>
                  <a:pt x="29" y="93"/>
                </a:lnTo>
                <a:close/>
                <a:moveTo>
                  <a:pt x="33" y="113"/>
                </a:moveTo>
                <a:cubicBezTo>
                  <a:pt x="33" y="110"/>
                  <a:pt x="33" y="110"/>
                  <a:pt x="33" y="110"/>
                </a:cubicBezTo>
                <a:cubicBezTo>
                  <a:pt x="40" y="108"/>
                  <a:pt x="40" y="108"/>
                  <a:pt x="40" y="108"/>
                </a:cubicBezTo>
                <a:cubicBezTo>
                  <a:pt x="41" y="110"/>
                  <a:pt x="41" y="110"/>
                  <a:pt x="41" y="110"/>
                </a:cubicBezTo>
                <a:lnTo>
                  <a:pt x="33" y="113"/>
                </a:lnTo>
                <a:close/>
                <a:moveTo>
                  <a:pt x="53" y="107"/>
                </a:moveTo>
                <a:cubicBezTo>
                  <a:pt x="53" y="104"/>
                  <a:pt x="53" y="104"/>
                  <a:pt x="53" y="104"/>
                </a:cubicBezTo>
                <a:cubicBezTo>
                  <a:pt x="60" y="102"/>
                  <a:pt x="60" y="102"/>
                  <a:pt x="60" y="102"/>
                </a:cubicBezTo>
                <a:cubicBezTo>
                  <a:pt x="61" y="105"/>
                  <a:pt x="61" y="105"/>
                  <a:pt x="61" y="105"/>
                </a:cubicBezTo>
                <a:lnTo>
                  <a:pt x="53" y="107"/>
                </a:lnTo>
                <a:close/>
                <a:moveTo>
                  <a:pt x="38" y="94"/>
                </a:moveTo>
                <a:cubicBezTo>
                  <a:pt x="37" y="92"/>
                  <a:pt x="37" y="92"/>
                  <a:pt x="37" y="92"/>
                </a:cubicBezTo>
                <a:cubicBezTo>
                  <a:pt x="69" y="81"/>
                  <a:pt x="69" y="81"/>
                  <a:pt x="69" y="81"/>
                </a:cubicBezTo>
                <a:cubicBezTo>
                  <a:pt x="70" y="84"/>
                  <a:pt x="70" y="84"/>
                  <a:pt x="70" y="84"/>
                </a:cubicBezTo>
                <a:lnTo>
                  <a:pt x="38" y="9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" name="Freeform 384"/>
          <p:cNvSpPr>
            <a:spLocks noEditPoints="1"/>
          </p:cNvSpPr>
          <p:nvPr/>
        </p:nvSpPr>
        <p:spPr bwMode="auto">
          <a:xfrm rot="14611808">
            <a:off x="10397222" y="110891"/>
            <a:ext cx="797934" cy="576152"/>
          </a:xfrm>
          <a:custGeom>
            <a:avLst/>
            <a:gdLst>
              <a:gd name="T0" fmla="*/ 81 w 140"/>
              <a:gd name="T1" fmla="*/ 36 h 101"/>
              <a:gd name="T2" fmla="*/ 129 w 140"/>
              <a:gd name="T3" fmla="*/ 24 h 101"/>
              <a:gd name="T4" fmla="*/ 121 w 140"/>
              <a:gd name="T5" fmla="*/ 19 h 101"/>
              <a:gd name="T6" fmla="*/ 112 w 140"/>
              <a:gd name="T7" fmla="*/ 21 h 101"/>
              <a:gd name="T8" fmla="*/ 120 w 140"/>
              <a:gd name="T9" fmla="*/ 15 h 101"/>
              <a:gd name="T10" fmla="*/ 140 w 140"/>
              <a:gd name="T11" fmla="*/ 8 h 101"/>
              <a:gd name="T12" fmla="*/ 133 w 140"/>
              <a:gd name="T13" fmla="*/ 9 h 101"/>
              <a:gd name="T14" fmla="*/ 110 w 140"/>
              <a:gd name="T15" fmla="*/ 2 h 101"/>
              <a:gd name="T16" fmla="*/ 98 w 140"/>
              <a:gd name="T17" fmla="*/ 28 h 101"/>
              <a:gd name="T18" fmla="*/ 91 w 140"/>
              <a:gd name="T19" fmla="*/ 34 h 101"/>
              <a:gd name="T20" fmla="*/ 98 w 140"/>
              <a:gd name="T21" fmla="*/ 27 h 101"/>
              <a:gd name="T22" fmla="*/ 107 w 140"/>
              <a:gd name="T23" fmla="*/ 2 h 101"/>
              <a:gd name="T24" fmla="*/ 88 w 140"/>
              <a:gd name="T25" fmla="*/ 6 h 101"/>
              <a:gd name="T26" fmla="*/ 87 w 140"/>
              <a:gd name="T27" fmla="*/ 0 h 101"/>
              <a:gd name="T28" fmla="*/ 53 w 140"/>
              <a:gd name="T29" fmla="*/ 44 h 101"/>
              <a:gd name="T30" fmla="*/ 67 w 140"/>
              <a:gd name="T31" fmla="*/ 0 h 101"/>
              <a:gd name="T32" fmla="*/ 47 w 140"/>
              <a:gd name="T33" fmla="*/ 3 h 101"/>
              <a:gd name="T34" fmla="*/ 44 w 140"/>
              <a:gd name="T35" fmla="*/ 2 h 101"/>
              <a:gd name="T36" fmla="*/ 11 w 140"/>
              <a:gd name="T37" fmla="*/ 51 h 101"/>
              <a:gd name="T38" fmla="*/ 24 w 140"/>
              <a:gd name="T39" fmla="*/ 8 h 101"/>
              <a:gd name="T40" fmla="*/ 99 w 140"/>
              <a:gd name="T41" fmla="*/ 57 h 101"/>
              <a:gd name="T42" fmla="*/ 105 w 140"/>
              <a:gd name="T43" fmla="*/ 24 h 101"/>
              <a:gd name="T44" fmla="*/ 112 w 140"/>
              <a:gd name="T45" fmla="*/ 31 h 101"/>
              <a:gd name="T46" fmla="*/ 105 w 140"/>
              <a:gd name="T47" fmla="*/ 24 h 101"/>
              <a:gd name="T48" fmla="*/ 39 w 140"/>
              <a:gd name="T49" fmla="*/ 17 h 101"/>
              <a:gd name="T50" fmla="*/ 39 w 140"/>
              <a:gd name="T51" fmla="*/ 26 h 101"/>
              <a:gd name="T52" fmla="*/ 83 w 140"/>
              <a:gd name="T53" fmla="*/ 65 h 101"/>
              <a:gd name="T54" fmla="*/ 74 w 140"/>
              <a:gd name="T55" fmla="*/ 62 h 101"/>
              <a:gd name="T56" fmla="*/ 83 w 140"/>
              <a:gd name="T57" fmla="*/ 65 h 101"/>
              <a:gd name="T58" fmla="*/ 55 w 140"/>
              <a:gd name="T59" fmla="*/ 47 h 101"/>
              <a:gd name="T60" fmla="*/ 64 w 140"/>
              <a:gd name="T61" fmla="*/ 50 h 101"/>
              <a:gd name="T62" fmla="*/ 76 w 140"/>
              <a:gd name="T63" fmla="*/ 37 h 101"/>
              <a:gd name="T64" fmla="*/ 68 w 140"/>
              <a:gd name="T65" fmla="*/ 43 h 101"/>
              <a:gd name="T66" fmla="*/ 76 w 140"/>
              <a:gd name="T67" fmla="*/ 37 h 101"/>
              <a:gd name="T68" fmla="*/ 83 w 140"/>
              <a:gd name="T69" fmla="*/ 20 h 101"/>
              <a:gd name="T70" fmla="*/ 77 w 140"/>
              <a:gd name="T71" fmla="*/ 28 h 101"/>
              <a:gd name="T72" fmla="*/ 53 w 140"/>
              <a:gd name="T73" fmla="*/ 45 h 101"/>
              <a:gd name="T74" fmla="*/ 45 w 140"/>
              <a:gd name="T75" fmla="*/ 50 h 101"/>
              <a:gd name="T76" fmla="*/ 53 w 140"/>
              <a:gd name="T77" fmla="*/ 45 h 101"/>
              <a:gd name="T78" fmla="*/ 21 w 140"/>
              <a:gd name="T79" fmla="*/ 55 h 101"/>
              <a:gd name="T80" fmla="*/ 29 w 140"/>
              <a:gd name="T81" fmla="*/ 51 h 101"/>
              <a:gd name="T82" fmla="*/ 33 w 140"/>
              <a:gd name="T83" fmla="*/ 41 h 101"/>
              <a:gd name="T84" fmla="*/ 28 w 140"/>
              <a:gd name="T85" fmla="*/ 48 h 101"/>
              <a:gd name="T86" fmla="*/ 33 w 140"/>
              <a:gd name="T87" fmla="*/ 41 h 101"/>
              <a:gd name="T88" fmla="*/ 17 w 140"/>
              <a:gd name="T89" fmla="*/ 54 h 101"/>
              <a:gd name="T90" fmla="*/ 21 w 140"/>
              <a:gd name="T91" fmla="*/ 63 h 101"/>
              <a:gd name="T92" fmla="*/ 31 w 140"/>
              <a:gd name="T93" fmla="*/ 74 h 101"/>
              <a:gd name="T94" fmla="*/ 40 w 140"/>
              <a:gd name="T95" fmla="*/ 79 h 101"/>
              <a:gd name="T96" fmla="*/ 31 w 140"/>
              <a:gd name="T97" fmla="*/ 74 h 101"/>
              <a:gd name="T98" fmla="*/ 39 w 140"/>
              <a:gd name="T99" fmla="*/ 49 h 101"/>
              <a:gd name="T100" fmla="*/ 65 w 140"/>
              <a:gd name="T101" fmla="*/ 8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40" h="101">
                <a:moveTo>
                  <a:pt x="79" y="38"/>
                </a:moveTo>
                <a:cubicBezTo>
                  <a:pt x="81" y="36"/>
                  <a:pt x="81" y="36"/>
                  <a:pt x="81" y="36"/>
                </a:cubicBezTo>
                <a:cubicBezTo>
                  <a:pt x="102" y="55"/>
                  <a:pt x="102" y="55"/>
                  <a:pt x="102" y="55"/>
                </a:cubicBezTo>
                <a:cubicBezTo>
                  <a:pt x="113" y="45"/>
                  <a:pt x="122" y="34"/>
                  <a:pt x="129" y="24"/>
                </a:cubicBezTo>
                <a:cubicBezTo>
                  <a:pt x="121" y="19"/>
                  <a:pt x="121" y="19"/>
                  <a:pt x="121" y="19"/>
                </a:cubicBezTo>
                <a:cubicBezTo>
                  <a:pt x="121" y="19"/>
                  <a:pt x="121" y="19"/>
                  <a:pt x="121" y="19"/>
                </a:cubicBezTo>
                <a:cubicBezTo>
                  <a:pt x="119" y="20"/>
                  <a:pt x="116" y="22"/>
                  <a:pt x="113" y="23"/>
                </a:cubicBezTo>
                <a:cubicBezTo>
                  <a:pt x="112" y="21"/>
                  <a:pt x="112" y="21"/>
                  <a:pt x="112" y="21"/>
                </a:cubicBezTo>
                <a:cubicBezTo>
                  <a:pt x="114" y="19"/>
                  <a:pt x="117" y="18"/>
                  <a:pt x="119" y="17"/>
                </a:cubicBezTo>
                <a:cubicBezTo>
                  <a:pt x="120" y="15"/>
                  <a:pt x="120" y="15"/>
                  <a:pt x="120" y="15"/>
                </a:cubicBezTo>
                <a:cubicBezTo>
                  <a:pt x="131" y="22"/>
                  <a:pt x="131" y="22"/>
                  <a:pt x="131" y="22"/>
                </a:cubicBezTo>
                <a:cubicBezTo>
                  <a:pt x="135" y="17"/>
                  <a:pt x="138" y="12"/>
                  <a:pt x="140" y="8"/>
                </a:cubicBezTo>
                <a:cubicBezTo>
                  <a:pt x="138" y="9"/>
                  <a:pt x="137" y="10"/>
                  <a:pt x="134" y="12"/>
                </a:cubicBezTo>
                <a:cubicBezTo>
                  <a:pt x="133" y="9"/>
                  <a:pt x="133" y="9"/>
                  <a:pt x="133" y="9"/>
                </a:cubicBezTo>
                <a:cubicBezTo>
                  <a:pt x="135" y="8"/>
                  <a:pt x="137" y="7"/>
                  <a:pt x="138" y="6"/>
                </a:cubicBezTo>
                <a:cubicBezTo>
                  <a:pt x="131" y="5"/>
                  <a:pt x="121" y="4"/>
                  <a:pt x="110" y="2"/>
                </a:cubicBezTo>
                <a:cubicBezTo>
                  <a:pt x="100" y="28"/>
                  <a:pt x="100" y="28"/>
                  <a:pt x="100" y="28"/>
                </a:cubicBezTo>
                <a:cubicBezTo>
                  <a:pt x="98" y="28"/>
                  <a:pt x="98" y="28"/>
                  <a:pt x="98" y="28"/>
                </a:cubicBezTo>
                <a:cubicBezTo>
                  <a:pt x="99" y="30"/>
                  <a:pt x="99" y="30"/>
                  <a:pt x="99" y="30"/>
                </a:cubicBezTo>
                <a:cubicBezTo>
                  <a:pt x="97" y="31"/>
                  <a:pt x="94" y="33"/>
                  <a:pt x="91" y="34"/>
                </a:cubicBezTo>
                <a:cubicBezTo>
                  <a:pt x="90" y="31"/>
                  <a:pt x="90" y="31"/>
                  <a:pt x="90" y="31"/>
                </a:cubicBezTo>
                <a:cubicBezTo>
                  <a:pt x="92" y="30"/>
                  <a:pt x="95" y="29"/>
                  <a:pt x="98" y="27"/>
                </a:cubicBezTo>
                <a:cubicBezTo>
                  <a:pt x="97" y="27"/>
                  <a:pt x="97" y="27"/>
                  <a:pt x="97" y="27"/>
                </a:cubicBezTo>
                <a:cubicBezTo>
                  <a:pt x="107" y="2"/>
                  <a:pt x="107" y="2"/>
                  <a:pt x="107" y="2"/>
                </a:cubicBezTo>
                <a:cubicBezTo>
                  <a:pt x="102" y="1"/>
                  <a:pt x="96" y="1"/>
                  <a:pt x="90" y="1"/>
                </a:cubicBezTo>
                <a:cubicBezTo>
                  <a:pt x="88" y="6"/>
                  <a:pt x="88" y="6"/>
                  <a:pt x="88" y="6"/>
                </a:cubicBezTo>
                <a:cubicBezTo>
                  <a:pt x="85" y="5"/>
                  <a:pt x="85" y="5"/>
                  <a:pt x="85" y="5"/>
                </a:cubicBezTo>
                <a:cubicBezTo>
                  <a:pt x="87" y="0"/>
                  <a:pt x="87" y="0"/>
                  <a:pt x="87" y="0"/>
                </a:cubicBezTo>
                <a:cubicBezTo>
                  <a:pt x="81" y="0"/>
                  <a:pt x="75" y="0"/>
                  <a:pt x="70" y="0"/>
                </a:cubicBezTo>
                <a:cubicBezTo>
                  <a:pt x="53" y="44"/>
                  <a:pt x="53" y="44"/>
                  <a:pt x="53" y="44"/>
                </a:cubicBezTo>
                <a:cubicBezTo>
                  <a:pt x="50" y="43"/>
                  <a:pt x="50" y="43"/>
                  <a:pt x="50" y="43"/>
                </a:cubicBezTo>
                <a:cubicBezTo>
                  <a:pt x="67" y="0"/>
                  <a:pt x="67" y="0"/>
                  <a:pt x="67" y="0"/>
                </a:cubicBezTo>
                <a:cubicBezTo>
                  <a:pt x="60" y="0"/>
                  <a:pt x="54" y="1"/>
                  <a:pt x="47" y="1"/>
                </a:cubicBezTo>
                <a:cubicBezTo>
                  <a:pt x="47" y="3"/>
                  <a:pt x="47" y="3"/>
                  <a:pt x="47" y="3"/>
                </a:cubicBezTo>
                <a:cubicBezTo>
                  <a:pt x="44" y="2"/>
                  <a:pt x="44" y="2"/>
                  <a:pt x="44" y="2"/>
                </a:cubicBezTo>
                <a:cubicBezTo>
                  <a:pt x="44" y="2"/>
                  <a:pt x="44" y="2"/>
                  <a:pt x="44" y="2"/>
                </a:cubicBezTo>
                <a:cubicBezTo>
                  <a:pt x="38" y="3"/>
                  <a:pt x="33" y="4"/>
                  <a:pt x="28" y="6"/>
                </a:cubicBezTo>
                <a:cubicBezTo>
                  <a:pt x="11" y="51"/>
                  <a:pt x="11" y="51"/>
                  <a:pt x="11" y="51"/>
                </a:cubicBezTo>
                <a:cubicBezTo>
                  <a:pt x="8" y="50"/>
                  <a:pt x="8" y="50"/>
                  <a:pt x="8" y="50"/>
                </a:cubicBezTo>
                <a:cubicBezTo>
                  <a:pt x="24" y="8"/>
                  <a:pt x="24" y="8"/>
                  <a:pt x="24" y="8"/>
                </a:cubicBezTo>
                <a:cubicBezTo>
                  <a:pt x="9" y="15"/>
                  <a:pt x="0" y="28"/>
                  <a:pt x="6" y="51"/>
                </a:cubicBezTo>
                <a:cubicBezTo>
                  <a:pt x="29" y="101"/>
                  <a:pt x="68" y="85"/>
                  <a:pt x="99" y="57"/>
                </a:cubicBezTo>
                <a:lnTo>
                  <a:pt x="79" y="38"/>
                </a:lnTo>
                <a:close/>
                <a:moveTo>
                  <a:pt x="105" y="24"/>
                </a:moveTo>
                <a:cubicBezTo>
                  <a:pt x="113" y="29"/>
                  <a:pt x="113" y="29"/>
                  <a:pt x="113" y="29"/>
                </a:cubicBezTo>
                <a:cubicBezTo>
                  <a:pt x="112" y="31"/>
                  <a:pt x="112" y="31"/>
                  <a:pt x="112" y="31"/>
                </a:cubicBezTo>
                <a:cubicBezTo>
                  <a:pt x="104" y="27"/>
                  <a:pt x="104" y="27"/>
                  <a:pt x="104" y="27"/>
                </a:cubicBezTo>
                <a:lnTo>
                  <a:pt x="105" y="24"/>
                </a:lnTo>
                <a:close/>
                <a:moveTo>
                  <a:pt x="36" y="25"/>
                </a:moveTo>
                <a:cubicBezTo>
                  <a:pt x="39" y="17"/>
                  <a:pt x="39" y="17"/>
                  <a:pt x="39" y="17"/>
                </a:cubicBezTo>
                <a:cubicBezTo>
                  <a:pt x="42" y="18"/>
                  <a:pt x="42" y="18"/>
                  <a:pt x="42" y="18"/>
                </a:cubicBezTo>
                <a:cubicBezTo>
                  <a:pt x="39" y="26"/>
                  <a:pt x="39" y="26"/>
                  <a:pt x="39" y="26"/>
                </a:cubicBezTo>
                <a:lnTo>
                  <a:pt x="36" y="25"/>
                </a:lnTo>
                <a:close/>
                <a:moveTo>
                  <a:pt x="83" y="65"/>
                </a:moveTo>
                <a:cubicBezTo>
                  <a:pt x="81" y="68"/>
                  <a:pt x="81" y="68"/>
                  <a:pt x="81" y="68"/>
                </a:cubicBezTo>
                <a:cubicBezTo>
                  <a:pt x="74" y="62"/>
                  <a:pt x="74" y="62"/>
                  <a:pt x="74" y="62"/>
                </a:cubicBezTo>
                <a:cubicBezTo>
                  <a:pt x="75" y="59"/>
                  <a:pt x="75" y="59"/>
                  <a:pt x="75" y="59"/>
                </a:cubicBezTo>
                <a:lnTo>
                  <a:pt x="83" y="65"/>
                </a:lnTo>
                <a:close/>
                <a:moveTo>
                  <a:pt x="62" y="52"/>
                </a:moveTo>
                <a:cubicBezTo>
                  <a:pt x="55" y="47"/>
                  <a:pt x="55" y="47"/>
                  <a:pt x="55" y="47"/>
                </a:cubicBezTo>
                <a:cubicBezTo>
                  <a:pt x="57" y="44"/>
                  <a:pt x="57" y="44"/>
                  <a:pt x="57" y="44"/>
                </a:cubicBezTo>
                <a:cubicBezTo>
                  <a:pt x="64" y="50"/>
                  <a:pt x="64" y="50"/>
                  <a:pt x="64" y="50"/>
                </a:cubicBezTo>
                <a:lnTo>
                  <a:pt x="62" y="52"/>
                </a:lnTo>
                <a:close/>
                <a:moveTo>
                  <a:pt x="76" y="37"/>
                </a:moveTo>
                <a:cubicBezTo>
                  <a:pt x="77" y="40"/>
                  <a:pt x="77" y="40"/>
                  <a:pt x="77" y="40"/>
                </a:cubicBezTo>
                <a:cubicBezTo>
                  <a:pt x="74" y="41"/>
                  <a:pt x="71" y="42"/>
                  <a:pt x="68" y="43"/>
                </a:cubicBezTo>
                <a:cubicBezTo>
                  <a:pt x="67" y="40"/>
                  <a:pt x="67" y="40"/>
                  <a:pt x="67" y="40"/>
                </a:cubicBezTo>
                <a:cubicBezTo>
                  <a:pt x="70" y="39"/>
                  <a:pt x="73" y="38"/>
                  <a:pt x="76" y="37"/>
                </a:cubicBezTo>
                <a:close/>
                <a:moveTo>
                  <a:pt x="80" y="19"/>
                </a:moveTo>
                <a:cubicBezTo>
                  <a:pt x="83" y="20"/>
                  <a:pt x="83" y="20"/>
                  <a:pt x="83" y="20"/>
                </a:cubicBezTo>
                <a:cubicBezTo>
                  <a:pt x="80" y="29"/>
                  <a:pt x="80" y="29"/>
                  <a:pt x="80" y="29"/>
                </a:cubicBezTo>
                <a:cubicBezTo>
                  <a:pt x="77" y="28"/>
                  <a:pt x="77" y="28"/>
                  <a:pt x="77" y="28"/>
                </a:cubicBezTo>
                <a:lnTo>
                  <a:pt x="80" y="19"/>
                </a:lnTo>
                <a:close/>
                <a:moveTo>
                  <a:pt x="53" y="45"/>
                </a:moveTo>
                <a:cubicBezTo>
                  <a:pt x="54" y="48"/>
                  <a:pt x="54" y="48"/>
                  <a:pt x="54" y="48"/>
                </a:cubicBezTo>
                <a:cubicBezTo>
                  <a:pt x="51" y="49"/>
                  <a:pt x="48" y="50"/>
                  <a:pt x="45" y="50"/>
                </a:cubicBezTo>
                <a:cubicBezTo>
                  <a:pt x="44" y="47"/>
                  <a:pt x="44" y="47"/>
                  <a:pt x="44" y="47"/>
                </a:cubicBezTo>
                <a:cubicBezTo>
                  <a:pt x="47" y="47"/>
                  <a:pt x="50" y="46"/>
                  <a:pt x="53" y="45"/>
                </a:cubicBezTo>
                <a:close/>
                <a:moveTo>
                  <a:pt x="30" y="54"/>
                </a:moveTo>
                <a:cubicBezTo>
                  <a:pt x="27" y="54"/>
                  <a:pt x="24" y="55"/>
                  <a:pt x="21" y="55"/>
                </a:cubicBezTo>
                <a:cubicBezTo>
                  <a:pt x="20" y="52"/>
                  <a:pt x="20" y="52"/>
                  <a:pt x="20" y="52"/>
                </a:cubicBezTo>
                <a:cubicBezTo>
                  <a:pt x="23" y="52"/>
                  <a:pt x="26" y="51"/>
                  <a:pt x="29" y="51"/>
                </a:cubicBezTo>
                <a:lnTo>
                  <a:pt x="30" y="54"/>
                </a:lnTo>
                <a:close/>
                <a:moveTo>
                  <a:pt x="33" y="41"/>
                </a:moveTo>
                <a:cubicBezTo>
                  <a:pt x="30" y="49"/>
                  <a:pt x="30" y="49"/>
                  <a:pt x="30" y="49"/>
                </a:cubicBezTo>
                <a:cubicBezTo>
                  <a:pt x="28" y="48"/>
                  <a:pt x="28" y="48"/>
                  <a:pt x="28" y="48"/>
                </a:cubicBezTo>
                <a:cubicBezTo>
                  <a:pt x="31" y="39"/>
                  <a:pt x="31" y="39"/>
                  <a:pt x="31" y="39"/>
                </a:cubicBezTo>
                <a:lnTo>
                  <a:pt x="33" y="41"/>
                </a:lnTo>
                <a:close/>
                <a:moveTo>
                  <a:pt x="15" y="56"/>
                </a:moveTo>
                <a:cubicBezTo>
                  <a:pt x="17" y="54"/>
                  <a:pt x="17" y="54"/>
                  <a:pt x="17" y="54"/>
                </a:cubicBezTo>
                <a:cubicBezTo>
                  <a:pt x="23" y="61"/>
                  <a:pt x="23" y="61"/>
                  <a:pt x="23" y="61"/>
                </a:cubicBezTo>
                <a:cubicBezTo>
                  <a:pt x="21" y="63"/>
                  <a:pt x="21" y="63"/>
                  <a:pt x="21" y="63"/>
                </a:cubicBezTo>
                <a:lnTo>
                  <a:pt x="15" y="56"/>
                </a:lnTo>
                <a:close/>
                <a:moveTo>
                  <a:pt x="31" y="74"/>
                </a:moveTo>
                <a:cubicBezTo>
                  <a:pt x="34" y="72"/>
                  <a:pt x="34" y="72"/>
                  <a:pt x="34" y="72"/>
                </a:cubicBezTo>
                <a:cubicBezTo>
                  <a:pt x="40" y="79"/>
                  <a:pt x="40" y="79"/>
                  <a:pt x="40" y="79"/>
                </a:cubicBezTo>
                <a:cubicBezTo>
                  <a:pt x="38" y="81"/>
                  <a:pt x="38" y="81"/>
                  <a:pt x="38" y="81"/>
                </a:cubicBezTo>
                <a:lnTo>
                  <a:pt x="31" y="74"/>
                </a:lnTo>
                <a:close/>
                <a:moveTo>
                  <a:pt x="37" y="51"/>
                </a:moveTo>
                <a:cubicBezTo>
                  <a:pt x="39" y="49"/>
                  <a:pt x="39" y="49"/>
                  <a:pt x="39" y="49"/>
                </a:cubicBezTo>
                <a:cubicBezTo>
                  <a:pt x="67" y="77"/>
                  <a:pt x="67" y="77"/>
                  <a:pt x="67" y="77"/>
                </a:cubicBezTo>
                <a:cubicBezTo>
                  <a:pt x="65" y="80"/>
                  <a:pt x="65" y="80"/>
                  <a:pt x="65" y="80"/>
                </a:cubicBezTo>
                <a:lnTo>
                  <a:pt x="37" y="51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6" name="Freeform 385"/>
          <p:cNvSpPr>
            <a:spLocks noEditPoints="1"/>
          </p:cNvSpPr>
          <p:nvPr/>
        </p:nvSpPr>
        <p:spPr bwMode="auto">
          <a:xfrm rot="20229050">
            <a:off x="10728371" y="255243"/>
            <a:ext cx="547467" cy="623082"/>
          </a:xfrm>
          <a:custGeom>
            <a:avLst/>
            <a:gdLst>
              <a:gd name="T0" fmla="*/ 98 w 153"/>
              <a:gd name="T1" fmla="*/ 70 h 174"/>
              <a:gd name="T2" fmla="*/ 134 w 153"/>
              <a:gd name="T3" fmla="*/ 78 h 174"/>
              <a:gd name="T4" fmla="*/ 137 w 153"/>
              <a:gd name="T5" fmla="*/ 24 h 174"/>
              <a:gd name="T6" fmla="*/ 133 w 153"/>
              <a:gd name="T7" fmla="*/ 24 h 174"/>
              <a:gd name="T8" fmla="*/ 133 w 153"/>
              <a:gd name="T9" fmla="*/ 24 h 174"/>
              <a:gd name="T10" fmla="*/ 135 w 153"/>
              <a:gd name="T11" fmla="*/ 21 h 174"/>
              <a:gd name="T12" fmla="*/ 141 w 153"/>
              <a:gd name="T13" fmla="*/ 18 h 174"/>
              <a:gd name="T14" fmla="*/ 150 w 153"/>
              <a:gd name="T15" fmla="*/ 22 h 174"/>
              <a:gd name="T16" fmla="*/ 151 w 153"/>
              <a:gd name="T17" fmla="*/ 2 h 174"/>
              <a:gd name="T18" fmla="*/ 147 w 153"/>
              <a:gd name="T19" fmla="*/ 4 h 174"/>
              <a:gd name="T20" fmla="*/ 150 w 153"/>
              <a:gd name="T21" fmla="*/ 0 h 174"/>
              <a:gd name="T22" fmla="*/ 117 w 153"/>
              <a:gd name="T23" fmla="*/ 48 h 174"/>
              <a:gd name="T24" fmla="*/ 111 w 153"/>
              <a:gd name="T25" fmla="*/ 13 h 174"/>
              <a:gd name="T26" fmla="*/ 90 w 153"/>
              <a:gd name="T27" fmla="*/ 25 h 174"/>
              <a:gd name="T28" fmla="*/ 86 w 153"/>
              <a:gd name="T29" fmla="*/ 22 h 174"/>
              <a:gd name="T30" fmla="*/ 71 w 153"/>
              <a:gd name="T31" fmla="*/ 93 h 174"/>
              <a:gd name="T32" fmla="*/ 62 w 153"/>
              <a:gd name="T33" fmla="*/ 33 h 174"/>
              <a:gd name="T34" fmla="*/ 25 w 153"/>
              <a:gd name="T35" fmla="*/ 125 h 174"/>
              <a:gd name="T36" fmla="*/ 17 w 153"/>
              <a:gd name="T37" fmla="*/ 66 h 174"/>
              <a:gd name="T38" fmla="*/ 133 w 153"/>
              <a:gd name="T39" fmla="*/ 81 h 174"/>
              <a:gd name="T40" fmla="*/ 124 w 153"/>
              <a:gd name="T41" fmla="*/ 36 h 174"/>
              <a:gd name="T42" fmla="*/ 124 w 153"/>
              <a:gd name="T43" fmla="*/ 40 h 174"/>
              <a:gd name="T44" fmla="*/ 130 w 153"/>
              <a:gd name="T45" fmla="*/ 44 h 174"/>
              <a:gd name="T46" fmla="*/ 121 w 153"/>
              <a:gd name="T47" fmla="*/ 45 h 174"/>
              <a:gd name="T48" fmla="*/ 109 w 153"/>
              <a:gd name="T49" fmla="*/ 55 h 174"/>
              <a:gd name="T50" fmla="*/ 105 w 153"/>
              <a:gd name="T51" fmla="*/ 64 h 174"/>
              <a:gd name="T52" fmla="*/ 109 w 153"/>
              <a:gd name="T53" fmla="*/ 55 h 174"/>
              <a:gd name="T54" fmla="*/ 89 w 153"/>
              <a:gd name="T55" fmla="*/ 41 h 174"/>
              <a:gd name="T56" fmla="*/ 93 w 153"/>
              <a:gd name="T57" fmla="*/ 50 h 174"/>
              <a:gd name="T58" fmla="*/ 39 w 153"/>
              <a:gd name="T59" fmla="*/ 70 h 174"/>
              <a:gd name="T60" fmla="*/ 42 w 153"/>
              <a:gd name="T61" fmla="*/ 61 h 174"/>
              <a:gd name="T62" fmla="*/ 39 w 153"/>
              <a:gd name="T63" fmla="*/ 70 h 174"/>
              <a:gd name="T64" fmla="*/ 41 w 153"/>
              <a:gd name="T65" fmla="*/ 85 h 174"/>
              <a:gd name="T66" fmla="*/ 45 w 153"/>
              <a:gd name="T67" fmla="*/ 94 h 174"/>
              <a:gd name="T68" fmla="*/ 108 w 153"/>
              <a:gd name="T69" fmla="*/ 99 h 174"/>
              <a:gd name="T70" fmla="*/ 98 w 153"/>
              <a:gd name="T71" fmla="*/ 100 h 174"/>
              <a:gd name="T72" fmla="*/ 108 w 153"/>
              <a:gd name="T73" fmla="*/ 99 h 174"/>
              <a:gd name="T74" fmla="*/ 88 w 153"/>
              <a:gd name="T75" fmla="*/ 82 h 174"/>
              <a:gd name="T76" fmla="*/ 92 w 153"/>
              <a:gd name="T77" fmla="*/ 73 h 174"/>
              <a:gd name="T78" fmla="*/ 94 w 153"/>
              <a:gd name="T79" fmla="*/ 65 h 174"/>
              <a:gd name="T80" fmla="*/ 92 w 153"/>
              <a:gd name="T81" fmla="*/ 71 h 174"/>
              <a:gd name="T82" fmla="*/ 94 w 153"/>
              <a:gd name="T83" fmla="*/ 65 h 174"/>
              <a:gd name="T84" fmla="*/ 76 w 153"/>
              <a:gd name="T85" fmla="*/ 92 h 174"/>
              <a:gd name="T86" fmla="*/ 83 w 153"/>
              <a:gd name="T87" fmla="*/ 96 h 174"/>
              <a:gd name="T88" fmla="*/ 71 w 153"/>
              <a:gd name="T89" fmla="*/ 99 h 174"/>
              <a:gd name="T90" fmla="*/ 75 w 153"/>
              <a:gd name="T91" fmla="*/ 90 h 174"/>
              <a:gd name="T92" fmla="*/ 47 w 153"/>
              <a:gd name="T93" fmla="*/ 115 h 174"/>
              <a:gd name="T94" fmla="*/ 44 w 153"/>
              <a:gd name="T95" fmla="*/ 109 h 174"/>
              <a:gd name="T96" fmla="*/ 33 w 153"/>
              <a:gd name="T97" fmla="*/ 128 h 174"/>
              <a:gd name="T98" fmla="*/ 32 w 153"/>
              <a:gd name="T99" fmla="*/ 129 h 174"/>
              <a:gd name="T100" fmla="*/ 38 w 153"/>
              <a:gd name="T101" fmla="*/ 121 h 174"/>
              <a:gd name="T102" fmla="*/ 36 w 153"/>
              <a:gd name="T103" fmla="*/ 126 h 174"/>
              <a:gd name="T104" fmla="*/ 42 w 153"/>
              <a:gd name="T105" fmla="*/ 131 h 174"/>
              <a:gd name="T106" fmla="*/ 56 w 153"/>
              <a:gd name="T107" fmla="*/ 137 h 174"/>
              <a:gd name="T108" fmla="*/ 66 w 153"/>
              <a:gd name="T109" fmla="*/ 137 h 174"/>
              <a:gd name="T110" fmla="*/ 56 w 153"/>
              <a:gd name="T111" fmla="*/ 137 h 174"/>
              <a:gd name="T112" fmla="*/ 52 w 153"/>
              <a:gd name="T113" fmla="*/ 115 h 174"/>
              <a:gd name="T114" fmla="*/ 57 w 153"/>
              <a:gd name="T115" fmla="*/ 107 h 174"/>
              <a:gd name="T116" fmla="*/ 106 w 153"/>
              <a:gd name="T117" fmla="*/ 124 h 174"/>
              <a:gd name="T118" fmla="*/ 57 w 153"/>
              <a:gd name="T119" fmla="*/ 110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53" h="174">
                <a:moveTo>
                  <a:pt x="133" y="81"/>
                </a:moveTo>
                <a:cubicBezTo>
                  <a:pt x="98" y="70"/>
                  <a:pt x="98" y="70"/>
                  <a:pt x="98" y="70"/>
                </a:cubicBezTo>
                <a:cubicBezTo>
                  <a:pt x="99" y="68"/>
                  <a:pt x="99" y="68"/>
                  <a:pt x="99" y="68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41" y="60"/>
                  <a:pt x="146" y="41"/>
                  <a:pt x="149" y="25"/>
                </a:cubicBezTo>
                <a:cubicBezTo>
                  <a:pt x="137" y="24"/>
                  <a:pt x="137" y="24"/>
                  <a:pt x="137" y="24"/>
                </a:cubicBezTo>
                <a:cubicBezTo>
                  <a:pt x="136" y="25"/>
                  <a:pt x="136" y="25"/>
                  <a:pt x="135" y="26"/>
                </a:cubicBezTo>
                <a:cubicBezTo>
                  <a:pt x="133" y="24"/>
                  <a:pt x="133" y="24"/>
                  <a:pt x="133" y="24"/>
                </a:cubicBezTo>
                <a:cubicBezTo>
                  <a:pt x="133" y="24"/>
                  <a:pt x="133" y="24"/>
                  <a:pt x="133" y="24"/>
                </a:cubicBezTo>
                <a:cubicBezTo>
                  <a:pt x="133" y="24"/>
                  <a:pt x="133" y="24"/>
                  <a:pt x="133" y="24"/>
                </a:cubicBezTo>
                <a:cubicBezTo>
                  <a:pt x="133" y="21"/>
                  <a:pt x="133" y="21"/>
                  <a:pt x="133" y="21"/>
                </a:cubicBezTo>
                <a:cubicBezTo>
                  <a:pt x="135" y="21"/>
                  <a:pt x="135" y="21"/>
                  <a:pt x="135" y="21"/>
                </a:cubicBezTo>
                <a:cubicBezTo>
                  <a:pt x="136" y="19"/>
                  <a:pt x="137" y="18"/>
                  <a:pt x="138" y="17"/>
                </a:cubicBezTo>
                <a:cubicBezTo>
                  <a:pt x="141" y="18"/>
                  <a:pt x="141" y="18"/>
                  <a:pt x="141" y="18"/>
                </a:cubicBezTo>
                <a:cubicBezTo>
                  <a:pt x="140" y="19"/>
                  <a:pt x="139" y="20"/>
                  <a:pt x="139" y="21"/>
                </a:cubicBezTo>
                <a:cubicBezTo>
                  <a:pt x="150" y="22"/>
                  <a:pt x="150" y="22"/>
                  <a:pt x="150" y="22"/>
                </a:cubicBezTo>
                <a:cubicBezTo>
                  <a:pt x="151" y="14"/>
                  <a:pt x="152" y="7"/>
                  <a:pt x="153" y="1"/>
                </a:cubicBezTo>
                <a:cubicBezTo>
                  <a:pt x="152" y="1"/>
                  <a:pt x="152" y="2"/>
                  <a:pt x="151" y="2"/>
                </a:cubicBezTo>
                <a:cubicBezTo>
                  <a:pt x="151" y="3"/>
                  <a:pt x="150" y="4"/>
                  <a:pt x="149" y="6"/>
                </a:cubicBezTo>
                <a:cubicBezTo>
                  <a:pt x="147" y="4"/>
                  <a:pt x="147" y="4"/>
                  <a:pt x="147" y="4"/>
                </a:cubicBezTo>
                <a:cubicBezTo>
                  <a:pt x="148" y="3"/>
                  <a:pt x="148" y="2"/>
                  <a:pt x="149" y="1"/>
                </a:cubicBezTo>
                <a:cubicBezTo>
                  <a:pt x="149" y="0"/>
                  <a:pt x="149" y="0"/>
                  <a:pt x="150" y="0"/>
                </a:cubicBezTo>
                <a:cubicBezTo>
                  <a:pt x="140" y="3"/>
                  <a:pt x="128" y="7"/>
                  <a:pt x="114" y="11"/>
                </a:cubicBezTo>
                <a:cubicBezTo>
                  <a:pt x="117" y="48"/>
                  <a:pt x="117" y="48"/>
                  <a:pt x="117" y="48"/>
                </a:cubicBezTo>
                <a:cubicBezTo>
                  <a:pt x="114" y="48"/>
                  <a:pt x="114" y="48"/>
                  <a:pt x="114" y="48"/>
                </a:cubicBezTo>
                <a:cubicBezTo>
                  <a:pt x="111" y="13"/>
                  <a:pt x="111" y="13"/>
                  <a:pt x="111" y="13"/>
                </a:cubicBezTo>
                <a:cubicBezTo>
                  <a:pt x="104" y="15"/>
                  <a:pt x="97" y="18"/>
                  <a:pt x="89" y="21"/>
                </a:cubicBezTo>
                <a:cubicBezTo>
                  <a:pt x="90" y="25"/>
                  <a:pt x="90" y="25"/>
                  <a:pt x="90" y="25"/>
                </a:cubicBezTo>
                <a:cubicBezTo>
                  <a:pt x="87" y="26"/>
                  <a:pt x="87" y="26"/>
                  <a:pt x="87" y="26"/>
                </a:cubicBezTo>
                <a:cubicBezTo>
                  <a:pt x="86" y="22"/>
                  <a:pt x="86" y="22"/>
                  <a:pt x="86" y="22"/>
                </a:cubicBezTo>
                <a:cubicBezTo>
                  <a:pt x="79" y="25"/>
                  <a:pt x="72" y="28"/>
                  <a:pt x="65" y="32"/>
                </a:cubicBezTo>
                <a:cubicBezTo>
                  <a:pt x="71" y="93"/>
                  <a:pt x="71" y="93"/>
                  <a:pt x="71" y="93"/>
                </a:cubicBezTo>
                <a:cubicBezTo>
                  <a:pt x="68" y="93"/>
                  <a:pt x="68" y="93"/>
                  <a:pt x="68" y="93"/>
                </a:cubicBezTo>
                <a:cubicBezTo>
                  <a:pt x="62" y="33"/>
                  <a:pt x="62" y="33"/>
                  <a:pt x="62" y="33"/>
                </a:cubicBezTo>
                <a:cubicBezTo>
                  <a:pt x="45" y="42"/>
                  <a:pt x="30" y="52"/>
                  <a:pt x="20" y="63"/>
                </a:cubicBezTo>
                <a:cubicBezTo>
                  <a:pt x="25" y="125"/>
                  <a:pt x="25" y="125"/>
                  <a:pt x="25" y="125"/>
                </a:cubicBezTo>
                <a:cubicBezTo>
                  <a:pt x="22" y="125"/>
                  <a:pt x="22" y="125"/>
                  <a:pt x="22" y="125"/>
                </a:cubicBezTo>
                <a:cubicBezTo>
                  <a:pt x="17" y="66"/>
                  <a:pt x="17" y="66"/>
                  <a:pt x="17" y="66"/>
                </a:cubicBezTo>
                <a:cubicBezTo>
                  <a:pt x="3" y="83"/>
                  <a:pt x="0" y="104"/>
                  <a:pt x="19" y="127"/>
                </a:cubicBezTo>
                <a:cubicBezTo>
                  <a:pt x="75" y="174"/>
                  <a:pt x="113" y="132"/>
                  <a:pt x="133" y="81"/>
                </a:cubicBezTo>
                <a:close/>
                <a:moveTo>
                  <a:pt x="118" y="43"/>
                </a:moveTo>
                <a:cubicBezTo>
                  <a:pt x="120" y="41"/>
                  <a:pt x="122" y="38"/>
                  <a:pt x="124" y="36"/>
                </a:cubicBezTo>
                <a:cubicBezTo>
                  <a:pt x="126" y="38"/>
                  <a:pt x="126" y="38"/>
                  <a:pt x="126" y="38"/>
                </a:cubicBezTo>
                <a:cubicBezTo>
                  <a:pt x="126" y="39"/>
                  <a:pt x="125" y="39"/>
                  <a:pt x="124" y="40"/>
                </a:cubicBezTo>
                <a:cubicBezTo>
                  <a:pt x="130" y="40"/>
                  <a:pt x="130" y="40"/>
                  <a:pt x="130" y="40"/>
                </a:cubicBezTo>
                <a:cubicBezTo>
                  <a:pt x="130" y="44"/>
                  <a:pt x="130" y="44"/>
                  <a:pt x="130" y="44"/>
                </a:cubicBezTo>
                <a:cubicBezTo>
                  <a:pt x="122" y="43"/>
                  <a:pt x="122" y="43"/>
                  <a:pt x="122" y="43"/>
                </a:cubicBezTo>
                <a:cubicBezTo>
                  <a:pt x="122" y="44"/>
                  <a:pt x="121" y="44"/>
                  <a:pt x="121" y="45"/>
                </a:cubicBezTo>
                <a:lnTo>
                  <a:pt x="118" y="43"/>
                </a:lnTo>
                <a:close/>
                <a:moveTo>
                  <a:pt x="109" y="55"/>
                </a:moveTo>
                <a:cubicBezTo>
                  <a:pt x="111" y="57"/>
                  <a:pt x="111" y="57"/>
                  <a:pt x="111" y="57"/>
                </a:cubicBezTo>
                <a:cubicBezTo>
                  <a:pt x="109" y="59"/>
                  <a:pt x="107" y="62"/>
                  <a:pt x="105" y="64"/>
                </a:cubicBezTo>
                <a:cubicBezTo>
                  <a:pt x="103" y="62"/>
                  <a:pt x="103" y="62"/>
                  <a:pt x="103" y="62"/>
                </a:cubicBezTo>
                <a:cubicBezTo>
                  <a:pt x="105" y="60"/>
                  <a:pt x="107" y="57"/>
                  <a:pt x="109" y="55"/>
                </a:cubicBezTo>
                <a:close/>
                <a:moveTo>
                  <a:pt x="90" y="50"/>
                </a:moveTo>
                <a:cubicBezTo>
                  <a:pt x="89" y="41"/>
                  <a:pt x="89" y="41"/>
                  <a:pt x="89" y="41"/>
                </a:cubicBezTo>
                <a:cubicBezTo>
                  <a:pt x="92" y="41"/>
                  <a:pt x="92" y="41"/>
                  <a:pt x="92" y="41"/>
                </a:cubicBezTo>
                <a:cubicBezTo>
                  <a:pt x="93" y="50"/>
                  <a:pt x="93" y="50"/>
                  <a:pt x="93" y="50"/>
                </a:cubicBezTo>
                <a:lnTo>
                  <a:pt x="90" y="50"/>
                </a:lnTo>
                <a:close/>
                <a:moveTo>
                  <a:pt x="39" y="70"/>
                </a:moveTo>
                <a:cubicBezTo>
                  <a:pt x="39" y="61"/>
                  <a:pt x="39" y="61"/>
                  <a:pt x="39" y="61"/>
                </a:cubicBezTo>
                <a:cubicBezTo>
                  <a:pt x="42" y="61"/>
                  <a:pt x="42" y="61"/>
                  <a:pt x="42" y="61"/>
                </a:cubicBezTo>
                <a:cubicBezTo>
                  <a:pt x="43" y="70"/>
                  <a:pt x="43" y="70"/>
                  <a:pt x="43" y="70"/>
                </a:cubicBezTo>
                <a:lnTo>
                  <a:pt x="39" y="70"/>
                </a:lnTo>
                <a:close/>
                <a:moveTo>
                  <a:pt x="42" y="94"/>
                </a:moveTo>
                <a:cubicBezTo>
                  <a:pt x="41" y="85"/>
                  <a:pt x="41" y="85"/>
                  <a:pt x="41" y="85"/>
                </a:cubicBezTo>
                <a:cubicBezTo>
                  <a:pt x="44" y="85"/>
                  <a:pt x="44" y="85"/>
                  <a:pt x="44" y="85"/>
                </a:cubicBezTo>
                <a:cubicBezTo>
                  <a:pt x="45" y="94"/>
                  <a:pt x="45" y="94"/>
                  <a:pt x="45" y="94"/>
                </a:cubicBezTo>
                <a:lnTo>
                  <a:pt x="42" y="94"/>
                </a:lnTo>
                <a:close/>
                <a:moveTo>
                  <a:pt x="108" y="99"/>
                </a:moveTo>
                <a:cubicBezTo>
                  <a:pt x="107" y="102"/>
                  <a:pt x="107" y="102"/>
                  <a:pt x="107" y="102"/>
                </a:cubicBezTo>
                <a:cubicBezTo>
                  <a:pt x="98" y="100"/>
                  <a:pt x="98" y="100"/>
                  <a:pt x="98" y="100"/>
                </a:cubicBezTo>
                <a:cubicBezTo>
                  <a:pt x="99" y="97"/>
                  <a:pt x="99" y="97"/>
                  <a:pt x="99" y="97"/>
                </a:cubicBezTo>
                <a:lnTo>
                  <a:pt x="108" y="99"/>
                </a:lnTo>
                <a:close/>
                <a:moveTo>
                  <a:pt x="95" y="75"/>
                </a:moveTo>
                <a:cubicBezTo>
                  <a:pt x="93" y="77"/>
                  <a:pt x="90" y="80"/>
                  <a:pt x="88" y="82"/>
                </a:cubicBezTo>
                <a:cubicBezTo>
                  <a:pt x="86" y="80"/>
                  <a:pt x="86" y="80"/>
                  <a:pt x="86" y="80"/>
                </a:cubicBezTo>
                <a:cubicBezTo>
                  <a:pt x="88" y="78"/>
                  <a:pt x="90" y="75"/>
                  <a:pt x="92" y="73"/>
                </a:cubicBezTo>
                <a:lnTo>
                  <a:pt x="95" y="75"/>
                </a:lnTo>
                <a:close/>
                <a:moveTo>
                  <a:pt x="94" y="65"/>
                </a:moveTo>
                <a:cubicBezTo>
                  <a:pt x="95" y="71"/>
                  <a:pt x="95" y="71"/>
                  <a:pt x="95" y="71"/>
                </a:cubicBezTo>
                <a:cubicBezTo>
                  <a:pt x="92" y="71"/>
                  <a:pt x="92" y="71"/>
                  <a:pt x="92" y="71"/>
                </a:cubicBezTo>
                <a:cubicBezTo>
                  <a:pt x="91" y="65"/>
                  <a:pt x="91" y="65"/>
                  <a:pt x="91" y="65"/>
                </a:cubicBezTo>
                <a:lnTo>
                  <a:pt x="94" y="65"/>
                </a:lnTo>
                <a:close/>
                <a:moveTo>
                  <a:pt x="75" y="90"/>
                </a:moveTo>
                <a:cubicBezTo>
                  <a:pt x="76" y="92"/>
                  <a:pt x="76" y="92"/>
                  <a:pt x="76" y="92"/>
                </a:cubicBezTo>
                <a:cubicBezTo>
                  <a:pt x="84" y="93"/>
                  <a:pt x="84" y="93"/>
                  <a:pt x="84" y="93"/>
                </a:cubicBezTo>
                <a:cubicBezTo>
                  <a:pt x="83" y="96"/>
                  <a:pt x="83" y="96"/>
                  <a:pt x="83" y="96"/>
                </a:cubicBezTo>
                <a:cubicBezTo>
                  <a:pt x="76" y="94"/>
                  <a:pt x="76" y="94"/>
                  <a:pt x="76" y="94"/>
                </a:cubicBezTo>
                <a:cubicBezTo>
                  <a:pt x="74" y="96"/>
                  <a:pt x="72" y="97"/>
                  <a:pt x="71" y="99"/>
                </a:cubicBezTo>
                <a:cubicBezTo>
                  <a:pt x="69" y="97"/>
                  <a:pt x="69" y="97"/>
                  <a:pt x="69" y="97"/>
                </a:cubicBezTo>
                <a:cubicBezTo>
                  <a:pt x="71" y="95"/>
                  <a:pt x="73" y="93"/>
                  <a:pt x="75" y="90"/>
                </a:cubicBezTo>
                <a:close/>
                <a:moveTo>
                  <a:pt x="47" y="109"/>
                </a:moveTo>
                <a:cubicBezTo>
                  <a:pt x="47" y="115"/>
                  <a:pt x="47" y="115"/>
                  <a:pt x="47" y="115"/>
                </a:cubicBezTo>
                <a:cubicBezTo>
                  <a:pt x="44" y="116"/>
                  <a:pt x="44" y="116"/>
                  <a:pt x="44" y="116"/>
                </a:cubicBezTo>
                <a:cubicBezTo>
                  <a:pt x="44" y="109"/>
                  <a:pt x="44" y="109"/>
                  <a:pt x="44" y="109"/>
                </a:cubicBezTo>
                <a:lnTo>
                  <a:pt x="47" y="109"/>
                </a:lnTo>
                <a:close/>
                <a:moveTo>
                  <a:pt x="33" y="128"/>
                </a:moveTo>
                <a:cubicBezTo>
                  <a:pt x="34" y="128"/>
                  <a:pt x="34" y="128"/>
                  <a:pt x="34" y="128"/>
                </a:cubicBezTo>
                <a:cubicBezTo>
                  <a:pt x="33" y="128"/>
                  <a:pt x="32" y="128"/>
                  <a:pt x="32" y="129"/>
                </a:cubicBezTo>
                <a:cubicBezTo>
                  <a:pt x="30" y="126"/>
                  <a:pt x="30" y="126"/>
                  <a:pt x="30" y="126"/>
                </a:cubicBezTo>
                <a:cubicBezTo>
                  <a:pt x="33" y="125"/>
                  <a:pt x="35" y="123"/>
                  <a:pt x="38" y="121"/>
                </a:cubicBezTo>
                <a:cubicBezTo>
                  <a:pt x="40" y="124"/>
                  <a:pt x="40" y="124"/>
                  <a:pt x="40" y="124"/>
                </a:cubicBezTo>
                <a:cubicBezTo>
                  <a:pt x="39" y="124"/>
                  <a:pt x="37" y="125"/>
                  <a:pt x="36" y="126"/>
                </a:cubicBezTo>
                <a:cubicBezTo>
                  <a:pt x="43" y="128"/>
                  <a:pt x="43" y="128"/>
                  <a:pt x="43" y="128"/>
                </a:cubicBezTo>
                <a:cubicBezTo>
                  <a:pt x="42" y="131"/>
                  <a:pt x="42" y="131"/>
                  <a:pt x="42" y="131"/>
                </a:cubicBezTo>
                <a:lnTo>
                  <a:pt x="33" y="128"/>
                </a:lnTo>
                <a:close/>
                <a:moveTo>
                  <a:pt x="56" y="137"/>
                </a:moveTo>
                <a:cubicBezTo>
                  <a:pt x="57" y="134"/>
                  <a:pt x="57" y="134"/>
                  <a:pt x="57" y="134"/>
                </a:cubicBezTo>
                <a:cubicBezTo>
                  <a:pt x="66" y="137"/>
                  <a:pt x="66" y="137"/>
                  <a:pt x="66" y="137"/>
                </a:cubicBezTo>
                <a:cubicBezTo>
                  <a:pt x="65" y="140"/>
                  <a:pt x="65" y="140"/>
                  <a:pt x="65" y="140"/>
                </a:cubicBezTo>
                <a:lnTo>
                  <a:pt x="56" y="137"/>
                </a:lnTo>
                <a:close/>
                <a:moveTo>
                  <a:pt x="57" y="110"/>
                </a:moveTo>
                <a:cubicBezTo>
                  <a:pt x="56" y="112"/>
                  <a:pt x="54" y="113"/>
                  <a:pt x="52" y="115"/>
                </a:cubicBezTo>
                <a:cubicBezTo>
                  <a:pt x="50" y="112"/>
                  <a:pt x="50" y="112"/>
                  <a:pt x="50" y="112"/>
                </a:cubicBezTo>
                <a:cubicBezTo>
                  <a:pt x="53" y="110"/>
                  <a:pt x="55" y="109"/>
                  <a:pt x="57" y="107"/>
                </a:cubicBezTo>
                <a:cubicBezTo>
                  <a:pt x="58" y="107"/>
                  <a:pt x="58" y="107"/>
                  <a:pt x="58" y="107"/>
                </a:cubicBezTo>
                <a:cubicBezTo>
                  <a:pt x="106" y="124"/>
                  <a:pt x="106" y="124"/>
                  <a:pt x="106" y="124"/>
                </a:cubicBezTo>
                <a:cubicBezTo>
                  <a:pt x="105" y="127"/>
                  <a:pt x="105" y="127"/>
                  <a:pt x="105" y="127"/>
                </a:cubicBezTo>
                <a:lnTo>
                  <a:pt x="57" y="11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7" name="Freeform 382"/>
          <p:cNvSpPr>
            <a:spLocks noEditPoints="1"/>
          </p:cNvSpPr>
          <p:nvPr/>
        </p:nvSpPr>
        <p:spPr bwMode="auto">
          <a:xfrm rot="13719811">
            <a:off x="10452293" y="406772"/>
            <a:ext cx="459847" cy="378855"/>
          </a:xfrm>
          <a:custGeom>
            <a:avLst/>
            <a:gdLst>
              <a:gd name="T0" fmla="*/ 33 w 216"/>
              <a:gd name="T1" fmla="*/ 32 h 178"/>
              <a:gd name="T2" fmla="*/ 21 w 216"/>
              <a:gd name="T3" fmla="*/ 110 h 178"/>
              <a:gd name="T4" fmla="*/ 165 w 216"/>
              <a:gd name="T5" fmla="*/ 90 h 178"/>
              <a:gd name="T6" fmla="*/ 127 w 216"/>
              <a:gd name="T7" fmla="*/ 63 h 178"/>
              <a:gd name="T8" fmla="*/ 130 w 216"/>
              <a:gd name="T9" fmla="*/ 64 h 178"/>
              <a:gd name="T10" fmla="*/ 185 w 216"/>
              <a:gd name="T11" fmla="*/ 22 h 178"/>
              <a:gd name="T12" fmla="*/ 216 w 216"/>
              <a:gd name="T13" fmla="*/ 1 h 178"/>
              <a:gd name="T14" fmla="*/ 214 w 216"/>
              <a:gd name="T15" fmla="*/ 0 h 178"/>
              <a:gd name="T16" fmla="*/ 154 w 216"/>
              <a:gd name="T17" fmla="*/ 45 h 178"/>
              <a:gd name="T18" fmla="*/ 133 w 216"/>
              <a:gd name="T19" fmla="*/ 6 h 178"/>
              <a:gd name="T20" fmla="*/ 101 w 216"/>
              <a:gd name="T21" fmla="*/ 9 h 178"/>
              <a:gd name="T22" fmla="*/ 99 w 216"/>
              <a:gd name="T23" fmla="*/ 9 h 178"/>
              <a:gd name="T24" fmla="*/ 201 w 216"/>
              <a:gd name="T25" fmla="*/ 11 h 178"/>
              <a:gd name="T26" fmla="*/ 195 w 216"/>
              <a:gd name="T27" fmla="*/ 16 h 178"/>
              <a:gd name="T28" fmla="*/ 191 w 216"/>
              <a:gd name="T29" fmla="*/ 50 h 178"/>
              <a:gd name="T30" fmla="*/ 192 w 216"/>
              <a:gd name="T31" fmla="*/ 48 h 178"/>
              <a:gd name="T32" fmla="*/ 180 w 216"/>
              <a:gd name="T33" fmla="*/ 31 h 178"/>
              <a:gd name="T34" fmla="*/ 168 w 216"/>
              <a:gd name="T35" fmla="*/ 36 h 178"/>
              <a:gd name="T36" fmla="*/ 172 w 216"/>
              <a:gd name="T37" fmla="*/ 41 h 178"/>
              <a:gd name="T38" fmla="*/ 163 w 216"/>
              <a:gd name="T39" fmla="*/ 43 h 178"/>
              <a:gd name="T40" fmla="*/ 151 w 216"/>
              <a:gd name="T41" fmla="*/ 48 h 178"/>
              <a:gd name="T42" fmla="*/ 145 w 216"/>
              <a:gd name="T43" fmla="*/ 52 h 178"/>
              <a:gd name="T44" fmla="*/ 31 w 216"/>
              <a:gd name="T45" fmla="*/ 111 h 178"/>
              <a:gd name="T46" fmla="*/ 37 w 216"/>
              <a:gd name="T47" fmla="*/ 116 h 178"/>
              <a:gd name="T48" fmla="*/ 42 w 216"/>
              <a:gd name="T49" fmla="*/ 107 h 178"/>
              <a:gd name="T50" fmla="*/ 54 w 216"/>
              <a:gd name="T51" fmla="*/ 128 h 178"/>
              <a:gd name="T52" fmla="*/ 55 w 216"/>
              <a:gd name="T53" fmla="*/ 126 h 178"/>
              <a:gd name="T54" fmla="*/ 64 w 216"/>
              <a:gd name="T55" fmla="*/ 136 h 178"/>
              <a:gd name="T56" fmla="*/ 70 w 216"/>
              <a:gd name="T57" fmla="*/ 141 h 178"/>
              <a:gd name="T58" fmla="*/ 127 w 216"/>
              <a:gd name="T59" fmla="*/ 106 h 178"/>
              <a:gd name="T60" fmla="*/ 117 w 216"/>
              <a:gd name="T61" fmla="*/ 97 h 178"/>
              <a:gd name="T62" fmla="*/ 111 w 216"/>
              <a:gd name="T63" fmla="*/ 93 h 178"/>
              <a:gd name="T64" fmla="*/ 123 w 216"/>
              <a:gd name="T65" fmla="*/ 65 h 178"/>
              <a:gd name="T66" fmla="*/ 124 w 216"/>
              <a:gd name="T67" fmla="*/ 60 h 178"/>
              <a:gd name="T68" fmla="*/ 111 w 216"/>
              <a:gd name="T69" fmla="*/ 76 h 178"/>
              <a:gd name="T70" fmla="*/ 99 w 216"/>
              <a:gd name="T71" fmla="*/ 87 h 178"/>
              <a:gd name="T72" fmla="*/ 92 w 216"/>
              <a:gd name="T73" fmla="*/ 86 h 178"/>
              <a:gd name="T74" fmla="*/ 92 w 216"/>
              <a:gd name="T75" fmla="*/ 85 h 178"/>
              <a:gd name="T76" fmla="*/ 99 w 216"/>
              <a:gd name="T77" fmla="*/ 82 h 178"/>
              <a:gd name="T78" fmla="*/ 127 w 216"/>
              <a:gd name="T79" fmla="*/ 40 h 178"/>
              <a:gd name="T80" fmla="*/ 125 w 216"/>
              <a:gd name="T81" fmla="*/ 39 h 178"/>
              <a:gd name="T82" fmla="*/ 131 w 216"/>
              <a:gd name="T83" fmla="*/ 19 h 178"/>
              <a:gd name="T84" fmla="*/ 128 w 216"/>
              <a:gd name="T85" fmla="*/ 19 h 178"/>
              <a:gd name="T86" fmla="*/ 73 w 216"/>
              <a:gd name="T87" fmla="*/ 95 h 178"/>
              <a:gd name="T88" fmla="*/ 66 w 216"/>
              <a:gd name="T89" fmla="*/ 95 h 178"/>
              <a:gd name="T90" fmla="*/ 64 w 216"/>
              <a:gd name="T91" fmla="*/ 97 h 178"/>
              <a:gd name="T92" fmla="*/ 61 w 216"/>
              <a:gd name="T93" fmla="*/ 100 h 178"/>
              <a:gd name="T94" fmla="*/ 61 w 216"/>
              <a:gd name="T95" fmla="*/ 97 h 178"/>
              <a:gd name="T96" fmla="*/ 50 w 216"/>
              <a:gd name="T97" fmla="*/ 94 h 178"/>
              <a:gd name="T98" fmla="*/ 57 w 216"/>
              <a:gd name="T99" fmla="*/ 66 h 178"/>
              <a:gd name="T100" fmla="*/ 55 w 216"/>
              <a:gd name="T101" fmla="*/ 66 h 178"/>
              <a:gd name="T102" fmla="*/ 60 w 216"/>
              <a:gd name="T103" fmla="*/ 54 h 178"/>
              <a:gd name="T104" fmla="*/ 61 w 216"/>
              <a:gd name="T105" fmla="*/ 46 h 178"/>
              <a:gd name="T106" fmla="*/ 62 w 216"/>
              <a:gd name="T107" fmla="*/ 25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16" h="178">
                <a:moveTo>
                  <a:pt x="22" y="105"/>
                </a:moveTo>
                <a:cubicBezTo>
                  <a:pt x="19" y="104"/>
                  <a:pt x="19" y="104"/>
                  <a:pt x="19" y="104"/>
                </a:cubicBezTo>
                <a:cubicBezTo>
                  <a:pt x="33" y="32"/>
                  <a:pt x="33" y="32"/>
                  <a:pt x="33" y="32"/>
                </a:cubicBezTo>
                <a:cubicBezTo>
                  <a:pt x="11" y="48"/>
                  <a:pt x="0" y="71"/>
                  <a:pt x="14" y="106"/>
                </a:cubicBezTo>
                <a:cubicBezTo>
                  <a:pt x="16" y="108"/>
                  <a:pt x="17" y="109"/>
                  <a:pt x="18" y="111"/>
                </a:cubicBezTo>
                <a:cubicBezTo>
                  <a:pt x="19" y="111"/>
                  <a:pt x="20" y="111"/>
                  <a:pt x="21" y="110"/>
                </a:cubicBezTo>
                <a:cubicBezTo>
                  <a:pt x="22" y="113"/>
                  <a:pt x="22" y="113"/>
                  <a:pt x="22" y="113"/>
                </a:cubicBezTo>
                <a:cubicBezTo>
                  <a:pt x="21" y="113"/>
                  <a:pt x="21" y="113"/>
                  <a:pt x="20" y="113"/>
                </a:cubicBezTo>
                <a:cubicBezTo>
                  <a:pt x="68" y="178"/>
                  <a:pt x="125" y="141"/>
                  <a:pt x="165" y="90"/>
                </a:cubicBezTo>
                <a:cubicBezTo>
                  <a:pt x="127" y="65"/>
                  <a:pt x="127" y="65"/>
                  <a:pt x="127" y="65"/>
                </a:cubicBezTo>
                <a:cubicBezTo>
                  <a:pt x="128" y="64"/>
                  <a:pt x="128" y="64"/>
                  <a:pt x="128" y="64"/>
                </a:cubicBezTo>
                <a:cubicBezTo>
                  <a:pt x="127" y="63"/>
                  <a:pt x="127" y="63"/>
                  <a:pt x="127" y="63"/>
                </a:cubicBezTo>
                <a:cubicBezTo>
                  <a:pt x="129" y="62"/>
                  <a:pt x="132" y="61"/>
                  <a:pt x="134" y="59"/>
                </a:cubicBezTo>
                <a:cubicBezTo>
                  <a:pt x="135" y="61"/>
                  <a:pt x="135" y="61"/>
                  <a:pt x="135" y="61"/>
                </a:cubicBezTo>
                <a:cubicBezTo>
                  <a:pt x="133" y="62"/>
                  <a:pt x="132" y="63"/>
                  <a:pt x="130" y="64"/>
                </a:cubicBezTo>
                <a:cubicBezTo>
                  <a:pt x="167" y="88"/>
                  <a:pt x="167" y="88"/>
                  <a:pt x="167" y="88"/>
                </a:cubicBezTo>
                <a:cubicBezTo>
                  <a:pt x="182" y="69"/>
                  <a:pt x="195" y="48"/>
                  <a:pt x="204" y="30"/>
                </a:cubicBezTo>
                <a:cubicBezTo>
                  <a:pt x="185" y="22"/>
                  <a:pt x="185" y="22"/>
                  <a:pt x="185" y="22"/>
                </a:cubicBezTo>
                <a:cubicBezTo>
                  <a:pt x="186" y="20"/>
                  <a:pt x="186" y="20"/>
                  <a:pt x="186" y="20"/>
                </a:cubicBezTo>
                <a:cubicBezTo>
                  <a:pt x="205" y="28"/>
                  <a:pt x="205" y="28"/>
                  <a:pt x="205" y="28"/>
                </a:cubicBezTo>
                <a:cubicBezTo>
                  <a:pt x="210" y="18"/>
                  <a:pt x="214" y="9"/>
                  <a:pt x="216" y="1"/>
                </a:cubicBezTo>
                <a:cubicBezTo>
                  <a:pt x="215" y="2"/>
                  <a:pt x="214" y="3"/>
                  <a:pt x="212" y="5"/>
                </a:cubicBezTo>
                <a:cubicBezTo>
                  <a:pt x="211" y="3"/>
                  <a:pt x="211" y="3"/>
                  <a:pt x="211" y="3"/>
                </a:cubicBezTo>
                <a:cubicBezTo>
                  <a:pt x="212" y="2"/>
                  <a:pt x="213" y="1"/>
                  <a:pt x="214" y="0"/>
                </a:cubicBezTo>
                <a:cubicBezTo>
                  <a:pt x="202" y="1"/>
                  <a:pt x="185" y="1"/>
                  <a:pt x="166" y="2"/>
                </a:cubicBezTo>
                <a:cubicBezTo>
                  <a:pt x="157" y="45"/>
                  <a:pt x="157" y="45"/>
                  <a:pt x="157" y="45"/>
                </a:cubicBezTo>
                <a:cubicBezTo>
                  <a:pt x="154" y="45"/>
                  <a:pt x="154" y="45"/>
                  <a:pt x="154" y="45"/>
                </a:cubicBezTo>
                <a:cubicBezTo>
                  <a:pt x="163" y="2"/>
                  <a:pt x="163" y="2"/>
                  <a:pt x="163" y="2"/>
                </a:cubicBezTo>
                <a:cubicBezTo>
                  <a:pt x="154" y="3"/>
                  <a:pt x="144" y="3"/>
                  <a:pt x="134" y="4"/>
                </a:cubicBezTo>
                <a:cubicBezTo>
                  <a:pt x="133" y="6"/>
                  <a:pt x="133" y="6"/>
                  <a:pt x="133" y="6"/>
                </a:cubicBezTo>
                <a:cubicBezTo>
                  <a:pt x="131" y="6"/>
                  <a:pt x="131" y="6"/>
                  <a:pt x="131" y="6"/>
                </a:cubicBezTo>
                <a:cubicBezTo>
                  <a:pt x="131" y="5"/>
                  <a:pt x="131" y="5"/>
                  <a:pt x="131" y="5"/>
                </a:cubicBezTo>
                <a:cubicBezTo>
                  <a:pt x="121" y="6"/>
                  <a:pt x="111" y="7"/>
                  <a:pt x="101" y="9"/>
                </a:cubicBezTo>
                <a:cubicBezTo>
                  <a:pt x="87" y="83"/>
                  <a:pt x="87" y="83"/>
                  <a:pt x="87" y="83"/>
                </a:cubicBezTo>
                <a:cubicBezTo>
                  <a:pt x="84" y="82"/>
                  <a:pt x="84" y="82"/>
                  <a:pt x="84" y="82"/>
                </a:cubicBezTo>
                <a:cubicBezTo>
                  <a:pt x="99" y="9"/>
                  <a:pt x="99" y="9"/>
                  <a:pt x="99" y="9"/>
                </a:cubicBezTo>
                <a:cubicBezTo>
                  <a:pt x="75" y="13"/>
                  <a:pt x="53" y="20"/>
                  <a:pt x="36" y="30"/>
                </a:cubicBezTo>
                <a:lnTo>
                  <a:pt x="22" y="105"/>
                </a:lnTo>
                <a:close/>
                <a:moveTo>
                  <a:pt x="201" y="11"/>
                </a:moveTo>
                <a:cubicBezTo>
                  <a:pt x="202" y="13"/>
                  <a:pt x="202" y="13"/>
                  <a:pt x="202" y="13"/>
                </a:cubicBezTo>
                <a:cubicBezTo>
                  <a:pt x="201" y="15"/>
                  <a:pt x="199" y="16"/>
                  <a:pt x="196" y="18"/>
                </a:cubicBezTo>
                <a:cubicBezTo>
                  <a:pt x="195" y="16"/>
                  <a:pt x="195" y="16"/>
                  <a:pt x="195" y="16"/>
                </a:cubicBezTo>
                <a:cubicBezTo>
                  <a:pt x="197" y="14"/>
                  <a:pt x="199" y="13"/>
                  <a:pt x="201" y="11"/>
                </a:cubicBezTo>
                <a:close/>
                <a:moveTo>
                  <a:pt x="192" y="48"/>
                </a:moveTo>
                <a:cubicBezTo>
                  <a:pt x="191" y="50"/>
                  <a:pt x="191" y="50"/>
                  <a:pt x="191" y="50"/>
                </a:cubicBezTo>
                <a:cubicBezTo>
                  <a:pt x="184" y="48"/>
                  <a:pt x="184" y="48"/>
                  <a:pt x="184" y="48"/>
                </a:cubicBezTo>
                <a:cubicBezTo>
                  <a:pt x="184" y="46"/>
                  <a:pt x="184" y="46"/>
                  <a:pt x="184" y="46"/>
                </a:cubicBezTo>
                <a:lnTo>
                  <a:pt x="192" y="48"/>
                </a:lnTo>
                <a:close/>
                <a:moveTo>
                  <a:pt x="185" y="24"/>
                </a:moveTo>
                <a:cubicBezTo>
                  <a:pt x="186" y="26"/>
                  <a:pt x="186" y="26"/>
                  <a:pt x="186" y="26"/>
                </a:cubicBezTo>
                <a:cubicBezTo>
                  <a:pt x="184" y="27"/>
                  <a:pt x="182" y="29"/>
                  <a:pt x="180" y="31"/>
                </a:cubicBezTo>
                <a:cubicBezTo>
                  <a:pt x="178" y="29"/>
                  <a:pt x="178" y="29"/>
                  <a:pt x="178" y="29"/>
                </a:cubicBezTo>
                <a:cubicBezTo>
                  <a:pt x="181" y="27"/>
                  <a:pt x="183" y="25"/>
                  <a:pt x="185" y="24"/>
                </a:cubicBezTo>
                <a:close/>
                <a:moveTo>
                  <a:pt x="168" y="36"/>
                </a:moveTo>
                <a:cubicBezTo>
                  <a:pt x="169" y="38"/>
                  <a:pt x="169" y="38"/>
                  <a:pt x="169" y="38"/>
                </a:cubicBezTo>
                <a:cubicBezTo>
                  <a:pt x="169" y="39"/>
                  <a:pt x="168" y="39"/>
                  <a:pt x="168" y="40"/>
                </a:cubicBezTo>
                <a:cubicBezTo>
                  <a:pt x="172" y="41"/>
                  <a:pt x="172" y="41"/>
                  <a:pt x="172" y="41"/>
                </a:cubicBezTo>
                <a:cubicBezTo>
                  <a:pt x="171" y="44"/>
                  <a:pt x="171" y="44"/>
                  <a:pt x="171" y="44"/>
                </a:cubicBezTo>
                <a:cubicBezTo>
                  <a:pt x="165" y="41"/>
                  <a:pt x="165" y="41"/>
                  <a:pt x="165" y="41"/>
                </a:cubicBezTo>
                <a:cubicBezTo>
                  <a:pt x="164" y="42"/>
                  <a:pt x="164" y="42"/>
                  <a:pt x="163" y="43"/>
                </a:cubicBezTo>
                <a:cubicBezTo>
                  <a:pt x="162" y="41"/>
                  <a:pt x="162" y="41"/>
                  <a:pt x="162" y="41"/>
                </a:cubicBezTo>
                <a:cubicBezTo>
                  <a:pt x="164" y="39"/>
                  <a:pt x="166" y="38"/>
                  <a:pt x="168" y="36"/>
                </a:cubicBezTo>
                <a:close/>
                <a:moveTo>
                  <a:pt x="151" y="48"/>
                </a:moveTo>
                <a:cubicBezTo>
                  <a:pt x="152" y="50"/>
                  <a:pt x="152" y="50"/>
                  <a:pt x="152" y="50"/>
                </a:cubicBezTo>
                <a:cubicBezTo>
                  <a:pt x="150" y="52"/>
                  <a:pt x="148" y="53"/>
                  <a:pt x="146" y="54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7" y="51"/>
                  <a:pt x="149" y="49"/>
                  <a:pt x="151" y="48"/>
                </a:cubicBezTo>
                <a:close/>
                <a:moveTo>
                  <a:pt x="37" y="116"/>
                </a:moveTo>
                <a:cubicBezTo>
                  <a:pt x="31" y="111"/>
                  <a:pt x="31" y="111"/>
                  <a:pt x="31" y="111"/>
                </a:cubicBezTo>
                <a:cubicBezTo>
                  <a:pt x="33" y="109"/>
                  <a:pt x="33" y="109"/>
                  <a:pt x="33" y="109"/>
                </a:cubicBezTo>
                <a:cubicBezTo>
                  <a:pt x="39" y="113"/>
                  <a:pt x="39" y="113"/>
                  <a:pt x="39" y="113"/>
                </a:cubicBezTo>
                <a:lnTo>
                  <a:pt x="37" y="116"/>
                </a:lnTo>
                <a:close/>
                <a:moveTo>
                  <a:pt x="34" y="107"/>
                </a:moveTo>
                <a:cubicBezTo>
                  <a:pt x="36" y="106"/>
                  <a:pt x="39" y="105"/>
                  <a:pt x="41" y="105"/>
                </a:cubicBezTo>
                <a:cubicBezTo>
                  <a:pt x="42" y="107"/>
                  <a:pt x="42" y="107"/>
                  <a:pt x="42" y="107"/>
                </a:cubicBezTo>
                <a:cubicBezTo>
                  <a:pt x="39" y="108"/>
                  <a:pt x="37" y="109"/>
                  <a:pt x="35" y="109"/>
                </a:cubicBezTo>
                <a:lnTo>
                  <a:pt x="34" y="107"/>
                </a:lnTo>
                <a:close/>
                <a:moveTo>
                  <a:pt x="54" y="128"/>
                </a:moveTo>
                <a:cubicBezTo>
                  <a:pt x="48" y="123"/>
                  <a:pt x="48" y="123"/>
                  <a:pt x="48" y="123"/>
                </a:cubicBezTo>
                <a:cubicBezTo>
                  <a:pt x="49" y="121"/>
                  <a:pt x="49" y="121"/>
                  <a:pt x="49" y="121"/>
                </a:cubicBezTo>
                <a:cubicBezTo>
                  <a:pt x="55" y="126"/>
                  <a:pt x="55" y="126"/>
                  <a:pt x="55" y="126"/>
                </a:cubicBezTo>
                <a:lnTo>
                  <a:pt x="54" y="128"/>
                </a:lnTo>
                <a:close/>
                <a:moveTo>
                  <a:pt x="70" y="141"/>
                </a:moveTo>
                <a:cubicBezTo>
                  <a:pt x="64" y="136"/>
                  <a:pt x="64" y="136"/>
                  <a:pt x="64" y="136"/>
                </a:cubicBezTo>
                <a:cubicBezTo>
                  <a:pt x="65" y="134"/>
                  <a:pt x="65" y="134"/>
                  <a:pt x="65" y="134"/>
                </a:cubicBezTo>
                <a:cubicBezTo>
                  <a:pt x="72" y="139"/>
                  <a:pt x="72" y="139"/>
                  <a:pt x="72" y="139"/>
                </a:cubicBezTo>
                <a:lnTo>
                  <a:pt x="70" y="141"/>
                </a:lnTo>
                <a:close/>
                <a:moveTo>
                  <a:pt x="135" y="107"/>
                </a:moveTo>
                <a:cubicBezTo>
                  <a:pt x="134" y="109"/>
                  <a:pt x="134" y="109"/>
                  <a:pt x="134" y="109"/>
                </a:cubicBezTo>
                <a:cubicBezTo>
                  <a:pt x="127" y="106"/>
                  <a:pt x="127" y="106"/>
                  <a:pt x="127" y="106"/>
                </a:cubicBezTo>
                <a:cubicBezTo>
                  <a:pt x="129" y="103"/>
                  <a:pt x="129" y="103"/>
                  <a:pt x="129" y="103"/>
                </a:cubicBezTo>
                <a:lnTo>
                  <a:pt x="135" y="107"/>
                </a:lnTo>
                <a:close/>
                <a:moveTo>
                  <a:pt x="117" y="97"/>
                </a:moveTo>
                <a:cubicBezTo>
                  <a:pt x="116" y="99"/>
                  <a:pt x="116" y="99"/>
                  <a:pt x="116" y="99"/>
                </a:cubicBezTo>
                <a:cubicBezTo>
                  <a:pt x="109" y="95"/>
                  <a:pt x="109" y="95"/>
                  <a:pt x="109" y="95"/>
                </a:cubicBezTo>
                <a:cubicBezTo>
                  <a:pt x="111" y="93"/>
                  <a:pt x="111" y="93"/>
                  <a:pt x="111" y="93"/>
                </a:cubicBezTo>
                <a:lnTo>
                  <a:pt x="117" y="97"/>
                </a:lnTo>
                <a:close/>
                <a:moveTo>
                  <a:pt x="124" y="60"/>
                </a:moveTo>
                <a:cubicBezTo>
                  <a:pt x="123" y="65"/>
                  <a:pt x="123" y="65"/>
                  <a:pt x="123" y="65"/>
                </a:cubicBezTo>
                <a:cubicBezTo>
                  <a:pt x="120" y="65"/>
                  <a:pt x="120" y="65"/>
                  <a:pt x="120" y="65"/>
                </a:cubicBezTo>
                <a:cubicBezTo>
                  <a:pt x="121" y="60"/>
                  <a:pt x="121" y="60"/>
                  <a:pt x="121" y="60"/>
                </a:cubicBezTo>
                <a:lnTo>
                  <a:pt x="124" y="60"/>
                </a:lnTo>
                <a:close/>
                <a:moveTo>
                  <a:pt x="116" y="70"/>
                </a:moveTo>
                <a:cubicBezTo>
                  <a:pt x="117" y="72"/>
                  <a:pt x="117" y="72"/>
                  <a:pt x="117" y="72"/>
                </a:cubicBezTo>
                <a:cubicBezTo>
                  <a:pt x="115" y="74"/>
                  <a:pt x="113" y="75"/>
                  <a:pt x="111" y="76"/>
                </a:cubicBezTo>
                <a:cubicBezTo>
                  <a:pt x="109" y="74"/>
                  <a:pt x="109" y="74"/>
                  <a:pt x="109" y="74"/>
                </a:cubicBezTo>
                <a:cubicBezTo>
                  <a:pt x="112" y="73"/>
                  <a:pt x="114" y="71"/>
                  <a:pt x="116" y="70"/>
                </a:cubicBezTo>
                <a:close/>
                <a:moveTo>
                  <a:pt x="99" y="87"/>
                </a:moveTo>
                <a:cubicBezTo>
                  <a:pt x="98" y="89"/>
                  <a:pt x="98" y="89"/>
                  <a:pt x="98" y="89"/>
                </a:cubicBezTo>
                <a:cubicBezTo>
                  <a:pt x="92" y="86"/>
                  <a:pt x="92" y="86"/>
                  <a:pt x="92" y="86"/>
                </a:cubicBezTo>
                <a:cubicBezTo>
                  <a:pt x="92" y="86"/>
                  <a:pt x="92" y="86"/>
                  <a:pt x="92" y="86"/>
                </a:cubicBezTo>
                <a:cubicBezTo>
                  <a:pt x="92" y="86"/>
                  <a:pt x="92" y="86"/>
                  <a:pt x="92" y="86"/>
                </a:cubicBezTo>
                <a:cubicBezTo>
                  <a:pt x="91" y="85"/>
                  <a:pt x="91" y="85"/>
                  <a:pt x="91" y="85"/>
                </a:cubicBezTo>
                <a:cubicBezTo>
                  <a:pt x="92" y="85"/>
                  <a:pt x="92" y="85"/>
                  <a:pt x="92" y="85"/>
                </a:cubicBezTo>
                <a:cubicBezTo>
                  <a:pt x="91" y="84"/>
                  <a:pt x="91" y="84"/>
                  <a:pt x="91" y="84"/>
                </a:cubicBezTo>
                <a:cubicBezTo>
                  <a:pt x="93" y="82"/>
                  <a:pt x="96" y="81"/>
                  <a:pt x="98" y="80"/>
                </a:cubicBezTo>
                <a:cubicBezTo>
                  <a:pt x="99" y="82"/>
                  <a:pt x="99" y="82"/>
                  <a:pt x="99" y="82"/>
                </a:cubicBezTo>
                <a:cubicBezTo>
                  <a:pt x="98" y="83"/>
                  <a:pt x="96" y="84"/>
                  <a:pt x="95" y="84"/>
                </a:cubicBezTo>
                <a:lnTo>
                  <a:pt x="99" y="87"/>
                </a:lnTo>
                <a:close/>
                <a:moveTo>
                  <a:pt x="127" y="40"/>
                </a:moveTo>
                <a:cubicBezTo>
                  <a:pt x="126" y="47"/>
                  <a:pt x="126" y="47"/>
                  <a:pt x="126" y="47"/>
                </a:cubicBezTo>
                <a:cubicBezTo>
                  <a:pt x="123" y="47"/>
                  <a:pt x="123" y="47"/>
                  <a:pt x="123" y="47"/>
                </a:cubicBezTo>
                <a:cubicBezTo>
                  <a:pt x="125" y="39"/>
                  <a:pt x="125" y="39"/>
                  <a:pt x="125" y="39"/>
                </a:cubicBezTo>
                <a:lnTo>
                  <a:pt x="127" y="40"/>
                </a:lnTo>
                <a:close/>
                <a:moveTo>
                  <a:pt x="128" y="19"/>
                </a:moveTo>
                <a:cubicBezTo>
                  <a:pt x="131" y="19"/>
                  <a:pt x="131" y="19"/>
                  <a:pt x="131" y="19"/>
                </a:cubicBezTo>
                <a:cubicBezTo>
                  <a:pt x="130" y="27"/>
                  <a:pt x="130" y="27"/>
                  <a:pt x="130" y="27"/>
                </a:cubicBezTo>
                <a:cubicBezTo>
                  <a:pt x="127" y="26"/>
                  <a:pt x="127" y="26"/>
                  <a:pt x="127" y="26"/>
                </a:cubicBezTo>
                <a:lnTo>
                  <a:pt x="128" y="19"/>
                </a:lnTo>
                <a:close/>
                <a:moveTo>
                  <a:pt x="79" y="89"/>
                </a:moveTo>
                <a:cubicBezTo>
                  <a:pt x="81" y="92"/>
                  <a:pt x="81" y="92"/>
                  <a:pt x="81" y="92"/>
                </a:cubicBezTo>
                <a:cubicBezTo>
                  <a:pt x="78" y="93"/>
                  <a:pt x="76" y="94"/>
                  <a:pt x="73" y="95"/>
                </a:cubicBezTo>
                <a:cubicBezTo>
                  <a:pt x="72" y="92"/>
                  <a:pt x="72" y="92"/>
                  <a:pt x="72" y="92"/>
                </a:cubicBezTo>
                <a:cubicBezTo>
                  <a:pt x="75" y="91"/>
                  <a:pt x="77" y="90"/>
                  <a:pt x="79" y="89"/>
                </a:cubicBezTo>
                <a:close/>
                <a:moveTo>
                  <a:pt x="66" y="95"/>
                </a:moveTo>
                <a:cubicBezTo>
                  <a:pt x="117" y="133"/>
                  <a:pt x="117" y="133"/>
                  <a:pt x="117" y="133"/>
                </a:cubicBezTo>
                <a:cubicBezTo>
                  <a:pt x="116" y="135"/>
                  <a:pt x="116" y="135"/>
                  <a:pt x="116" y="135"/>
                </a:cubicBezTo>
                <a:cubicBezTo>
                  <a:pt x="64" y="97"/>
                  <a:pt x="64" y="97"/>
                  <a:pt x="64" y="97"/>
                </a:cubicBezTo>
                <a:lnTo>
                  <a:pt x="66" y="95"/>
                </a:lnTo>
                <a:close/>
                <a:moveTo>
                  <a:pt x="61" y="97"/>
                </a:moveTo>
                <a:cubicBezTo>
                  <a:pt x="61" y="100"/>
                  <a:pt x="61" y="100"/>
                  <a:pt x="61" y="100"/>
                </a:cubicBezTo>
                <a:cubicBezTo>
                  <a:pt x="59" y="101"/>
                  <a:pt x="57" y="102"/>
                  <a:pt x="54" y="103"/>
                </a:cubicBezTo>
                <a:cubicBezTo>
                  <a:pt x="53" y="100"/>
                  <a:pt x="53" y="100"/>
                  <a:pt x="53" y="100"/>
                </a:cubicBezTo>
                <a:cubicBezTo>
                  <a:pt x="56" y="99"/>
                  <a:pt x="58" y="98"/>
                  <a:pt x="61" y="97"/>
                </a:cubicBezTo>
                <a:close/>
                <a:moveTo>
                  <a:pt x="54" y="87"/>
                </a:moveTo>
                <a:cubicBezTo>
                  <a:pt x="52" y="94"/>
                  <a:pt x="52" y="94"/>
                  <a:pt x="52" y="94"/>
                </a:cubicBezTo>
                <a:cubicBezTo>
                  <a:pt x="50" y="94"/>
                  <a:pt x="50" y="94"/>
                  <a:pt x="50" y="94"/>
                </a:cubicBezTo>
                <a:cubicBezTo>
                  <a:pt x="51" y="86"/>
                  <a:pt x="51" y="86"/>
                  <a:pt x="51" y="86"/>
                </a:cubicBezTo>
                <a:lnTo>
                  <a:pt x="54" y="87"/>
                </a:lnTo>
                <a:close/>
                <a:moveTo>
                  <a:pt x="57" y="66"/>
                </a:moveTo>
                <a:cubicBezTo>
                  <a:pt x="56" y="74"/>
                  <a:pt x="56" y="74"/>
                  <a:pt x="56" y="74"/>
                </a:cubicBezTo>
                <a:cubicBezTo>
                  <a:pt x="54" y="73"/>
                  <a:pt x="54" y="73"/>
                  <a:pt x="54" y="73"/>
                </a:cubicBezTo>
                <a:cubicBezTo>
                  <a:pt x="55" y="66"/>
                  <a:pt x="55" y="66"/>
                  <a:pt x="55" y="66"/>
                </a:cubicBezTo>
                <a:lnTo>
                  <a:pt x="57" y="66"/>
                </a:lnTo>
                <a:close/>
                <a:moveTo>
                  <a:pt x="61" y="46"/>
                </a:moveTo>
                <a:cubicBezTo>
                  <a:pt x="60" y="54"/>
                  <a:pt x="60" y="54"/>
                  <a:pt x="60" y="54"/>
                </a:cubicBezTo>
                <a:cubicBezTo>
                  <a:pt x="57" y="53"/>
                  <a:pt x="57" y="53"/>
                  <a:pt x="57" y="53"/>
                </a:cubicBezTo>
                <a:cubicBezTo>
                  <a:pt x="59" y="45"/>
                  <a:pt x="59" y="45"/>
                  <a:pt x="59" y="45"/>
                </a:cubicBezTo>
                <a:lnTo>
                  <a:pt x="61" y="46"/>
                </a:lnTo>
                <a:close/>
                <a:moveTo>
                  <a:pt x="64" y="33"/>
                </a:moveTo>
                <a:cubicBezTo>
                  <a:pt x="61" y="33"/>
                  <a:pt x="61" y="33"/>
                  <a:pt x="61" y="33"/>
                </a:cubicBezTo>
                <a:cubicBezTo>
                  <a:pt x="62" y="25"/>
                  <a:pt x="62" y="25"/>
                  <a:pt x="62" y="25"/>
                </a:cubicBezTo>
                <a:cubicBezTo>
                  <a:pt x="65" y="26"/>
                  <a:pt x="65" y="26"/>
                  <a:pt x="65" y="26"/>
                </a:cubicBezTo>
                <a:lnTo>
                  <a:pt x="64" y="3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8" name="Freeform 380"/>
          <p:cNvSpPr>
            <a:spLocks noEditPoints="1"/>
          </p:cNvSpPr>
          <p:nvPr/>
        </p:nvSpPr>
        <p:spPr bwMode="auto">
          <a:xfrm rot="586504" flipH="1">
            <a:off x="10739892" y="4162536"/>
            <a:ext cx="641023" cy="920402"/>
          </a:xfrm>
          <a:custGeom>
            <a:avLst/>
            <a:gdLst>
              <a:gd name="T0" fmla="*/ 11 w 158"/>
              <a:gd name="T1" fmla="*/ 120 h 227"/>
              <a:gd name="T2" fmla="*/ 41 w 158"/>
              <a:gd name="T3" fmla="*/ 193 h 227"/>
              <a:gd name="T4" fmla="*/ 154 w 158"/>
              <a:gd name="T5" fmla="*/ 103 h 227"/>
              <a:gd name="T6" fmla="*/ 108 w 158"/>
              <a:gd name="T7" fmla="*/ 99 h 227"/>
              <a:gd name="T8" fmla="*/ 111 w 158"/>
              <a:gd name="T9" fmla="*/ 98 h 227"/>
              <a:gd name="T10" fmla="*/ 136 w 158"/>
              <a:gd name="T11" fmla="*/ 34 h 227"/>
              <a:gd name="T12" fmla="*/ 153 w 158"/>
              <a:gd name="T13" fmla="*/ 0 h 227"/>
              <a:gd name="T14" fmla="*/ 150 w 158"/>
              <a:gd name="T15" fmla="*/ 0 h 227"/>
              <a:gd name="T16" fmla="*/ 122 w 158"/>
              <a:gd name="T17" fmla="*/ 69 h 227"/>
              <a:gd name="T18" fmla="*/ 84 w 158"/>
              <a:gd name="T19" fmla="*/ 47 h 227"/>
              <a:gd name="T20" fmla="*/ 58 w 158"/>
              <a:gd name="T21" fmla="*/ 65 h 227"/>
              <a:gd name="T22" fmla="*/ 56 w 158"/>
              <a:gd name="T23" fmla="*/ 67 h 227"/>
              <a:gd name="T24" fmla="*/ 144 w 158"/>
              <a:gd name="T25" fmla="*/ 16 h 227"/>
              <a:gd name="T26" fmla="*/ 142 w 158"/>
              <a:gd name="T27" fmla="*/ 23 h 227"/>
              <a:gd name="T28" fmla="*/ 156 w 158"/>
              <a:gd name="T29" fmla="*/ 55 h 227"/>
              <a:gd name="T30" fmla="*/ 156 w 158"/>
              <a:gd name="T31" fmla="*/ 53 h 227"/>
              <a:gd name="T32" fmla="*/ 136 w 158"/>
              <a:gd name="T33" fmla="*/ 44 h 227"/>
              <a:gd name="T34" fmla="*/ 129 w 158"/>
              <a:gd name="T35" fmla="*/ 55 h 227"/>
              <a:gd name="T36" fmla="*/ 135 w 158"/>
              <a:gd name="T37" fmla="*/ 57 h 227"/>
              <a:gd name="T38" fmla="*/ 128 w 158"/>
              <a:gd name="T39" fmla="*/ 63 h 227"/>
              <a:gd name="T40" fmla="*/ 121 w 158"/>
              <a:gd name="T41" fmla="*/ 73 h 227"/>
              <a:gd name="T42" fmla="*/ 117 w 158"/>
              <a:gd name="T43" fmla="*/ 80 h 227"/>
              <a:gd name="T44" fmla="*/ 50 w 158"/>
              <a:gd name="T45" fmla="*/ 189 h 227"/>
              <a:gd name="T46" fmla="*/ 58 w 158"/>
              <a:gd name="T47" fmla="*/ 190 h 227"/>
              <a:gd name="T48" fmla="*/ 55 w 158"/>
              <a:gd name="T49" fmla="*/ 178 h 227"/>
              <a:gd name="T50" fmla="*/ 78 w 158"/>
              <a:gd name="T51" fmla="*/ 192 h 227"/>
              <a:gd name="T52" fmla="*/ 78 w 158"/>
              <a:gd name="T53" fmla="*/ 190 h 227"/>
              <a:gd name="T54" fmla="*/ 91 w 158"/>
              <a:gd name="T55" fmla="*/ 194 h 227"/>
              <a:gd name="T56" fmla="*/ 99 w 158"/>
              <a:gd name="T57" fmla="*/ 195 h 227"/>
              <a:gd name="T58" fmla="*/ 138 w 158"/>
              <a:gd name="T59" fmla="*/ 135 h 227"/>
              <a:gd name="T60" fmla="*/ 117 w 158"/>
              <a:gd name="T61" fmla="*/ 133 h 227"/>
              <a:gd name="T62" fmla="*/ 109 w 158"/>
              <a:gd name="T63" fmla="*/ 133 h 227"/>
              <a:gd name="T64" fmla="*/ 105 w 158"/>
              <a:gd name="T65" fmla="*/ 103 h 227"/>
              <a:gd name="T66" fmla="*/ 103 w 158"/>
              <a:gd name="T67" fmla="*/ 98 h 227"/>
              <a:gd name="T68" fmla="*/ 98 w 158"/>
              <a:gd name="T69" fmla="*/ 117 h 227"/>
              <a:gd name="T70" fmla="*/ 96 w 158"/>
              <a:gd name="T71" fmla="*/ 78 h 227"/>
              <a:gd name="T72" fmla="*/ 93 w 158"/>
              <a:gd name="T73" fmla="*/ 79 h 227"/>
              <a:gd name="T74" fmla="*/ 91 w 158"/>
              <a:gd name="T75" fmla="*/ 66 h 227"/>
              <a:gd name="T76" fmla="*/ 89 w 158"/>
              <a:gd name="T77" fmla="*/ 59 h 227"/>
              <a:gd name="T78" fmla="*/ 91 w 158"/>
              <a:gd name="T79" fmla="*/ 133 h 227"/>
              <a:gd name="T80" fmla="*/ 89 w 158"/>
              <a:gd name="T81" fmla="*/ 136 h 227"/>
              <a:gd name="T82" fmla="*/ 88 w 158"/>
              <a:gd name="T83" fmla="*/ 136 h 227"/>
              <a:gd name="T84" fmla="*/ 91 w 158"/>
              <a:gd name="T85" fmla="*/ 128 h 227"/>
              <a:gd name="T86" fmla="*/ 78 w 158"/>
              <a:gd name="T87" fmla="*/ 153 h 227"/>
              <a:gd name="T88" fmla="*/ 72 w 158"/>
              <a:gd name="T89" fmla="*/ 158 h 227"/>
              <a:gd name="T90" fmla="*/ 71 w 158"/>
              <a:gd name="T91" fmla="*/ 160 h 227"/>
              <a:gd name="T92" fmla="*/ 70 w 158"/>
              <a:gd name="T93" fmla="*/ 164 h 227"/>
              <a:gd name="T94" fmla="*/ 68 w 158"/>
              <a:gd name="T95" fmla="*/ 162 h 227"/>
              <a:gd name="T96" fmla="*/ 57 w 158"/>
              <a:gd name="T97" fmla="*/ 165 h 227"/>
              <a:gd name="T98" fmla="*/ 50 w 158"/>
              <a:gd name="T99" fmla="*/ 137 h 227"/>
              <a:gd name="T100" fmla="*/ 47 w 158"/>
              <a:gd name="T101" fmla="*/ 138 h 227"/>
              <a:gd name="T102" fmla="*/ 45 w 158"/>
              <a:gd name="T103" fmla="*/ 125 h 227"/>
              <a:gd name="T104" fmla="*/ 42 w 158"/>
              <a:gd name="T105" fmla="*/ 118 h 227"/>
              <a:gd name="T106" fmla="*/ 35 w 158"/>
              <a:gd name="T107" fmla="*/ 106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58" h="227">
                <a:moveTo>
                  <a:pt x="39" y="189"/>
                </a:moveTo>
                <a:cubicBezTo>
                  <a:pt x="36" y="190"/>
                  <a:pt x="36" y="190"/>
                  <a:pt x="36" y="190"/>
                </a:cubicBezTo>
                <a:cubicBezTo>
                  <a:pt x="11" y="120"/>
                  <a:pt x="11" y="120"/>
                  <a:pt x="11" y="120"/>
                </a:cubicBezTo>
                <a:cubicBezTo>
                  <a:pt x="0" y="145"/>
                  <a:pt x="3" y="170"/>
                  <a:pt x="33" y="193"/>
                </a:cubicBezTo>
                <a:cubicBezTo>
                  <a:pt x="35" y="194"/>
                  <a:pt x="37" y="195"/>
                  <a:pt x="39" y="196"/>
                </a:cubicBezTo>
                <a:cubicBezTo>
                  <a:pt x="40" y="195"/>
                  <a:pt x="40" y="194"/>
                  <a:pt x="41" y="193"/>
                </a:cubicBezTo>
                <a:cubicBezTo>
                  <a:pt x="43" y="195"/>
                  <a:pt x="43" y="195"/>
                  <a:pt x="43" y="195"/>
                </a:cubicBezTo>
                <a:cubicBezTo>
                  <a:pt x="42" y="196"/>
                  <a:pt x="42" y="196"/>
                  <a:pt x="41" y="197"/>
                </a:cubicBezTo>
                <a:cubicBezTo>
                  <a:pt x="116" y="227"/>
                  <a:pt x="146" y="167"/>
                  <a:pt x="154" y="103"/>
                </a:cubicBezTo>
                <a:cubicBezTo>
                  <a:pt x="109" y="101"/>
                  <a:pt x="109" y="101"/>
                  <a:pt x="109" y="101"/>
                </a:cubicBezTo>
                <a:cubicBezTo>
                  <a:pt x="109" y="99"/>
                  <a:pt x="109" y="99"/>
                  <a:pt x="109" y="99"/>
                </a:cubicBezTo>
                <a:cubicBezTo>
                  <a:pt x="108" y="99"/>
                  <a:pt x="108" y="99"/>
                  <a:pt x="108" y="99"/>
                </a:cubicBezTo>
                <a:cubicBezTo>
                  <a:pt x="109" y="97"/>
                  <a:pt x="110" y="94"/>
                  <a:pt x="111" y="92"/>
                </a:cubicBezTo>
                <a:cubicBezTo>
                  <a:pt x="114" y="93"/>
                  <a:pt x="114" y="93"/>
                  <a:pt x="114" y="93"/>
                </a:cubicBezTo>
                <a:cubicBezTo>
                  <a:pt x="113" y="95"/>
                  <a:pt x="112" y="96"/>
                  <a:pt x="111" y="98"/>
                </a:cubicBezTo>
                <a:cubicBezTo>
                  <a:pt x="155" y="100"/>
                  <a:pt x="155" y="100"/>
                  <a:pt x="155" y="100"/>
                </a:cubicBezTo>
                <a:cubicBezTo>
                  <a:pt x="158" y="76"/>
                  <a:pt x="158" y="51"/>
                  <a:pt x="157" y="31"/>
                </a:cubicBezTo>
                <a:cubicBezTo>
                  <a:pt x="136" y="34"/>
                  <a:pt x="136" y="34"/>
                  <a:pt x="136" y="34"/>
                </a:cubicBezTo>
                <a:cubicBezTo>
                  <a:pt x="136" y="31"/>
                  <a:pt x="136" y="31"/>
                  <a:pt x="136" y="31"/>
                </a:cubicBezTo>
                <a:cubicBezTo>
                  <a:pt x="156" y="28"/>
                  <a:pt x="156" y="28"/>
                  <a:pt x="156" y="28"/>
                </a:cubicBezTo>
                <a:cubicBezTo>
                  <a:pt x="156" y="17"/>
                  <a:pt x="154" y="8"/>
                  <a:pt x="153" y="0"/>
                </a:cubicBezTo>
                <a:cubicBezTo>
                  <a:pt x="152" y="1"/>
                  <a:pt x="152" y="3"/>
                  <a:pt x="151" y="5"/>
                </a:cubicBezTo>
                <a:cubicBezTo>
                  <a:pt x="149" y="4"/>
                  <a:pt x="149" y="4"/>
                  <a:pt x="149" y="4"/>
                </a:cubicBezTo>
                <a:cubicBezTo>
                  <a:pt x="149" y="2"/>
                  <a:pt x="149" y="1"/>
                  <a:pt x="150" y="0"/>
                </a:cubicBezTo>
                <a:cubicBezTo>
                  <a:pt x="140" y="7"/>
                  <a:pt x="125" y="16"/>
                  <a:pt x="110" y="26"/>
                </a:cubicBezTo>
                <a:cubicBezTo>
                  <a:pt x="124" y="68"/>
                  <a:pt x="124" y="68"/>
                  <a:pt x="124" y="68"/>
                </a:cubicBezTo>
                <a:cubicBezTo>
                  <a:pt x="122" y="69"/>
                  <a:pt x="122" y="69"/>
                  <a:pt x="122" y="69"/>
                </a:cubicBezTo>
                <a:cubicBezTo>
                  <a:pt x="108" y="28"/>
                  <a:pt x="108" y="28"/>
                  <a:pt x="108" y="28"/>
                </a:cubicBezTo>
                <a:cubicBezTo>
                  <a:pt x="100" y="33"/>
                  <a:pt x="91" y="39"/>
                  <a:pt x="83" y="45"/>
                </a:cubicBezTo>
                <a:cubicBezTo>
                  <a:pt x="84" y="47"/>
                  <a:pt x="84" y="47"/>
                  <a:pt x="84" y="47"/>
                </a:cubicBezTo>
                <a:cubicBezTo>
                  <a:pt x="82" y="48"/>
                  <a:pt x="82" y="48"/>
                  <a:pt x="82" y="48"/>
                </a:cubicBezTo>
                <a:cubicBezTo>
                  <a:pt x="81" y="47"/>
                  <a:pt x="81" y="47"/>
                  <a:pt x="81" y="47"/>
                </a:cubicBezTo>
                <a:cubicBezTo>
                  <a:pt x="73" y="52"/>
                  <a:pt x="65" y="59"/>
                  <a:pt x="58" y="65"/>
                </a:cubicBezTo>
                <a:cubicBezTo>
                  <a:pt x="83" y="136"/>
                  <a:pt x="83" y="136"/>
                  <a:pt x="83" y="136"/>
                </a:cubicBezTo>
                <a:cubicBezTo>
                  <a:pt x="81" y="137"/>
                  <a:pt x="81" y="137"/>
                  <a:pt x="81" y="137"/>
                </a:cubicBezTo>
                <a:cubicBezTo>
                  <a:pt x="56" y="67"/>
                  <a:pt x="56" y="67"/>
                  <a:pt x="56" y="67"/>
                </a:cubicBezTo>
                <a:cubicBezTo>
                  <a:pt x="38" y="83"/>
                  <a:pt x="22" y="100"/>
                  <a:pt x="13" y="117"/>
                </a:cubicBezTo>
                <a:lnTo>
                  <a:pt x="39" y="189"/>
                </a:lnTo>
                <a:close/>
                <a:moveTo>
                  <a:pt x="144" y="16"/>
                </a:moveTo>
                <a:cubicBezTo>
                  <a:pt x="147" y="17"/>
                  <a:pt x="147" y="17"/>
                  <a:pt x="147" y="17"/>
                </a:cubicBezTo>
                <a:cubicBezTo>
                  <a:pt x="146" y="19"/>
                  <a:pt x="145" y="22"/>
                  <a:pt x="144" y="24"/>
                </a:cubicBezTo>
                <a:cubicBezTo>
                  <a:pt x="142" y="23"/>
                  <a:pt x="142" y="23"/>
                  <a:pt x="142" y="23"/>
                </a:cubicBezTo>
                <a:cubicBezTo>
                  <a:pt x="143" y="21"/>
                  <a:pt x="143" y="18"/>
                  <a:pt x="144" y="16"/>
                </a:cubicBezTo>
                <a:close/>
                <a:moveTo>
                  <a:pt x="156" y="53"/>
                </a:moveTo>
                <a:cubicBezTo>
                  <a:pt x="156" y="55"/>
                  <a:pt x="156" y="55"/>
                  <a:pt x="156" y="55"/>
                </a:cubicBezTo>
                <a:cubicBezTo>
                  <a:pt x="148" y="57"/>
                  <a:pt x="148" y="57"/>
                  <a:pt x="148" y="57"/>
                </a:cubicBezTo>
                <a:cubicBezTo>
                  <a:pt x="148" y="54"/>
                  <a:pt x="148" y="54"/>
                  <a:pt x="148" y="54"/>
                </a:cubicBezTo>
                <a:lnTo>
                  <a:pt x="156" y="53"/>
                </a:lnTo>
                <a:close/>
                <a:moveTo>
                  <a:pt x="137" y="35"/>
                </a:moveTo>
                <a:cubicBezTo>
                  <a:pt x="139" y="36"/>
                  <a:pt x="139" y="36"/>
                  <a:pt x="139" y="36"/>
                </a:cubicBezTo>
                <a:cubicBezTo>
                  <a:pt x="138" y="39"/>
                  <a:pt x="137" y="41"/>
                  <a:pt x="136" y="44"/>
                </a:cubicBezTo>
                <a:cubicBezTo>
                  <a:pt x="134" y="43"/>
                  <a:pt x="134" y="43"/>
                  <a:pt x="134" y="43"/>
                </a:cubicBezTo>
                <a:cubicBezTo>
                  <a:pt x="135" y="40"/>
                  <a:pt x="136" y="38"/>
                  <a:pt x="137" y="35"/>
                </a:cubicBezTo>
                <a:close/>
                <a:moveTo>
                  <a:pt x="129" y="55"/>
                </a:moveTo>
                <a:cubicBezTo>
                  <a:pt x="131" y="56"/>
                  <a:pt x="131" y="56"/>
                  <a:pt x="131" y="56"/>
                </a:cubicBezTo>
                <a:cubicBezTo>
                  <a:pt x="131" y="56"/>
                  <a:pt x="131" y="57"/>
                  <a:pt x="130" y="58"/>
                </a:cubicBezTo>
                <a:cubicBezTo>
                  <a:pt x="135" y="57"/>
                  <a:pt x="135" y="57"/>
                  <a:pt x="135" y="57"/>
                </a:cubicBezTo>
                <a:cubicBezTo>
                  <a:pt x="136" y="59"/>
                  <a:pt x="136" y="59"/>
                  <a:pt x="136" y="59"/>
                </a:cubicBezTo>
                <a:cubicBezTo>
                  <a:pt x="129" y="61"/>
                  <a:pt x="129" y="61"/>
                  <a:pt x="129" y="61"/>
                </a:cubicBezTo>
                <a:cubicBezTo>
                  <a:pt x="129" y="61"/>
                  <a:pt x="129" y="62"/>
                  <a:pt x="128" y="63"/>
                </a:cubicBezTo>
                <a:cubicBezTo>
                  <a:pt x="126" y="62"/>
                  <a:pt x="126" y="62"/>
                  <a:pt x="126" y="62"/>
                </a:cubicBezTo>
                <a:cubicBezTo>
                  <a:pt x="127" y="59"/>
                  <a:pt x="128" y="57"/>
                  <a:pt x="129" y="55"/>
                </a:cubicBezTo>
                <a:close/>
                <a:moveTo>
                  <a:pt x="121" y="73"/>
                </a:moveTo>
                <a:cubicBezTo>
                  <a:pt x="123" y="74"/>
                  <a:pt x="123" y="74"/>
                  <a:pt x="123" y="74"/>
                </a:cubicBezTo>
                <a:cubicBezTo>
                  <a:pt x="122" y="77"/>
                  <a:pt x="121" y="79"/>
                  <a:pt x="120" y="82"/>
                </a:cubicBezTo>
                <a:cubicBezTo>
                  <a:pt x="117" y="80"/>
                  <a:pt x="117" y="80"/>
                  <a:pt x="117" y="80"/>
                </a:cubicBezTo>
                <a:cubicBezTo>
                  <a:pt x="118" y="78"/>
                  <a:pt x="119" y="76"/>
                  <a:pt x="121" y="73"/>
                </a:cubicBezTo>
                <a:close/>
                <a:moveTo>
                  <a:pt x="58" y="190"/>
                </a:moveTo>
                <a:cubicBezTo>
                  <a:pt x="50" y="189"/>
                  <a:pt x="50" y="189"/>
                  <a:pt x="50" y="189"/>
                </a:cubicBezTo>
                <a:cubicBezTo>
                  <a:pt x="50" y="186"/>
                  <a:pt x="50" y="186"/>
                  <a:pt x="50" y="186"/>
                </a:cubicBezTo>
                <a:cubicBezTo>
                  <a:pt x="58" y="187"/>
                  <a:pt x="58" y="187"/>
                  <a:pt x="58" y="187"/>
                </a:cubicBezTo>
                <a:lnTo>
                  <a:pt x="58" y="190"/>
                </a:lnTo>
                <a:close/>
                <a:moveTo>
                  <a:pt x="52" y="186"/>
                </a:moveTo>
                <a:cubicBezTo>
                  <a:pt x="50" y="184"/>
                  <a:pt x="50" y="184"/>
                  <a:pt x="50" y="184"/>
                </a:cubicBezTo>
                <a:cubicBezTo>
                  <a:pt x="52" y="182"/>
                  <a:pt x="54" y="180"/>
                  <a:pt x="55" y="178"/>
                </a:cubicBezTo>
                <a:cubicBezTo>
                  <a:pt x="57" y="180"/>
                  <a:pt x="57" y="180"/>
                  <a:pt x="57" y="180"/>
                </a:cubicBezTo>
                <a:cubicBezTo>
                  <a:pt x="55" y="182"/>
                  <a:pt x="54" y="184"/>
                  <a:pt x="52" y="186"/>
                </a:cubicBezTo>
                <a:close/>
                <a:moveTo>
                  <a:pt x="78" y="192"/>
                </a:moveTo>
                <a:cubicBezTo>
                  <a:pt x="70" y="191"/>
                  <a:pt x="70" y="191"/>
                  <a:pt x="70" y="191"/>
                </a:cubicBezTo>
                <a:cubicBezTo>
                  <a:pt x="71" y="189"/>
                  <a:pt x="71" y="189"/>
                  <a:pt x="71" y="189"/>
                </a:cubicBezTo>
                <a:cubicBezTo>
                  <a:pt x="78" y="190"/>
                  <a:pt x="78" y="190"/>
                  <a:pt x="78" y="190"/>
                </a:cubicBezTo>
                <a:lnTo>
                  <a:pt x="78" y="192"/>
                </a:lnTo>
                <a:close/>
                <a:moveTo>
                  <a:pt x="99" y="195"/>
                </a:moveTo>
                <a:cubicBezTo>
                  <a:pt x="91" y="194"/>
                  <a:pt x="91" y="194"/>
                  <a:pt x="91" y="194"/>
                </a:cubicBezTo>
                <a:cubicBezTo>
                  <a:pt x="91" y="191"/>
                  <a:pt x="91" y="191"/>
                  <a:pt x="91" y="191"/>
                </a:cubicBezTo>
                <a:cubicBezTo>
                  <a:pt x="99" y="192"/>
                  <a:pt x="99" y="192"/>
                  <a:pt x="99" y="192"/>
                </a:cubicBezTo>
                <a:lnTo>
                  <a:pt x="99" y="195"/>
                </a:lnTo>
                <a:close/>
                <a:moveTo>
                  <a:pt x="130" y="132"/>
                </a:moveTo>
                <a:cubicBezTo>
                  <a:pt x="138" y="132"/>
                  <a:pt x="138" y="132"/>
                  <a:pt x="138" y="132"/>
                </a:cubicBezTo>
                <a:cubicBezTo>
                  <a:pt x="138" y="135"/>
                  <a:pt x="138" y="135"/>
                  <a:pt x="138" y="135"/>
                </a:cubicBezTo>
                <a:cubicBezTo>
                  <a:pt x="130" y="135"/>
                  <a:pt x="130" y="135"/>
                  <a:pt x="130" y="135"/>
                </a:cubicBezTo>
                <a:lnTo>
                  <a:pt x="130" y="132"/>
                </a:lnTo>
                <a:close/>
                <a:moveTo>
                  <a:pt x="117" y="133"/>
                </a:moveTo>
                <a:cubicBezTo>
                  <a:pt x="117" y="135"/>
                  <a:pt x="117" y="135"/>
                  <a:pt x="117" y="135"/>
                </a:cubicBezTo>
                <a:cubicBezTo>
                  <a:pt x="109" y="136"/>
                  <a:pt x="109" y="136"/>
                  <a:pt x="109" y="136"/>
                </a:cubicBezTo>
                <a:cubicBezTo>
                  <a:pt x="109" y="133"/>
                  <a:pt x="109" y="133"/>
                  <a:pt x="109" y="133"/>
                </a:cubicBezTo>
                <a:lnTo>
                  <a:pt x="117" y="133"/>
                </a:lnTo>
                <a:close/>
                <a:moveTo>
                  <a:pt x="103" y="98"/>
                </a:moveTo>
                <a:cubicBezTo>
                  <a:pt x="105" y="103"/>
                  <a:pt x="105" y="103"/>
                  <a:pt x="105" y="103"/>
                </a:cubicBezTo>
                <a:cubicBezTo>
                  <a:pt x="103" y="104"/>
                  <a:pt x="103" y="104"/>
                  <a:pt x="103" y="104"/>
                </a:cubicBezTo>
                <a:cubicBezTo>
                  <a:pt x="101" y="99"/>
                  <a:pt x="101" y="99"/>
                  <a:pt x="101" y="99"/>
                </a:cubicBezTo>
                <a:lnTo>
                  <a:pt x="103" y="98"/>
                </a:lnTo>
                <a:close/>
                <a:moveTo>
                  <a:pt x="104" y="111"/>
                </a:moveTo>
                <a:cubicBezTo>
                  <a:pt x="103" y="114"/>
                  <a:pt x="101" y="116"/>
                  <a:pt x="100" y="118"/>
                </a:cubicBezTo>
                <a:cubicBezTo>
                  <a:pt x="98" y="117"/>
                  <a:pt x="98" y="117"/>
                  <a:pt x="98" y="117"/>
                </a:cubicBezTo>
                <a:cubicBezTo>
                  <a:pt x="99" y="115"/>
                  <a:pt x="100" y="112"/>
                  <a:pt x="102" y="110"/>
                </a:cubicBezTo>
                <a:lnTo>
                  <a:pt x="104" y="111"/>
                </a:lnTo>
                <a:close/>
                <a:moveTo>
                  <a:pt x="96" y="78"/>
                </a:moveTo>
                <a:cubicBezTo>
                  <a:pt x="99" y="86"/>
                  <a:pt x="99" y="86"/>
                  <a:pt x="99" y="86"/>
                </a:cubicBezTo>
                <a:cubicBezTo>
                  <a:pt x="96" y="86"/>
                  <a:pt x="96" y="86"/>
                  <a:pt x="96" y="86"/>
                </a:cubicBezTo>
                <a:cubicBezTo>
                  <a:pt x="93" y="79"/>
                  <a:pt x="93" y="79"/>
                  <a:pt x="93" y="79"/>
                </a:cubicBezTo>
                <a:lnTo>
                  <a:pt x="96" y="78"/>
                </a:lnTo>
                <a:close/>
                <a:moveTo>
                  <a:pt x="89" y="59"/>
                </a:moveTo>
                <a:cubicBezTo>
                  <a:pt x="91" y="66"/>
                  <a:pt x="91" y="66"/>
                  <a:pt x="91" y="66"/>
                </a:cubicBezTo>
                <a:cubicBezTo>
                  <a:pt x="89" y="67"/>
                  <a:pt x="89" y="67"/>
                  <a:pt x="89" y="67"/>
                </a:cubicBezTo>
                <a:cubicBezTo>
                  <a:pt x="86" y="60"/>
                  <a:pt x="86" y="60"/>
                  <a:pt x="86" y="60"/>
                </a:cubicBezTo>
                <a:lnTo>
                  <a:pt x="89" y="59"/>
                </a:lnTo>
                <a:close/>
                <a:moveTo>
                  <a:pt x="91" y="128"/>
                </a:moveTo>
                <a:cubicBezTo>
                  <a:pt x="94" y="129"/>
                  <a:pt x="94" y="129"/>
                  <a:pt x="94" y="129"/>
                </a:cubicBezTo>
                <a:cubicBezTo>
                  <a:pt x="93" y="131"/>
                  <a:pt x="92" y="132"/>
                  <a:pt x="91" y="133"/>
                </a:cubicBezTo>
                <a:cubicBezTo>
                  <a:pt x="96" y="133"/>
                  <a:pt x="96" y="133"/>
                  <a:pt x="96" y="133"/>
                </a:cubicBezTo>
                <a:cubicBezTo>
                  <a:pt x="96" y="136"/>
                  <a:pt x="96" y="136"/>
                  <a:pt x="96" y="136"/>
                </a:cubicBezTo>
                <a:cubicBezTo>
                  <a:pt x="89" y="136"/>
                  <a:pt x="89" y="136"/>
                  <a:pt x="89" y="136"/>
                </a:cubicBezTo>
                <a:cubicBezTo>
                  <a:pt x="89" y="136"/>
                  <a:pt x="89" y="136"/>
                  <a:pt x="89" y="136"/>
                </a:cubicBezTo>
                <a:cubicBezTo>
                  <a:pt x="89" y="136"/>
                  <a:pt x="89" y="136"/>
                  <a:pt x="89" y="136"/>
                </a:cubicBezTo>
                <a:cubicBezTo>
                  <a:pt x="88" y="136"/>
                  <a:pt x="88" y="136"/>
                  <a:pt x="88" y="136"/>
                </a:cubicBezTo>
                <a:cubicBezTo>
                  <a:pt x="88" y="135"/>
                  <a:pt x="88" y="135"/>
                  <a:pt x="88" y="135"/>
                </a:cubicBezTo>
                <a:cubicBezTo>
                  <a:pt x="87" y="135"/>
                  <a:pt x="87" y="135"/>
                  <a:pt x="87" y="135"/>
                </a:cubicBezTo>
                <a:cubicBezTo>
                  <a:pt x="89" y="132"/>
                  <a:pt x="90" y="130"/>
                  <a:pt x="91" y="128"/>
                </a:cubicBezTo>
                <a:close/>
                <a:moveTo>
                  <a:pt x="80" y="145"/>
                </a:moveTo>
                <a:cubicBezTo>
                  <a:pt x="82" y="147"/>
                  <a:pt x="82" y="147"/>
                  <a:pt x="82" y="147"/>
                </a:cubicBezTo>
                <a:cubicBezTo>
                  <a:pt x="81" y="149"/>
                  <a:pt x="79" y="151"/>
                  <a:pt x="78" y="153"/>
                </a:cubicBezTo>
                <a:cubicBezTo>
                  <a:pt x="76" y="152"/>
                  <a:pt x="76" y="152"/>
                  <a:pt x="76" y="152"/>
                </a:cubicBezTo>
                <a:cubicBezTo>
                  <a:pt x="77" y="150"/>
                  <a:pt x="79" y="148"/>
                  <a:pt x="80" y="145"/>
                </a:cubicBezTo>
                <a:close/>
                <a:moveTo>
                  <a:pt x="72" y="158"/>
                </a:moveTo>
                <a:cubicBezTo>
                  <a:pt x="135" y="163"/>
                  <a:pt x="135" y="163"/>
                  <a:pt x="135" y="163"/>
                </a:cubicBezTo>
                <a:cubicBezTo>
                  <a:pt x="135" y="166"/>
                  <a:pt x="135" y="166"/>
                  <a:pt x="135" y="166"/>
                </a:cubicBezTo>
                <a:cubicBezTo>
                  <a:pt x="71" y="160"/>
                  <a:pt x="71" y="160"/>
                  <a:pt x="71" y="160"/>
                </a:cubicBezTo>
                <a:lnTo>
                  <a:pt x="72" y="158"/>
                </a:lnTo>
                <a:close/>
                <a:moveTo>
                  <a:pt x="68" y="162"/>
                </a:moveTo>
                <a:cubicBezTo>
                  <a:pt x="70" y="164"/>
                  <a:pt x="70" y="164"/>
                  <a:pt x="70" y="164"/>
                </a:cubicBezTo>
                <a:cubicBezTo>
                  <a:pt x="69" y="166"/>
                  <a:pt x="67" y="168"/>
                  <a:pt x="65" y="170"/>
                </a:cubicBezTo>
                <a:cubicBezTo>
                  <a:pt x="63" y="168"/>
                  <a:pt x="63" y="168"/>
                  <a:pt x="63" y="168"/>
                </a:cubicBezTo>
                <a:cubicBezTo>
                  <a:pt x="65" y="166"/>
                  <a:pt x="67" y="164"/>
                  <a:pt x="68" y="162"/>
                </a:cubicBezTo>
                <a:close/>
                <a:moveTo>
                  <a:pt x="57" y="156"/>
                </a:moveTo>
                <a:cubicBezTo>
                  <a:pt x="60" y="164"/>
                  <a:pt x="60" y="164"/>
                  <a:pt x="60" y="164"/>
                </a:cubicBezTo>
                <a:cubicBezTo>
                  <a:pt x="57" y="165"/>
                  <a:pt x="57" y="165"/>
                  <a:pt x="57" y="165"/>
                </a:cubicBezTo>
                <a:cubicBezTo>
                  <a:pt x="54" y="157"/>
                  <a:pt x="54" y="157"/>
                  <a:pt x="54" y="157"/>
                </a:cubicBezTo>
                <a:lnTo>
                  <a:pt x="57" y="156"/>
                </a:lnTo>
                <a:close/>
                <a:moveTo>
                  <a:pt x="50" y="137"/>
                </a:moveTo>
                <a:cubicBezTo>
                  <a:pt x="52" y="144"/>
                  <a:pt x="52" y="144"/>
                  <a:pt x="52" y="144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47" y="138"/>
                  <a:pt x="47" y="138"/>
                  <a:pt x="47" y="138"/>
                </a:cubicBezTo>
                <a:lnTo>
                  <a:pt x="50" y="137"/>
                </a:lnTo>
                <a:close/>
                <a:moveTo>
                  <a:pt x="42" y="118"/>
                </a:moveTo>
                <a:cubicBezTo>
                  <a:pt x="45" y="125"/>
                  <a:pt x="45" y="125"/>
                  <a:pt x="45" y="125"/>
                </a:cubicBezTo>
                <a:cubicBezTo>
                  <a:pt x="43" y="126"/>
                  <a:pt x="43" y="126"/>
                  <a:pt x="43" y="126"/>
                </a:cubicBezTo>
                <a:cubicBezTo>
                  <a:pt x="40" y="119"/>
                  <a:pt x="40" y="119"/>
                  <a:pt x="40" y="119"/>
                </a:cubicBezTo>
                <a:lnTo>
                  <a:pt x="42" y="118"/>
                </a:lnTo>
                <a:close/>
                <a:moveTo>
                  <a:pt x="35" y="98"/>
                </a:moveTo>
                <a:cubicBezTo>
                  <a:pt x="38" y="106"/>
                  <a:pt x="38" y="106"/>
                  <a:pt x="38" y="106"/>
                </a:cubicBezTo>
                <a:cubicBezTo>
                  <a:pt x="35" y="106"/>
                  <a:pt x="35" y="106"/>
                  <a:pt x="35" y="106"/>
                </a:cubicBezTo>
                <a:cubicBezTo>
                  <a:pt x="33" y="99"/>
                  <a:pt x="33" y="99"/>
                  <a:pt x="33" y="99"/>
                </a:cubicBezTo>
                <a:lnTo>
                  <a:pt x="35" y="9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9" name="Freeform 382"/>
          <p:cNvSpPr>
            <a:spLocks noEditPoints="1"/>
          </p:cNvSpPr>
          <p:nvPr/>
        </p:nvSpPr>
        <p:spPr bwMode="auto">
          <a:xfrm rot="4505995" flipH="1">
            <a:off x="10939488" y="4126179"/>
            <a:ext cx="994511" cy="819351"/>
          </a:xfrm>
          <a:custGeom>
            <a:avLst/>
            <a:gdLst>
              <a:gd name="T0" fmla="*/ 33 w 216"/>
              <a:gd name="T1" fmla="*/ 32 h 178"/>
              <a:gd name="T2" fmla="*/ 21 w 216"/>
              <a:gd name="T3" fmla="*/ 110 h 178"/>
              <a:gd name="T4" fmla="*/ 165 w 216"/>
              <a:gd name="T5" fmla="*/ 90 h 178"/>
              <a:gd name="T6" fmla="*/ 127 w 216"/>
              <a:gd name="T7" fmla="*/ 63 h 178"/>
              <a:gd name="T8" fmla="*/ 130 w 216"/>
              <a:gd name="T9" fmla="*/ 64 h 178"/>
              <a:gd name="T10" fmla="*/ 185 w 216"/>
              <a:gd name="T11" fmla="*/ 22 h 178"/>
              <a:gd name="T12" fmla="*/ 216 w 216"/>
              <a:gd name="T13" fmla="*/ 1 h 178"/>
              <a:gd name="T14" fmla="*/ 214 w 216"/>
              <a:gd name="T15" fmla="*/ 0 h 178"/>
              <a:gd name="T16" fmla="*/ 154 w 216"/>
              <a:gd name="T17" fmla="*/ 45 h 178"/>
              <a:gd name="T18" fmla="*/ 133 w 216"/>
              <a:gd name="T19" fmla="*/ 6 h 178"/>
              <a:gd name="T20" fmla="*/ 101 w 216"/>
              <a:gd name="T21" fmla="*/ 9 h 178"/>
              <a:gd name="T22" fmla="*/ 99 w 216"/>
              <a:gd name="T23" fmla="*/ 9 h 178"/>
              <a:gd name="T24" fmla="*/ 201 w 216"/>
              <a:gd name="T25" fmla="*/ 11 h 178"/>
              <a:gd name="T26" fmla="*/ 195 w 216"/>
              <a:gd name="T27" fmla="*/ 16 h 178"/>
              <a:gd name="T28" fmla="*/ 191 w 216"/>
              <a:gd name="T29" fmla="*/ 50 h 178"/>
              <a:gd name="T30" fmla="*/ 192 w 216"/>
              <a:gd name="T31" fmla="*/ 48 h 178"/>
              <a:gd name="T32" fmla="*/ 180 w 216"/>
              <a:gd name="T33" fmla="*/ 31 h 178"/>
              <a:gd name="T34" fmla="*/ 168 w 216"/>
              <a:gd name="T35" fmla="*/ 36 h 178"/>
              <a:gd name="T36" fmla="*/ 172 w 216"/>
              <a:gd name="T37" fmla="*/ 41 h 178"/>
              <a:gd name="T38" fmla="*/ 163 w 216"/>
              <a:gd name="T39" fmla="*/ 43 h 178"/>
              <a:gd name="T40" fmla="*/ 151 w 216"/>
              <a:gd name="T41" fmla="*/ 48 h 178"/>
              <a:gd name="T42" fmla="*/ 145 w 216"/>
              <a:gd name="T43" fmla="*/ 52 h 178"/>
              <a:gd name="T44" fmla="*/ 31 w 216"/>
              <a:gd name="T45" fmla="*/ 111 h 178"/>
              <a:gd name="T46" fmla="*/ 37 w 216"/>
              <a:gd name="T47" fmla="*/ 116 h 178"/>
              <a:gd name="T48" fmla="*/ 42 w 216"/>
              <a:gd name="T49" fmla="*/ 107 h 178"/>
              <a:gd name="T50" fmla="*/ 54 w 216"/>
              <a:gd name="T51" fmla="*/ 128 h 178"/>
              <a:gd name="T52" fmla="*/ 55 w 216"/>
              <a:gd name="T53" fmla="*/ 126 h 178"/>
              <a:gd name="T54" fmla="*/ 64 w 216"/>
              <a:gd name="T55" fmla="*/ 136 h 178"/>
              <a:gd name="T56" fmla="*/ 70 w 216"/>
              <a:gd name="T57" fmla="*/ 141 h 178"/>
              <a:gd name="T58" fmla="*/ 127 w 216"/>
              <a:gd name="T59" fmla="*/ 106 h 178"/>
              <a:gd name="T60" fmla="*/ 117 w 216"/>
              <a:gd name="T61" fmla="*/ 97 h 178"/>
              <a:gd name="T62" fmla="*/ 111 w 216"/>
              <a:gd name="T63" fmla="*/ 93 h 178"/>
              <a:gd name="T64" fmla="*/ 123 w 216"/>
              <a:gd name="T65" fmla="*/ 65 h 178"/>
              <a:gd name="T66" fmla="*/ 124 w 216"/>
              <a:gd name="T67" fmla="*/ 60 h 178"/>
              <a:gd name="T68" fmla="*/ 111 w 216"/>
              <a:gd name="T69" fmla="*/ 76 h 178"/>
              <a:gd name="T70" fmla="*/ 99 w 216"/>
              <a:gd name="T71" fmla="*/ 87 h 178"/>
              <a:gd name="T72" fmla="*/ 92 w 216"/>
              <a:gd name="T73" fmla="*/ 86 h 178"/>
              <a:gd name="T74" fmla="*/ 92 w 216"/>
              <a:gd name="T75" fmla="*/ 85 h 178"/>
              <a:gd name="T76" fmla="*/ 99 w 216"/>
              <a:gd name="T77" fmla="*/ 82 h 178"/>
              <a:gd name="T78" fmla="*/ 127 w 216"/>
              <a:gd name="T79" fmla="*/ 40 h 178"/>
              <a:gd name="T80" fmla="*/ 125 w 216"/>
              <a:gd name="T81" fmla="*/ 39 h 178"/>
              <a:gd name="T82" fmla="*/ 131 w 216"/>
              <a:gd name="T83" fmla="*/ 19 h 178"/>
              <a:gd name="T84" fmla="*/ 128 w 216"/>
              <a:gd name="T85" fmla="*/ 19 h 178"/>
              <a:gd name="T86" fmla="*/ 73 w 216"/>
              <a:gd name="T87" fmla="*/ 95 h 178"/>
              <a:gd name="T88" fmla="*/ 66 w 216"/>
              <a:gd name="T89" fmla="*/ 95 h 178"/>
              <a:gd name="T90" fmla="*/ 64 w 216"/>
              <a:gd name="T91" fmla="*/ 97 h 178"/>
              <a:gd name="T92" fmla="*/ 61 w 216"/>
              <a:gd name="T93" fmla="*/ 100 h 178"/>
              <a:gd name="T94" fmla="*/ 61 w 216"/>
              <a:gd name="T95" fmla="*/ 97 h 178"/>
              <a:gd name="T96" fmla="*/ 50 w 216"/>
              <a:gd name="T97" fmla="*/ 94 h 178"/>
              <a:gd name="T98" fmla="*/ 57 w 216"/>
              <a:gd name="T99" fmla="*/ 66 h 178"/>
              <a:gd name="T100" fmla="*/ 55 w 216"/>
              <a:gd name="T101" fmla="*/ 66 h 178"/>
              <a:gd name="T102" fmla="*/ 60 w 216"/>
              <a:gd name="T103" fmla="*/ 54 h 178"/>
              <a:gd name="T104" fmla="*/ 61 w 216"/>
              <a:gd name="T105" fmla="*/ 46 h 178"/>
              <a:gd name="T106" fmla="*/ 62 w 216"/>
              <a:gd name="T107" fmla="*/ 25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16" h="178">
                <a:moveTo>
                  <a:pt x="22" y="105"/>
                </a:moveTo>
                <a:cubicBezTo>
                  <a:pt x="19" y="104"/>
                  <a:pt x="19" y="104"/>
                  <a:pt x="19" y="104"/>
                </a:cubicBezTo>
                <a:cubicBezTo>
                  <a:pt x="33" y="32"/>
                  <a:pt x="33" y="32"/>
                  <a:pt x="33" y="32"/>
                </a:cubicBezTo>
                <a:cubicBezTo>
                  <a:pt x="11" y="48"/>
                  <a:pt x="0" y="71"/>
                  <a:pt x="14" y="106"/>
                </a:cubicBezTo>
                <a:cubicBezTo>
                  <a:pt x="16" y="108"/>
                  <a:pt x="17" y="109"/>
                  <a:pt x="18" y="111"/>
                </a:cubicBezTo>
                <a:cubicBezTo>
                  <a:pt x="19" y="111"/>
                  <a:pt x="20" y="111"/>
                  <a:pt x="21" y="110"/>
                </a:cubicBezTo>
                <a:cubicBezTo>
                  <a:pt x="22" y="113"/>
                  <a:pt x="22" y="113"/>
                  <a:pt x="22" y="113"/>
                </a:cubicBezTo>
                <a:cubicBezTo>
                  <a:pt x="21" y="113"/>
                  <a:pt x="21" y="113"/>
                  <a:pt x="20" y="113"/>
                </a:cubicBezTo>
                <a:cubicBezTo>
                  <a:pt x="68" y="178"/>
                  <a:pt x="125" y="141"/>
                  <a:pt x="165" y="90"/>
                </a:cubicBezTo>
                <a:cubicBezTo>
                  <a:pt x="127" y="65"/>
                  <a:pt x="127" y="65"/>
                  <a:pt x="127" y="65"/>
                </a:cubicBezTo>
                <a:cubicBezTo>
                  <a:pt x="128" y="64"/>
                  <a:pt x="128" y="64"/>
                  <a:pt x="128" y="64"/>
                </a:cubicBezTo>
                <a:cubicBezTo>
                  <a:pt x="127" y="63"/>
                  <a:pt x="127" y="63"/>
                  <a:pt x="127" y="63"/>
                </a:cubicBezTo>
                <a:cubicBezTo>
                  <a:pt x="129" y="62"/>
                  <a:pt x="132" y="61"/>
                  <a:pt x="134" y="59"/>
                </a:cubicBezTo>
                <a:cubicBezTo>
                  <a:pt x="135" y="61"/>
                  <a:pt x="135" y="61"/>
                  <a:pt x="135" y="61"/>
                </a:cubicBezTo>
                <a:cubicBezTo>
                  <a:pt x="133" y="62"/>
                  <a:pt x="132" y="63"/>
                  <a:pt x="130" y="64"/>
                </a:cubicBezTo>
                <a:cubicBezTo>
                  <a:pt x="167" y="88"/>
                  <a:pt x="167" y="88"/>
                  <a:pt x="167" y="88"/>
                </a:cubicBezTo>
                <a:cubicBezTo>
                  <a:pt x="182" y="69"/>
                  <a:pt x="195" y="48"/>
                  <a:pt x="204" y="30"/>
                </a:cubicBezTo>
                <a:cubicBezTo>
                  <a:pt x="185" y="22"/>
                  <a:pt x="185" y="22"/>
                  <a:pt x="185" y="22"/>
                </a:cubicBezTo>
                <a:cubicBezTo>
                  <a:pt x="186" y="20"/>
                  <a:pt x="186" y="20"/>
                  <a:pt x="186" y="20"/>
                </a:cubicBezTo>
                <a:cubicBezTo>
                  <a:pt x="205" y="28"/>
                  <a:pt x="205" y="28"/>
                  <a:pt x="205" y="28"/>
                </a:cubicBezTo>
                <a:cubicBezTo>
                  <a:pt x="210" y="18"/>
                  <a:pt x="214" y="9"/>
                  <a:pt x="216" y="1"/>
                </a:cubicBezTo>
                <a:cubicBezTo>
                  <a:pt x="215" y="2"/>
                  <a:pt x="214" y="3"/>
                  <a:pt x="212" y="5"/>
                </a:cubicBezTo>
                <a:cubicBezTo>
                  <a:pt x="211" y="3"/>
                  <a:pt x="211" y="3"/>
                  <a:pt x="211" y="3"/>
                </a:cubicBezTo>
                <a:cubicBezTo>
                  <a:pt x="212" y="2"/>
                  <a:pt x="213" y="1"/>
                  <a:pt x="214" y="0"/>
                </a:cubicBezTo>
                <a:cubicBezTo>
                  <a:pt x="202" y="1"/>
                  <a:pt x="185" y="1"/>
                  <a:pt x="166" y="2"/>
                </a:cubicBezTo>
                <a:cubicBezTo>
                  <a:pt x="157" y="45"/>
                  <a:pt x="157" y="45"/>
                  <a:pt x="157" y="45"/>
                </a:cubicBezTo>
                <a:cubicBezTo>
                  <a:pt x="154" y="45"/>
                  <a:pt x="154" y="45"/>
                  <a:pt x="154" y="45"/>
                </a:cubicBezTo>
                <a:cubicBezTo>
                  <a:pt x="163" y="2"/>
                  <a:pt x="163" y="2"/>
                  <a:pt x="163" y="2"/>
                </a:cubicBezTo>
                <a:cubicBezTo>
                  <a:pt x="154" y="3"/>
                  <a:pt x="144" y="3"/>
                  <a:pt x="134" y="4"/>
                </a:cubicBezTo>
                <a:cubicBezTo>
                  <a:pt x="133" y="6"/>
                  <a:pt x="133" y="6"/>
                  <a:pt x="133" y="6"/>
                </a:cubicBezTo>
                <a:cubicBezTo>
                  <a:pt x="131" y="6"/>
                  <a:pt x="131" y="6"/>
                  <a:pt x="131" y="6"/>
                </a:cubicBezTo>
                <a:cubicBezTo>
                  <a:pt x="131" y="5"/>
                  <a:pt x="131" y="5"/>
                  <a:pt x="131" y="5"/>
                </a:cubicBezTo>
                <a:cubicBezTo>
                  <a:pt x="121" y="6"/>
                  <a:pt x="111" y="7"/>
                  <a:pt x="101" y="9"/>
                </a:cubicBezTo>
                <a:cubicBezTo>
                  <a:pt x="87" y="83"/>
                  <a:pt x="87" y="83"/>
                  <a:pt x="87" y="83"/>
                </a:cubicBezTo>
                <a:cubicBezTo>
                  <a:pt x="84" y="82"/>
                  <a:pt x="84" y="82"/>
                  <a:pt x="84" y="82"/>
                </a:cubicBezTo>
                <a:cubicBezTo>
                  <a:pt x="99" y="9"/>
                  <a:pt x="99" y="9"/>
                  <a:pt x="99" y="9"/>
                </a:cubicBezTo>
                <a:cubicBezTo>
                  <a:pt x="75" y="13"/>
                  <a:pt x="53" y="20"/>
                  <a:pt x="36" y="30"/>
                </a:cubicBezTo>
                <a:lnTo>
                  <a:pt x="22" y="105"/>
                </a:lnTo>
                <a:close/>
                <a:moveTo>
                  <a:pt x="201" y="11"/>
                </a:moveTo>
                <a:cubicBezTo>
                  <a:pt x="202" y="13"/>
                  <a:pt x="202" y="13"/>
                  <a:pt x="202" y="13"/>
                </a:cubicBezTo>
                <a:cubicBezTo>
                  <a:pt x="201" y="15"/>
                  <a:pt x="199" y="16"/>
                  <a:pt x="196" y="18"/>
                </a:cubicBezTo>
                <a:cubicBezTo>
                  <a:pt x="195" y="16"/>
                  <a:pt x="195" y="16"/>
                  <a:pt x="195" y="16"/>
                </a:cubicBezTo>
                <a:cubicBezTo>
                  <a:pt x="197" y="14"/>
                  <a:pt x="199" y="13"/>
                  <a:pt x="201" y="11"/>
                </a:cubicBezTo>
                <a:close/>
                <a:moveTo>
                  <a:pt x="192" y="48"/>
                </a:moveTo>
                <a:cubicBezTo>
                  <a:pt x="191" y="50"/>
                  <a:pt x="191" y="50"/>
                  <a:pt x="191" y="50"/>
                </a:cubicBezTo>
                <a:cubicBezTo>
                  <a:pt x="184" y="48"/>
                  <a:pt x="184" y="48"/>
                  <a:pt x="184" y="48"/>
                </a:cubicBezTo>
                <a:cubicBezTo>
                  <a:pt x="184" y="46"/>
                  <a:pt x="184" y="46"/>
                  <a:pt x="184" y="46"/>
                </a:cubicBezTo>
                <a:lnTo>
                  <a:pt x="192" y="48"/>
                </a:lnTo>
                <a:close/>
                <a:moveTo>
                  <a:pt x="185" y="24"/>
                </a:moveTo>
                <a:cubicBezTo>
                  <a:pt x="186" y="26"/>
                  <a:pt x="186" y="26"/>
                  <a:pt x="186" y="26"/>
                </a:cubicBezTo>
                <a:cubicBezTo>
                  <a:pt x="184" y="27"/>
                  <a:pt x="182" y="29"/>
                  <a:pt x="180" y="31"/>
                </a:cubicBezTo>
                <a:cubicBezTo>
                  <a:pt x="178" y="29"/>
                  <a:pt x="178" y="29"/>
                  <a:pt x="178" y="29"/>
                </a:cubicBezTo>
                <a:cubicBezTo>
                  <a:pt x="181" y="27"/>
                  <a:pt x="183" y="25"/>
                  <a:pt x="185" y="24"/>
                </a:cubicBezTo>
                <a:close/>
                <a:moveTo>
                  <a:pt x="168" y="36"/>
                </a:moveTo>
                <a:cubicBezTo>
                  <a:pt x="169" y="38"/>
                  <a:pt x="169" y="38"/>
                  <a:pt x="169" y="38"/>
                </a:cubicBezTo>
                <a:cubicBezTo>
                  <a:pt x="169" y="39"/>
                  <a:pt x="168" y="39"/>
                  <a:pt x="168" y="40"/>
                </a:cubicBezTo>
                <a:cubicBezTo>
                  <a:pt x="172" y="41"/>
                  <a:pt x="172" y="41"/>
                  <a:pt x="172" y="41"/>
                </a:cubicBezTo>
                <a:cubicBezTo>
                  <a:pt x="171" y="44"/>
                  <a:pt x="171" y="44"/>
                  <a:pt x="171" y="44"/>
                </a:cubicBezTo>
                <a:cubicBezTo>
                  <a:pt x="165" y="41"/>
                  <a:pt x="165" y="41"/>
                  <a:pt x="165" y="41"/>
                </a:cubicBezTo>
                <a:cubicBezTo>
                  <a:pt x="164" y="42"/>
                  <a:pt x="164" y="42"/>
                  <a:pt x="163" y="43"/>
                </a:cubicBezTo>
                <a:cubicBezTo>
                  <a:pt x="162" y="41"/>
                  <a:pt x="162" y="41"/>
                  <a:pt x="162" y="41"/>
                </a:cubicBezTo>
                <a:cubicBezTo>
                  <a:pt x="164" y="39"/>
                  <a:pt x="166" y="38"/>
                  <a:pt x="168" y="36"/>
                </a:cubicBezTo>
                <a:close/>
                <a:moveTo>
                  <a:pt x="151" y="48"/>
                </a:moveTo>
                <a:cubicBezTo>
                  <a:pt x="152" y="50"/>
                  <a:pt x="152" y="50"/>
                  <a:pt x="152" y="50"/>
                </a:cubicBezTo>
                <a:cubicBezTo>
                  <a:pt x="150" y="52"/>
                  <a:pt x="148" y="53"/>
                  <a:pt x="146" y="54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7" y="51"/>
                  <a:pt x="149" y="49"/>
                  <a:pt x="151" y="48"/>
                </a:cubicBezTo>
                <a:close/>
                <a:moveTo>
                  <a:pt x="37" y="116"/>
                </a:moveTo>
                <a:cubicBezTo>
                  <a:pt x="31" y="111"/>
                  <a:pt x="31" y="111"/>
                  <a:pt x="31" y="111"/>
                </a:cubicBezTo>
                <a:cubicBezTo>
                  <a:pt x="33" y="109"/>
                  <a:pt x="33" y="109"/>
                  <a:pt x="33" y="109"/>
                </a:cubicBezTo>
                <a:cubicBezTo>
                  <a:pt x="39" y="113"/>
                  <a:pt x="39" y="113"/>
                  <a:pt x="39" y="113"/>
                </a:cubicBezTo>
                <a:lnTo>
                  <a:pt x="37" y="116"/>
                </a:lnTo>
                <a:close/>
                <a:moveTo>
                  <a:pt x="34" y="107"/>
                </a:moveTo>
                <a:cubicBezTo>
                  <a:pt x="36" y="106"/>
                  <a:pt x="39" y="105"/>
                  <a:pt x="41" y="105"/>
                </a:cubicBezTo>
                <a:cubicBezTo>
                  <a:pt x="42" y="107"/>
                  <a:pt x="42" y="107"/>
                  <a:pt x="42" y="107"/>
                </a:cubicBezTo>
                <a:cubicBezTo>
                  <a:pt x="39" y="108"/>
                  <a:pt x="37" y="109"/>
                  <a:pt x="35" y="109"/>
                </a:cubicBezTo>
                <a:lnTo>
                  <a:pt x="34" y="107"/>
                </a:lnTo>
                <a:close/>
                <a:moveTo>
                  <a:pt x="54" y="128"/>
                </a:moveTo>
                <a:cubicBezTo>
                  <a:pt x="48" y="123"/>
                  <a:pt x="48" y="123"/>
                  <a:pt x="48" y="123"/>
                </a:cubicBezTo>
                <a:cubicBezTo>
                  <a:pt x="49" y="121"/>
                  <a:pt x="49" y="121"/>
                  <a:pt x="49" y="121"/>
                </a:cubicBezTo>
                <a:cubicBezTo>
                  <a:pt x="55" y="126"/>
                  <a:pt x="55" y="126"/>
                  <a:pt x="55" y="126"/>
                </a:cubicBezTo>
                <a:lnTo>
                  <a:pt x="54" y="128"/>
                </a:lnTo>
                <a:close/>
                <a:moveTo>
                  <a:pt x="70" y="141"/>
                </a:moveTo>
                <a:cubicBezTo>
                  <a:pt x="64" y="136"/>
                  <a:pt x="64" y="136"/>
                  <a:pt x="64" y="136"/>
                </a:cubicBezTo>
                <a:cubicBezTo>
                  <a:pt x="65" y="134"/>
                  <a:pt x="65" y="134"/>
                  <a:pt x="65" y="134"/>
                </a:cubicBezTo>
                <a:cubicBezTo>
                  <a:pt x="72" y="139"/>
                  <a:pt x="72" y="139"/>
                  <a:pt x="72" y="139"/>
                </a:cubicBezTo>
                <a:lnTo>
                  <a:pt x="70" y="141"/>
                </a:lnTo>
                <a:close/>
                <a:moveTo>
                  <a:pt x="135" y="107"/>
                </a:moveTo>
                <a:cubicBezTo>
                  <a:pt x="134" y="109"/>
                  <a:pt x="134" y="109"/>
                  <a:pt x="134" y="109"/>
                </a:cubicBezTo>
                <a:cubicBezTo>
                  <a:pt x="127" y="106"/>
                  <a:pt x="127" y="106"/>
                  <a:pt x="127" y="106"/>
                </a:cubicBezTo>
                <a:cubicBezTo>
                  <a:pt x="129" y="103"/>
                  <a:pt x="129" y="103"/>
                  <a:pt x="129" y="103"/>
                </a:cubicBezTo>
                <a:lnTo>
                  <a:pt x="135" y="107"/>
                </a:lnTo>
                <a:close/>
                <a:moveTo>
                  <a:pt x="117" y="97"/>
                </a:moveTo>
                <a:cubicBezTo>
                  <a:pt x="116" y="99"/>
                  <a:pt x="116" y="99"/>
                  <a:pt x="116" y="99"/>
                </a:cubicBezTo>
                <a:cubicBezTo>
                  <a:pt x="109" y="95"/>
                  <a:pt x="109" y="95"/>
                  <a:pt x="109" y="95"/>
                </a:cubicBezTo>
                <a:cubicBezTo>
                  <a:pt x="111" y="93"/>
                  <a:pt x="111" y="93"/>
                  <a:pt x="111" y="93"/>
                </a:cubicBezTo>
                <a:lnTo>
                  <a:pt x="117" y="97"/>
                </a:lnTo>
                <a:close/>
                <a:moveTo>
                  <a:pt x="124" y="60"/>
                </a:moveTo>
                <a:cubicBezTo>
                  <a:pt x="123" y="65"/>
                  <a:pt x="123" y="65"/>
                  <a:pt x="123" y="65"/>
                </a:cubicBezTo>
                <a:cubicBezTo>
                  <a:pt x="120" y="65"/>
                  <a:pt x="120" y="65"/>
                  <a:pt x="120" y="65"/>
                </a:cubicBezTo>
                <a:cubicBezTo>
                  <a:pt x="121" y="60"/>
                  <a:pt x="121" y="60"/>
                  <a:pt x="121" y="60"/>
                </a:cubicBezTo>
                <a:lnTo>
                  <a:pt x="124" y="60"/>
                </a:lnTo>
                <a:close/>
                <a:moveTo>
                  <a:pt x="116" y="70"/>
                </a:moveTo>
                <a:cubicBezTo>
                  <a:pt x="117" y="72"/>
                  <a:pt x="117" y="72"/>
                  <a:pt x="117" y="72"/>
                </a:cubicBezTo>
                <a:cubicBezTo>
                  <a:pt x="115" y="74"/>
                  <a:pt x="113" y="75"/>
                  <a:pt x="111" y="76"/>
                </a:cubicBezTo>
                <a:cubicBezTo>
                  <a:pt x="109" y="74"/>
                  <a:pt x="109" y="74"/>
                  <a:pt x="109" y="74"/>
                </a:cubicBezTo>
                <a:cubicBezTo>
                  <a:pt x="112" y="73"/>
                  <a:pt x="114" y="71"/>
                  <a:pt x="116" y="70"/>
                </a:cubicBezTo>
                <a:close/>
                <a:moveTo>
                  <a:pt x="99" y="87"/>
                </a:moveTo>
                <a:cubicBezTo>
                  <a:pt x="98" y="89"/>
                  <a:pt x="98" y="89"/>
                  <a:pt x="98" y="89"/>
                </a:cubicBezTo>
                <a:cubicBezTo>
                  <a:pt x="92" y="86"/>
                  <a:pt x="92" y="86"/>
                  <a:pt x="92" y="86"/>
                </a:cubicBezTo>
                <a:cubicBezTo>
                  <a:pt x="92" y="86"/>
                  <a:pt x="92" y="86"/>
                  <a:pt x="92" y="86"/>
                </a:cubicBezTo>
                <a:cubicBezTo>
                  <a:pt x="92" y="86"/>
                  <a:pt x="92" y="86"/>
                  <a:pt x="92" y="86"/>
                </a:cubicBezTo>
                <a:cubicBezTo>
                  <a:pt x="91" y="85"/>
                  <a:pt x="91" y="85"/>
                  <a:pt x="91" y="85"/>
                </a:cubicBezTo>
                <a:cubicBezTo>
                  <a:pt x="92" y="85"/>
                  <a:pt x="92" y="85"/>
                  <a:pt x="92" y="85"/>
                </a:cubicBezTo>
                <a:cubicBezTo>
                  <a:pt x="91" y="84"/>
                  <a:pt x="91" y="84"/>
                  <a:pt x="91" y="84"/>
                </a:cubicBezTo>
                <a:cubicBezTo>
                  <a:pt x="93" y="82"/>
                  <a:pt x="96" y="81"/>
                  <a:pt x="98" y="80"/>
                </a:cubicBezTo>
                <a:cubicBezTo>
                  <a:pt x="99" y="82"/>
                  <a:pt x="99" y="82"/>
                  <a:pt x="99" y="82"/>
                </a:cubicBezTo>
                <a:cubicBezTo>
                  <a:pt x="98" y="83"/>
                  <a:pt x="96" y="84"/>
                  <a:pt x="95" y="84"/>
                </a:cubicBezTo>
                <a:lnTo>
                  <a:pt x="99" y="87"/>
                </a:lnTo>
                <a:close/>
                <a:moveTo>
                  <a:pt x="127" y="40"/>
                </a:moveTo>
                <a:cubicBezTo>
                  <a:pt x="126" y="47"/>
                  <a:pt x="126" y="47"/>
                  <a:pt x="126" y="47"/>
                </a:cubicBezTo>
                <a:cubicBezTo>
                  <a:pt x="123" y="47"/>
                  <a:pt x="123" y="47"/>
                  <a:pt x="123" y="47"/>
                </a:cubicBezTo>
                <a:cubicBezTo>
                  <a:pt x="125" y="39"/>
                  <a:pt x="125" y="39"/>
                  <a:pt x="125" y="39"/>
                </a:cubicBezTo>
                <a:lnTo>
                  <a:pt x="127" y="40"/>
                </a:lnTo>
                <a:close/>
                <a:moveTo>
                  <a:pt x="128" y="19"/>
                </a:moveTo>
                <a:cubicBezTo>
                  <a:pt x="131" y="19"/>
                  <a:pt x="131" y="19"/>
                  <a:pt x="131" y="19"/>
                </a:cubicBezTo>
                <a:cubicBezTo>
                  <a:pt x="130" y="27"/>
                  <a:pt x="130" y="27"/>
                  <a:pt x="130" y="27"/>
                </a:cubicBezTo>
                <a:cubicBezTo>
                  <a:pt x="127" y="26"/>
                  <a:pt x="127" y="26"/>
                  <a:pt x="127" y="26"/>
                </a:cubicBezTo>
                <a:lnTo>
                  <a:pt x="128" y="19"/>
                </a:lnTo>
                <a:close/>
                <a:moveTo>
                  <a:pt x="79" y="89"/>
                </a:moveTo>
                <a:cubicBezTo>
                  <a:pt x="81" y="92"/>
                  <a:pt x="81" y="92"/>
                  <a:pt x="81" y="92"/>
                </a:cubicBezTo>
                <a:cubicBezTo>
                  <a:pt x="78" y="93"/>
                  <a:pt x="76" y="94"/>
                  <a:pt x="73" y="95"/>
                </a:cubicBezTo>
                <a:cubicBezTo>
                  <a:pt x="72" y="92"/>
                  <a:pt x="72" y="92"/>
                  <a:pt x="72" y="92"/>
                </a:cubicBezTo>
                <a:cubicBezTo>
                  <a:pt x="75" y="91"/>
                  <a:pt x="77" y="90"/>
                  <a:pt x="79" y="89"/>
                </a:cubicBezTo>
                <a:close/>
                <a:moveTo>
                  <a:pt x="66" y="95"/>
                </a:moveTo>
                <a:cubicBezTo>
                  <a:pt x="117" y="133"/>
                  <a:pt x="117" y="133"/>
                  <a:pt x="117" y="133"/>
                </a:cubicBezTo>
                <a:cubicBezTo>
                  <a:pt x="116" y="135"/>
                  <a:pt x="116" y="135"/>
                  <a:pt x="116" y="135"/>
                </a:cubicBezTo>
                <a:cubicBezTo>
                  <a:pt x="64" y="97"/>
                  <a:pt x="64" y="97"/>
                  <a:pt x="64" y="97"/>
                </a:cubicBezTo>
                <a:lnTo>
                  <a:pt x="66" y="95"/>
                </a:lnTo>
                <a:close/>
                <a:moveTo>
                  <a:pt x="61" y="97"/>
                </a:moveTo>
                <a:cubicBezTo>
                  <a:pt x="61" y="100"/>
                  <a:pt x="61" y="100"/>
                  <a:pt x="61" y="100"/>
                </a:cubicBezTo>
                <a:cubicBezTo>
                  <a:pt x="59" y="101"/>
                  <a:pt x="57" y="102"/>
                  <a:pt x="54" y="103"/>
                </a:cubicBezTo>
                <a:cubicBezTo>
                  <a:pt x="53" y="100"/>
                  <a:pt x="53" y="100"/>
                  <a:pt x="53" y="100"/>
                </a:cubicBezTo>
                <a:cubicBezTo>
                  <a:pt x="56" y="99"/>
                  <a:pt x="58" y="98"/>
                  <a:pt x="61" y="97"/>
                </a:cubicBezTo>
                <a:close/>
                <a:moveTo>
                  <a:pt x="54" y="87"/>
                </a:moveTo>
                <a:cubicBezTo>
                  <a:pt x="52" y="94"/>
                  <a:pt x="52" y="94"/>
                  <a:pt x="52" y="94"/>
                </a:cubicBezTo>
                <a:cubicBezTo>
                  <a:pt x="50" y="94"/>
                  <a:pt x="50" y="94"/>
                  <a:pt x="50" y="94"/>
                </a:cubicBezTo>
                <a:cubicBezTo>
                  <a:pt x="51" y="86"/>
                  <a:pt x="51" y="86"/>
                  <a:pt x="51" y="86"/>
                </a:cubicBezTo>
                <a:lnTo>
                  <a:pt x="54" y="87"/>
                </a:lnTo>
                <a:close/>
                <a:moveTo>
                  <a:pt x="57" y="66"/>
                </a:moveTo>
                <a:cubicBezTo>
                  <a:pt x="56" y="74"/>
                  <a:pt x="56" y="74"/>
                  <a:pt x="56" y="74"/>
                </a:cubicBezTo>
                <a:cubicBezTo>
                  <a:pt x="54" y="73"/>
                  <a:pt x="54" y="73"/>
                  <a:pt x="54" y="73"/>
                </a:cubicBezTo>
                <a:cubicBezTo>
                  <a:pt x="55" y="66"/>
                  <a:pt x="55" y="66"/>
                  <a:pt x="55" y="66"/>
                </a:cubicBezTo>
                <a:lnTo>
                  <a:pt x="57" y="66"/>
                </a:lnTo>
                <a:close/>
                <a:moveTo>
                  <a:pt x="61" y="46"/>
                </a:moveTo>
                <a:cubicBezTo>
                  <a:pt x="60" y="54"/>
                  <a:pt x="60" y="54"/>
                  <a:pt x="60" y="54"/>
                </a:cubicBezTo>
                <a:cubicBezTo>
                  <a:pt x="57" y="53"/>
                  <a:pt x="57" y="53"/>
                  <a:pt x="57" y="53"/>
                </a:cubicBezTo>
                <a:cubicBezTo>
                  <a:pt x="59" y="45"/>
                  <a:pt x="59" y="45"/>
                  <a:pt x="59" y="45"/>
                </a:cubicBezTo>
                <a:lnTo>
                  <a:pt x="61" y="46"/>
                </a:lnTo>
                <a:close/>
                <a:moveTo>
                  <a:pt x="64" y="33"/>
                </a:moveTo>
                <a:cubicBezTo>
                  <a:pt x="61" y="33"/>
                  <a:pt x="61" y="33"/>
                  <a:pt x="61" y="33"/>
                </a:cubicBezTo>
                <a:cubicBezTo>
                  <a:pt x="62" y="25"/>
                  <a:pt x="62" y="25"/>
                  <a:pt x="62" y="25"/>
                </a:cubicBezTo>
                <a:cubicBezTo>
                  <a:pt x="65" y="26"/>
                  <a:pt x="65" y="26"/>
                  <a:pt x="65" y="26"/>
                </a:cubicBezTo>
                <a:lnTo>
                  <a:pt x="64" y="3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0" name="Freeform 381"/>
          <p:cNvSpPr>
            <a:spLocks noEditPoints="1"/>
          </p:cNvSpPr>
          <p:nvPr/>
        </p:nvSpPr>
        <p:spPr bwMode="auto">
          <a:xfrm rot="4221203" flipH="1">
            <a:off x="11536476" y="4584955"/>
            <a:ext cx="350316" cy="548828"/>
          </a:xfrm>
          <a:custGeom>
            <a:avLst/>
            <a:gdLst>
              <a:gd name="T0" fmla="*/ 43 w 76"/>
              <a:gd name="T1" fmla="*/ 55 h 119"/>
              <a:gd name="T2" fmla="*/ 52 w 76"/>
              <a:gd name="T3" fmla="*/ 13 h 119"/>
              <a:gd name="T4" fmla="*/ 45 w 76"/>
              <a:gd name="T5" fmla="*/ 18 h 119"/>
              <a:gd name="T6" fmla="*/ 43 w 76"/>
              <a:gd name="T7" fmla="*/ 26 h 119"/>
              <a:gd name="T8" fmla="*/ 42 w 76"/>
              <a:gd name="T9" fmla="*/ 17 h 119"/>
              <a:gd name="T10" fmla="*/ 44 w 76"/>
              <a:gd name="T11" fmla="*/ 0 h 119"/>
              <a:gd name="T12" fmla="*/ 42 w 76"/>
              <a:gd name="T13" fmla="*/ 5 h 119"/>
              <a:gd name="T14" fmla="*/ 29 w 76"/>
              <a:gd name="T15" fmla="*/ 20 h 119"/>
              <a:gd name="T16" fmla="*/ 43 w 76"/>
              <a:gd name="T17" fmla="*/ 39 h 119"/>
              <a:gd name="T18" fmla="*/ 45 w 76"/>
              <a:gd name="T19" fmla="*/ 46 h 119"/>
              <a:gd name="T20" fmla="*/ 43 w 76"/>
              <a:gd name="T21" fmla="*/ 39 h 119"/>
              <a:gd name="T22" fmla="*/ 27 w 76"/>
              <a:gd name="T23" fmla="*/ 22 h 119"/>
              <a:gd name="T24" fmla="*/ 23 w 76"/>
              <a:gd name="T25" fmla="*/ 38 h 119"/>
              <a:gd name="T26" fmla="*/ 18 w 76"/>
              <a:gd name="T27" fmla="*/ 37 h 119"/>
              <a:gd name="T28" fmla="*/ 39 w 76"/>
              <a:gd name="T29" fmla="*/ 79 h 119"/>
              <a:gd name="T30" fmla="*/ 10 w 76"/>
              <a:gd name="T31" fmla="*/ 52 h 119"/>
              <a:gd name="T32" fmla="*/ 5 w 76"/>
              <a:gd name="T33" fmla="*/ 68 h 119"/>
              <a:gd name="T34" fmla="*/ 3 w 76"/>
              <a:gd name="T35" fmla="*/ 70 h 119"/>
              <a:gd name="T36" fmla="*/ 28 w 76"/>
              <a:gd name="T37" fmla="*/ 114 h 119"/>
              <a:gd name="T38" fmla="*/ 0 w 76"/>
              <a:gd name="T39" fmla="*/ 88 h 119"/>
              <a:gd name="T40" fmla="*/ 66 w 76"/>
              <a:gd name="T41" fmla="*/ 49 h 119"/>
              <a:gd name="T42" fmla="*/ 43 w 76"/>
              <a:gd name="T43" fmla="*/ 32 h 119"/>
              <a:gd name="T44" fmla="*/ 51 w 76"/>
              <a:gd name="T45" fmla="*/ 29 h 119"/>
              <a:gd name="T46" fmla="*/ 43 w 76"/>
              <a:gd name="T47" fmla="*/ 32 h 119"/>
              <a:gd name="T48" fmla="*/ 12 w 76"/>
              <a:gd name="T49" fmla="*/ 80 h 119"/>
              <a:gd name="T50" fmla="*/ 20 w 76"/>
              <a:gd name="T51" fmla="*/ 83 h 119"/>
              <a:gd name="T52" fmla="*/ 66 w 76"/>
              <a:gd name="T53" fmla="*/ 65 h 119"/>
              <a:gd name="T54" fmla="*/ 60 w 76"/>
              <a:gd name="T55" fmla="*/ 70 h 119"/>
              <a:gd name="T56" fmla="*/ 66 w 76"/>
              <a:gd name="T57" fmla="*/ 65 h 119"/>
              <a:gd name="T58" fmla="*/ 41 w 76"/>
              <a:gd name="T59" fmla="*/ 79 h 119"/>
              <a:gd name="T60" fmla="*/ 47 w 76"/>
              <a:gd name="T61" fmla="*/ 73 h 119"/>
              <a:gd name="T62" fmla="*/ 42 w 76"/>
              <a:gd name="T63" fmla="*/ 59 h 119"/>
              <a:gd name="T64" fmla="*/ 44 w 76"/>
              <a:gd name="T65" fmla="*/ 67 h 119"/>
              <a:gd name="T66" fmla="*/ 42 w 76"/>
              <a:gd name="T67" fmla="*/ 59 h 119"/>
              <a:gd name="T68" fmla="*/ 32 w 76"/>
              <a:gd name="T69" fmla="*/ 47 h 119"/>
              <a:gd name="T70" fmla="*/ 36 w 76"/>
              <a:gd name="T71" fmla="*/ 55 h 119"/>
              <a:gd name="T72" fmla="*/ 39 w 76"/>
              <a:gd name="T73" fmla="*/ 80 h 119"/>
              <a:gd name="T74" fmla="*/ 40 w 76"/>
              <a:gd name="T75" fmla="*/ 88 h 119"/>
              <a:gd name="T76" fmla="*/ 39 w 76"/>
              <a:gd name="T77" fmla="*/ 80 h 119"/>
              <a:gd name="T78" fmla="*/ 35 w 76"/>
              <a:gd name="T79" fmla="*/ 108 h 119"/>
              <a:gd name="T80" fmla="*/ 35 w 76"/>
              <a:gd name="T81" fmla="*/ 100 h 119"/>
              <a:gd name="T82" fmla="*/ 29 w 76"/>
              <a:gd name="T83" fmla="*/ 93 h 119"/>
              <a:gd name="T84" fmla="*/ 32 w 76"/>
              <a:gd name="T85" fmla="*/ 100 h 119"/>
              <a:gd name="T86" fmla="*/ 29 w 76"/>
              <a:gd name="T87" fmla="*/ 93 h 119"/>
              <a:gd name="T88" fmla="*/ 33 w 76"/>
              <a:gd name="T89" fmla="*/ 110 h 119"/>
              <a:gd name="T90" fmla="*/ 41 w 76"/>
              <a:gd name="T91" fmla="*/ 110 h 119"/>
              <a:gd name="T92" fmla="*/ 53 w 76"/>
              <a:gd name="T93" fmla="*/ 107 h 119"/>
              <a:gd name="T94" fmla="*/ 60 w 76"/>
              <a:gd name="T95" fmla="*/ 102 h 119"/>
              <a:gd name="T96" fmla="*/ 53 w 76"/>
              <a:gd name="T97" fmla="*/ 107 h 119"/>
              <a:gd name="T98" fmla="*/ 37 w 76"/>
              <a:gd name="T99" fmla="*/ 92 h 119"/>
              <a:gd name="T100" fmla="*/ 70 w 76"/>
              <a:gd name="T101" fmla="*/ 84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6" h="119">
                <a:moveTo>
                  <a:pt x="44" y="57"/>
                </a:moveTo>
                <a:cubicBezTo>
                  <a:pt x="43" y="55"/>
                  <a:pt x="43" y="55"/>
                  <a:pt x="43" y="55"/>
                </a:cubicBezTo>
                <a:cubicBezTo>
                  <a:pt x="65" y="46"/>
                  <a:pt x="65" y="46"/>
                  <a:pt x="65" y="46"/>
                </a:cubicBezTo>
                <a:cubicBezTo>
                  <a:pt x="62" y="34"/>
                  <a:pt x="57" y="23"/>
                  <a:pt x="52" y="13"/>
                </a:cubicBezTo>
                <a:cubicBezTo>
                  <a:pt x="45" y="18"/>
                  <a:pt x="45" y="18"/>
                  <a:pt x="45" y="18"/>
                </a:cubicBezTo>
                <a:cubicBezTo>
                  <a:pt x="45" y="18"/>
                  <a:pt x="45" y="18"/>
                  <a:pt x="45" y="18"/>
                </a:cubicBezTo>
                <a:cubicBezTo>
                  <a:pt x="45" y="20"/>
                  <a:pt x="45" y="23"/>
                  <a:pt x="45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3" y="23"/>
                  <a:pt x="43" y="21"/>
                  <a:pt x="43" y="18"/>
                </a:cubicBezTo>
                <a:cubicBezTo>
                  <a:pt x="42" y="17"/>
                  <a:pt x="42" y="17"/>
                  <a:pt x="42" y="17"/>
                </a:cubicBezTo>
                <a:cubicBezTo>
                  <a:pt x="51" y="11"/>
                  <a:pt x="51" y="11"/>
                  <a:pt x="51" y="11"/>
                </a:cubicBezTo>
                <a:cubicBezTo>
                  <a:pt x="49" y="7"/>
                  <a:pt x="46" y="3"/>
                  <a:pt x="44" y="0"/>
                </a:cubicBezTo>
                <a:cubicBezTo>
                  <a:pt x="44" y="1"/>
                  <a:pt x="44" y="3"/>
                  <a:pt x="45" y="5"/>
                </a:cubicBezTo>
                <a:cubicBezTo>
                  <a:pt x="42" y="5"/>
                  <a:pt x="42" y="5"/>
                  <a:pt x="42" y="5"/>
                </a:cubicBezTo>
                <a:cubicBezTo>
                  <a:pt x="42" y="3"/>
                  <a:pt x="42" y="1"/>
                  <a:pt x="42" y="0"/>
                </a:cubicBezTo>
                <a:cubicBezTo>
                  <a:pt x="38" y="5"/>
                  <a:pt x="34" y="12"/>
                  <a:pt x="29" y="20"/>
                </a:cubicBezTo>
                <a:cubicBezTo>
                  <a:pt x="44" y="37"/>
                  <a:pt x="44" y="37"/>
                  <a:pt x="44" y="37"/>
                </a:cubicBezTo>
                <a:cubicBezTo>
                  <a:pt x="43" y="39"/>
                  <a:pt x="43" y="39"/>
                  <a:pt x="43" y="39"/>
                </a:cubicBezTo>
                <a:cubicBezTo>
                  <a:pt x="45" y="39"/>
                  <a:pt x="45" y="39"/>
                  <a:pt x="45" y="39"/>
                </a:cubicBezTo>
                <a:cubicBezTo>
                  <a:pt x="45" y="41"/>
                  <a:pt x="45" y="44"/>
                  <a:pt x="45" y="46"/>
                </a:cubicBezTo>
                <a:cubicBezTo>
                  <a:pt x="43" y="46"/>
                  <a:pt x="43" y="46"/>
                  <a:pt x="43" y="46"/>
                </a:cubicBezTo>
                <a:cubicBezTo>
                  <a:pt x="43" y="44"/>
                  <a:pt x="43" y="41"/>
                  <a:pt x="43" y="39"/>
                </a:cubicBezTo>
                <a:cubicBezTo>
                  <a:pt x="43" y="39"/>
                  <a:pt x="43" y="39"/>
                  <a:pt x="43" y="39"/>
                </a:cubicBezTo>
                <a:cubicBezTo>
                  <a:pt x="27" y="22"/>
                  <a:pt x="27" y="22"/>
                  <a:pt x="27" y="22"/>
                </a:cubicBezTo>
                <a:cubicBezTo>
                  <a:pt x="25" y="26"/>
                  <a:pt x="22" y="30"/>
                  <a:pt x="20" y="35"/>
                </a:cubicBezTo>
                <a:cubicBezTo>
                  <a:pt x="23" y="38"/>
                  <a:pt x="23" y="38"/>
                  <a:pt x="23" y="38"/>
                </a:cubicBezTo>
                <a:cubicBezTo>
                  <a:pt x="21" y="40"/>
                  <a:pt x="21" y="40"/>
                  <a:pt x="21" y="40"/>
                </a:cubicBezTo>
                <a:cubicBezTo>
                  <a:pt x="18" y="37"/>
                  <a:pt x="18" y="37"/>
                  <a:pt x="18" y="37"/>
                </a:cubicBezTo>
                <a:cubicBezTo>
                  <a:pt x="16" y="41"/>
                  <a:pt x="13" y="45"/>
                  <a:pt x="11" y="50"/>
                </a:cubicBezTo>
                <a:cubicBezTo>
                  <a:pt x="39" y="79"/>
                  <a:pt x="39" y="79"/>
                  <a:pt x="39" y="79"/>
                </a:cubicBezTo>
                <a:cubicBezTo>
                  <a:pt x="37" y="81"/>
                  <a:pt x="37" y="81"/>
                  <a:pt x="37" y="81"/>
                </a:cubicBezTo>
                <a:cubicBezTo>
                  <a:pt x="10" y="52"/>
                  <a:pt x="10" y="52"/>
                  <a:pt x="10" y="52"/>
                </a:cubicBezTo>
                <a:cubicBezTo>
                  <a:pt x="8" y="57"/>
                  <a:pt x="6" y="62"/>
                  <a:pt x="4" y="67"/>
                </a:cubicBezTo>
                <a:cubicBezTo>
                  <a:pt x="5" y="68"/>
                  <a:pt x="5" y="68"/>
                  <a:pt x="5" y="68"/>
                </a:cubicBezTo>
                <a:cubicBezTo>
                  <a:pt x="3" y="70"/>
                  <a:pt x="3" y="70"/>
                  <a:pt x="3" y="70"/>
                </a:cubicBezTo>
                <a:cubicBezTo>
                  <a:pt x="3" y="70"/>
                  <a:pt x="3" y="70"/>
                  <a:pt x="3" y="70"/>
                </a:cubicBezTo>
                <a:cubicBezTo>
                  <a:pt x="2" y="75"/>
                  <a:pt x="1" y="80"/>
                  <a:pt x="0" y="84"/>
                </a:cubicBezTo>
                <a:cubicBezTo>
                  <a:pt x="28" y="114"/>
                  <a:pt x="28" y="114"/>
                  <a:pt x="28" y="114"/>
                </a:cubicBezTo>
                <a:cubicBezTo>
                  <a:pt x="26" y="116"/>
                  <a:pt x="26" y="116"/>
                  <a:pt x="26" y="116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102"/>
                  <a:pt x="7" y="113"/>
                  <a:pt x="26" y="118"/>
                </a:cubicBezTo>
                <a:cubicBezTo>
                  <a:pt x="73" y="119"/>
                  <a:pt x="76" y="83"/>
                  <a:pt x="66" y="49"/>
                </a:cubicBezTo>
                <a:lnTo>
                  <a:pt x="44" y="57"/>
                </a:lnTo>
                <a:close/>
                <a:moveTo>
                  <a:pt x="43" y="32"/>
                </a:moveTo>
                <a:cubicBezTo>
                  <a:pt x="50" y="27"/>
                  <a:pt x="50" y="27"/>
                  <a:pt x="50" y="27"/>
                </a:cubicBezTo>
                <a:cubicBezTo>
                  <a:pt x="51" y="29"/>
                  <a:pt x="51" y="29"/>
                  <a:pt x="51" y="29"/>
                </a:cubicBezTo>
                <a:cubicBezTo>
                  <a:pt x="45" y="34"/>
                  <a:pt x="45" y="34"/>
                  <a:pt x="45" y="34"/>
                </a:cubicBezTo>
                <a:lnTo>
                  <a:pt x="43" y="32"/>
                </a:lnTo>
                <a:close/>
                <a:moveTo>
                  <a:pt x="18" y="85"/>
                </a:moveTo>
                <a:cubicBezTo>
                  <a:pt x="12" y="80"/>
                  <a:pt x="12" y="80"/>
                  <a:pt x="12" y="80"/>
                </a:cubicBezTo>
                <a:cubicBezTo>
                  <a:pt x="14" y="78"/>
                  <a:pt x="14" y="78"/>
                  <a:pt x="14" y="78"/>
                </a:cubicBezTo>
                <a:cubicBezTo>
                  <a:pt x="20" y="83"/>
                  <a:pt x="20" y="83"/>
                  <a:pt x="20" y="83"/>
                </a:cubicBezTo>
                <a:lnTo>
                  <a:pt x="18" y="85"/>
                </a:lnTo>
                <a:close/>
                <a:moveTo>
                  <a:pt x="66" y="65"/>
                </a:moveTo>
                <a:cubicBezTo>
                  <a:pt x="67" y="67"/>
                  <a:pt x="67" y="67"/>
                  <a:pt x="67" y="67"/>
                </a:cubicBezTo>
                <a:cubicBezTo>
                  <a:pt x="60" y="70"/>
                  <a:pt x="60" y="70"/>
                  <a:pt x="60" y="70"/>
                </a:cubicBezTo>
                <a:cubicBezTo>
                  <a:pt x="59" y="68"/>
                  <a:pt x="59" y="68"/>
                  <a:pt x="59" y="68"/>
                </a:cubicBezTo>
                <a:lnTo>
                  <a:pt x="66" y="65"/>
                </a:lnTo>
                <a:close/>
                <a:moveTo>
                  <a:pt x="48" y="76"/>
                </a:moveTo>
                <a:cubicBezTo>
                  <a:pt x="41" y="79"/>
                  <a:pt x="41" y="79"/>
                  <a:pt x="41" y="79"/>
                </a:cubicBezTo>
                <a:cubicBezTo>
                  <a:pt x="40" y="77"/>
                  <a:pt x="40" y="77"/>
                  <a:pt x="40" y="77"/>
                </a:cubicBezTo>
                <a:cubicBezTo>
                  <a:pt x="47" y="73"/>
                  <a:pt x="47" y="73"/>
                  <a:pt x="47" y="73"/>
                </a:cubicBezTo>
                <a:lnTo>
                  <a:pt x="48" y="76"/>
                </a:lnTo>
                <a:close/>
                <a:moveTo>
                  <a:pt x="42" y="59"/>
                </a:moveTo>
                <a:cubicBezTo>
                  <a:pt x="44" y="59"/>
                  <a:pt x="44" y="59"/>
                  <a:pt x="44" y="59"/>
                </a:cubicBezTo>
                <a:cubicBezTo>
                  <a:pt x="44" y="62"/>
                  <a:pt x="44" y="64"/>
                  <a:pt x="44" y="67"/>
                </a:cubicBezTo>
                <a:cubicBezTo>
                  <a:pt x="41" y="67"/>
                  <a:pt x="41" y="67"/>
                  <a:pt x="41" y="67"/>
                </a:cubicBezTo>
                <a:cubicBezTo>
                  <a:pt x="41" y="64"/>
                  <a:pt x="42" y="62"/>
                  <a:pt x="42" y="59"/>
                </a:cubicBezTo>
                <a:close/>
                <a:moveTo>
                  <a:pt x="30" y="49"/>
                </a:moveTo>
                <a:cubicBezTo>
                  <a:pt x="32" y="47"/>
                  <a:pt x="32" y="47"/>
                  <a:pt x="32" y="47"/>
                </a:cubicBezTo>
                <a:cubicBezTo>
                  <a:pt x="37" y="53"/>
                  <a:pt x="37" y="53"/>
                  <a:pt x="37" y="53"/>
                </a:cubicBezTo>
                <a:cubicBezTo>
                  <a:pt x="36" y="55"/>
                  <a:pt x="36" y="55"/>
                  <a:pt x="36" y="55"/>
                </a:cubicBezTo>
                <a:lnTo>
                  <a:pt x="30" y="49"/>
                </a:lnTo>
                <a:close/>
                <a:moveTo>
                  <a:pt x="39" y="80"/>
                </a:moveTo>
                <a:cubicBezTo>
                  <a:pt x="42" y="80"/>
                  <a:pt x="42" y="80"/>
                  <a:pt x="42" y="80"/>
                </a:cubicBezTo>
                <a:cubicBezTo>
                  <a:pt x="41" y="83"/>
                  <a:pt x="41" y="85"/>
                  <a:pt x="40" y="88"/>
                </a:cubicBezTo>
                <a:cubicBezTo>
                  <a:pt x="38" y="87"/>
                  <a:pt x="38" y="87"/>
                  <a:pt x="38" y="87"/>
                </a:cubicBezTo>
                <a:cubicBezTo>
                  <a:pt x="38" y="85"/>
                  <a:pt x="39" y="82"/>
                  <a:pt x="39" y="80"/>
                </a:cubicBezTo>
                <a:close/>
                <a:moveTo>
                  <a:pt x="37" y="100"/>
                </a:moveTo>
                <a:cubicBezTo>
                  <a:pt x="37" y="103"/>
                  <a:pt x="36" y="105"/>
                  <a:pt x="35" y="108"/>
                </a:cubicBezTo>
                <a:cubicBezTo>
                  <a:pt x="33" y="107"/>
                  <a:pt x="33" y="107"/>
                  <a:pt x="33" y="107"/>
                </a:cubicBezTo>
                <a:cubicBezTo>
                  <a:pt x="33" y="105"/>
                  <a:pt x="34" y="102"/>
                  <a:pt x="35" y="100"/>
                </a:cubicBezTo>
                <a:lnTo>
                  <a:pt x="37" y="100"/>
                </a:lnTo>
                <a:close/>
                <a:moveTo>
                  <a:pt x="29" y="93"/>
                </a:moveTo>
                <a:cubicBezTo>
                  <a:pt x="34" y="98"/>
                  <a:pt x="34" y="98"/>
                  <a:pt x="34" y="98"/>
                </a:cubicBezTo>
                <a:cubicBezTo>
                  <a:pt x="32" y="100"/>
                  <a:pt x="32" y="100"/>
                  <a:pt x="32" y="100"/>
                </a:cubicBezTo>
                <a:cubicBezTo>
                  <a:pt x="27" y="94"/>
                  <a:pt x="27" y="94"/>
                  <a:pt x="27" y="94"/>
                </a:cubicBezTo>
                <a:lnTo>
                  <a:pt x="29" y="93"/>
                </a:lnTo>
                <a:close/>
                <a:moveTo>
                  <a:pt x="33" y="113"/>
                </a:moveTo>
                <a:cubicBezTo>
                  <a:pt x="33" y="110"/>
                  <a:pt x="33" y="110"/>
                  <a:pt x="33" y="110"/>
                </a:cubicBezTo>
                <a:cubicBezTo>
                  <a:pt x="40" y="108"/>
                  <a:pt x="40" y="108"/>
                  <a:pt x="40" y="108"/>
                </a:cubicBezTo>
                <a:cubicBezTo>
                  <a:pt x="41" y="110"/>
                  <a:pt x="41" y="110"/>
                  <a:pt x="41" y="110"/>
                </a:cubicBezTo>
                <a:lnTo>
                  <a:pt x="33" y="113"/>
                </a:lnTo>
                <a:close/>
                <a:moveTo>
                  <a:pt x="53" y="107"/>
                </a:moveTo>
                <a:cubicBezTo>
                  <a:pt x="53" y="104"/>
                  <a:pt x="53" y="104"/>
                  <a:pt x="53" y="104"/>
                </a:cubicBezTo>
                <a:cubicBezTo>
                  <a:pt x="60" y="102"/>
                  <a:pt x="60" y="102"/>
                  <a:pt x="60" y="102"/>
                </a:cubicBezTo>
                <a:cubicBezTo>
                  <a:pt x="61" y="105"/>
                  <a:pt x="61" y="105"/>
                  <a:pt x="61" y="105"/>
                </a:cubicBezTo>
                <a:lnTo>
                  <a:pt x="53" y="107"/>
                </a:lnTo>
                <a:close/>
                <a:moveTo>
                  <a:pt x="38" y="94"/>
                </a:moveTo>
                <a:cubicBezTo>
                  <a:pt x="37" y="92"/>
                  <a:pt x="37" y="92"/>
                  <a:pt x="37" y="92"/>
                </a:cubicBezTo>
                <a:cubicBezTo>
                  <a:pt x="69" y="81"/>
                  <a:pt x="69" y="81"/>
                  <a:pt x="69" y="81"/>
                </a:cubicBezTo>
                <a:cubicBezTo>
                  <a:pt x="70" y="84"/>
                  <a:pt x="70" y="84"/>
                  <a:pt x="70" y="84"/>
                </a:cubicBezTo>
                <a:lnTo>
                  <a:pt x="38" y="9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1" name="Freeform 383"/>
          <p:cNvSpPr>
            <a:spLocks noEditPoints="1"/>
          </p:cNvSpPr>
          <p:nvPr/>
        </p:nvSpPr>
        <p:spPr bwMode="auto">
          <a:xfrm rot="3656968" flipH="1">
            <a:off x="11143771" y="4475991"/>
            <a:ext cx="558561" cy="690902"/>
          </a:xfrm>
          <a:custGeom>
            <a:avLst/>
            <a:gdLst>
              <a:gd name="T0" fmla="*/ 102 w 121"/>
              <a:gd name="T1" fmla="*/ 127 h 150"/>
              <a:gd name="T2" fmla="*/ 53 w 121"/>
              <a:gd name="T3" fmla="*/ 136 h 150"/>
              <a:gd name="T4" fmla="*/ 117 w 121"/>
              <a:gd name="T5" fmla="*/ 81 h 150"/>
              <a:gd name="T6" fmla="*/ 66 w 121"/>
              <a:gd name="T7" fmla="*/ 90 h 150"/>
              <a:gd name="T8" fmla="*/ 119 w 121"/>
              <a:gd name="T9" fmla="*/ 59 h 150"/>
              <a:gd name="T10" fmla="*/ 116 w 121"/>
              <a:gd name="T11" fmla="*/ 57 h 150"/>
              <a:gd name="T12" fmla="*/ 120 w 121"/>
              <a:gd name="T13" fmla="*/ 36 h 150"/>
              <a:gd name="T14" fmla="*/ 91 w 121"/>
              <a:gd name="T15" fmla="*/ 41 h 150"/>
              <a:gd name="T16" fmla="*/ 121 w 121"/>
              <a:gd name="T17" fmla="*/ 2 h 150"/>
              <a:gd name="T18" fmla="*/ 118 w 121"/>
              <a:gd name="T19" fmla="*/ 5 h 150"/>
              <a:gd name="T20" fmla="*/ 118 w 121"/>
              <a:gd name="T21" fmla="*/ 1 h 150"/>
              <a:gd name="T22" fmla="*/ 102 w 121"/>
              <a:gd name="T23" fmla="*/ 8 h 150"/>
              <a:gd name="T24" fmla="*/ 108 w 121"/>
              <a:gd name="T25" fmla="*/ 14 h 150"/>
              <a:gd name="T26" fmla="*/ 107 w 121"/>
              <a:gd name="T27" fmla="*/ 19 h 150"/>
              <a:gd name="T28" fmla="*/ 106 w 121"/>
              <a:gd name="T29" fmla="*/ 22 h 150"/>
              <a:gd name="T30" fmla="*/ 105 w 121"/>
              <a:gd name="T31" fmla="*/ 22 h 150"/>
              <a:gd name="T32" fmla="*/ 104 w 121"/>
              <a:gd name="T33" fmla="*/ 19 h 150"/>
              <a:gd name="T34" fmla="*/ 61 w 121"/>
              <a:gd name="T35" fmla="*/ 35 h 150"/>
              <a:gd name="T36" fmla="*/ 77 w 121"/>
              <a:gd name="T37" fmla="*/ 63 h 150"/>
              <a:gd name="T38" fmla="*/ 52 w 121"/>
              <a:gd name="T39" fmla="*/ 141 h 150"/>
              <a:gd name="T40" fmla="*/ 93 w 121"/>
              <a:gd name="T41" fmla="*/ 36 h 150"/>
              <a:gd name="T42" fmla="*/ 93 w 121"/>
              <a:gd name="T43" fmla="*/ 28 h 150"/>
              <a:gd name="T44" fmla="*/ 96 w 121"/>
              <a:gd name="T45" fmla="*/ 31 h 150"/>
              <a:gd name="T46" fmla="*/ 94 w 121"/>
              <a:gd name="T47" fmla="*/ 39 h 150"/>
              <a:gd name="T48" fmla="*/ 83 w 121"/>
              <a:gd name="T49" fmla="*/ 56 h 150"/>
              <a:gd name="T50" fmla="*/ 85 w 121"/>
              <a:gd name="T51" fmla="*/ 48 h 150"/>
              <a:gd name="T52" fmla="*/ 83 w 121"/>
              <a:gd name="T53" fmla="*/ 56 h 150"/>
              <a:gd name="T54" fmla="*/ 103 w 121"/>
              <a:gd name="T55" fmla="*/ 60 h 150"/>
              <a:gd name="T56" fmla="*/ 96 w 121"/>
              <a:gd name="T57" fmla="*/ 64 h 150"/>
              <a:gd name="T58" fmla="*/ 93 w 121"/>
              <a:gd name="T59" fmla="*/ 107 h 150"/>
              <a:gd name="T60" fmla="*/ 101 w 121"/>
              <a:gd name="T61" fmla="*/ 108 h 150"/>
              <a:gd name="T62" fmla="*/ 93 w 121"/>
              <a:gd name="T63" fmla="*/ 107 h 150"/>
              <a:gd name="T64" fmla="*/ 80 w 121"/>
              <a:gd name="T65" fmla="*/ 110 h 150"/>
              <a:gd name="T66" fmla="*/ 73 w 121"/>
              <a:gd name="T67" fmla="*/ 114 h 150"/>
              <a:gd name="T68" fmla="*/ 56 w 121"/>
              <a:gd name="T69" fmla="*/ 69 h 150"/>
              <a:gd name="T70" fmla="*/ 49 w 121"/>
              <a:gd name="T71" fmla="*/ 63 h 150"/>
              <a:gd name="T72" fmla="*/ 56 w 121"/>
              <a:gd name="T73" fmla="*/ 69 h 150"/>
              <a:gd name="T74" fmla="*/ 73 w 121"/>
              <a:gd name="T75" fmla="*/ 74 h 150"/>
              <a:gd name="T76" fmla="*/ 74 w 121"/>
              <a:gd name="T77" fmla="*/ 66 h 150"/>
              <a:gd name="T78" fmla="*/ 83 w 121"/>
              <a:gd name="T79" fmla="*/ 66 h 150"/>
              <a:gd name="T80" fmla="*/ 78 w 121"/>
              <a:gd name="T81" fmla="*/ 65 h 150"/>
              <a:gd name="T82" fmla="*/ 83 w 121"/>
              <a:gd name="T83" fmla="*/ 66 h 150"/>
              <a:gd name="T84" fmla="*/ 62 w 121"/>
              <a:gd name="T85" fmla="*/ 92 h 150"/>
              <a:gd name="T86" fmla="*/ 60 w 121"/>
              <a:gd name="T87" fmla="*/ 81 h 150"/>
              <a:gd name="T88" fmla="*/ 66 w 121"/>
              <a:gd name="T89" fmla="*/ 85 h 150"/>
              <a:gd name="T90" fmla="*/ 64 w 121"/>
              <a:gd name="T91" fmla="*/ 93 h 150"/>
              <a:gd name="T92" fmla="*/ 55 w 121"/>
              <a:gd name="T93" fmla="*/ 118 h 150"/>
              <a:gd name="T94" fmla="*/ 60 w 121"/>
              <a:gd name="T95" fmla="*/ 114 h 150"/>
              <a:gd name="T96" fmla="*/ 43 w 121"/>
              <a:gd name="T97" fmla="*/ 124 h 150"/>
              <a:gd name="T98" fmla="*/ 49 w 121"/>
              <a:gd name="T99" fmla="*/ 127 h 150"/>
              <a:gd name="T100" fmla="*/ 52 w 121"/>
              <a:gd name="T101" fmla="*/ 124 h 150"/>
              <a:gd name="T102" fmla="*/ 48 w 121"/>
              <a:gd name="T103" fmla="*/ 131 h 150"/>
              <a:gd name="T104" fmla="*/ 48 w 121"/>
              <a:gd name="T105" fmla="*/ 130 h 150"/>
              <a:gd name="T106" fmla="*/ 30 w 121"/>
              <a:gd name="T107" fmla="*/ 108 h 150"/>
              <a:gd name="T108" fmla="*/ 37 w 121"/>
              <a:gd name="T109" fmla="*/ 112 h 150"/>
              <a:gd name="T110" fmla="*/ 30 w 121"/>
              <a:gd name="T111" fmla="*/ 108 h 150"/>
              <a:gd name="T112" fmla="*/ 32 w 121"/>
              <a:gd name="T113" fmla="*/ 70 h 150"/>
              <a:gd name="T114" fmla="*/ 59 w 121"/>
              <a:gd name="T115" fmla="*/ 105 h 150"/>
              <a:gd name="T116" fmla="*/ 54 w 121"/>
              <a:gd name="T117" fmla="*/ 111 h 150"/>
              <a:gd name="T118" fmla="*/ 30 w 121"/>
              <a:gd name="T119" fmla="*/ 72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1" h="150">
                <a:moveTo>
                  <a:pt x="52" y="141"/>
                </a:moveTo>
                <a:cubicBezTo>
                  <a:pt x="77" y="150"/>
                  <a:pt x="92" y="143"/>
                  <a:pt x="102" y="127"/>
                </a:cubicBezTo>
                <a:cubicBezTo>
                  <a:pt x="53" y="138"/>
                  <a:pt x="53" y="138"/>
                  <a:pt x="53" y="138"/>
                </a:cubicBezTo>
                <a:cubicBezTo>
                  <a:pt x="53" y="136"/>
                  <a:pt x="53" y="136"/>
                  <a:pt x="53" y="136"/>
                </a:cubicBezTo>
                <a:cubicBezTo>
                  <a:pt x="104" y="124"/>
                  <a:pt x="104" y="124"/>
                  <a:pt x="104" y="124"/>
                </a:cubicBezTo>
                <a:cubicBezTo>
                  <a:pt x="111" y="112"/>
                  <a:pt x="115" y="97"/>
                  <a:pt x="117" y="81"/>
                </a:cubicBezTo>
                <a:cubicBezTo>
                  <a:pt x="67" y="93"/>
                  <a:pt x="67" y="93"/>
                  <a:pt x="67" y="93"/>
                </a:cubicBezTo>
                <a:cubicBezTo>
                  <a:pt x="66" y="90"/>
                  <a:pt x="66" y="90"/>
                  <a:pt x="66" y="90"/>
                </a:cubicBezTo>
                <a:cubicBezTo>
                  <a:pt x="117" y="78"/>
                  <a:pt x="117" y="78"/>
                  <a:pt x="117" y="78"/>
                </a:cubicBezTo>
                <a:cubicBezTo>
                  <a:pt x="118" y="72"/>
                  <a:pt x="119" y="65"/>
                  <a:pt x="119" y="59"/>
                </a:cubicBezTo>
                <a:cubicBezTo>
                  <a:pt x="116" y="59"/>
                  <a:pt x="116" y="59"/>
                  <a:pt x="116" y="59"/>
                </a:cubicBezTo>
                <a:cubicBezTo>
                  <a:pt x="116" y="57"/>
                  <a:pt x="116" y="57"/>
                  <a:pt x="116" y="57"/>
                </a:cubicBezTo>
                <a:cubicBezTo>
                  <a:pt x="120" y="56"/>
                  <a:pt x="120" y="56"/>
                  <a:pt x="120" y="56"/>
                </a:cubicBezTo>
                <a:cubicBezTo>
                  <a:pt x="120" y="49"/>
                  <a:pt x="120" y="43"/>
                  <a:pt x="120" y="36"/>
                </a:cubicBezTo>
                <a:cubicBezTo>
                  <a:pt x="91" y="43"/>
                  <a:pt x="91" y="43"/>
                  <a:pt x="91" y="43"/>
                </a:cubicBezTo>
                <a:cubicBezTo>
                  <a:pt x="91" y="41"/>
                  <a:pt x="91" y="41"/>
                  <a:pt x="91" y="41"/>
                </a:cubicBezTo>
                <a:cubicBezTo>
                  <a:pt x="120" y="34"/>
                  <a:pt x="120" y="34"/>
                  <a:pt x="120" y="34"/>
                </a:cubicBezTo>
                <a:cubicBezTo>
                  <a:pt x="121" y="21"/>
                  <a:pt x="121" y="10"/>
                  <a:pt x="121" y="2"/>
                </a:cubicBezTo>
                <a:cubicBezTo>
                  <a:pt x="120" y="2"/>
                  <a:pt x="120" y="2"/>
                  <a:pt x="120" y="3"/>
                </a:cubicBezTo>
                <a:cubicBezTo>
                  <a:pt x="119" y="3"/>
                  <a:pt x="118" y="4"/>
                  <a:pt x="118" y="5"/>
                </a:cubicBezTo>
                <a:cubicBezTo>
                  <a:pt x="116" y="4"/>
                  <a:pt x="116" y="4"/>
                  <a:pt x="116" y="4"/>
                </a:cubicBezTo>
                <a:cubicBezTo>
                  <a:pt x="116" y="3"/>
                  <a:pt x="117" y="2"/>
                  <a:pt x="118" y="1"/>
                </a:cubicBezTo>
                <a:cubicBezTo>
                  <a:pt x="118" y="0"/>
                  <a:pt x="119" y="0"/>
                  <a:pt x="119" y="0"/>
                </a:cubicBezTo>
                <a:cubicBezTo>
                  <a:pt x="114" y="1"/>
                  <a:pt x="108" y="4"/>
                  <a:pt x="102" y="8"/>
                </a:cubicBezTo>
                <a:cubicBezTo>
                  <a:pt x="106" y="16"/>
                  <a:pt x="106" y="16"/>
                  <a:pt x="106" y="16"/>
                </a:cubicBezTo>
                <a:cubicBezTo>
                  <a:pt x="107" y="16"/>
                  <a:pt x="107" y="15"/>
                  <a:pt x="108" y="14"/>
                </a:cubicBezTo>
                <a:cubicBezTo>
                  <a:pt x="110" y="15"/>
                  <a:pt x="110" y="15"/>
                  <a:pt x="110" y="15"/>
                </a:cubicBezTo>
                <a:cubicBezTo>
                  <a:pt x="109" y="17"/>
                  <a:pt x="108" y="18"/>
                  <a:pt x="107" y="19"/>
                </a:cubicBezTo>
                <a:cubicBezTo>
                  <a:pt x="108" y="20"/>
                  <a:pt x="108" y="20"/>
                  <a:pt x="108" y="20"/>
                </a:cubicBezTo>
                <a:cubicBezTo>
                  <a:pt x="106" y="22"/>
                  <a:pt x="106" y="22"/>
                  <a:pt x="106" y="22"/>
                </a:cubicBezTo>
                <a:cubicBezTo>
                  <a:pt x="106" y="21"/>
                  <a:pt x="106" y="21"/>
                  <a:pt x="106" y="21"/>
                </a:cubicBezTo>
                <a:cubicBezTo>
                  <a:pt x="105" y="22"/>
                  <a:pt x="105" y="22"/>
                  <a:pt x="105" y="22"/>
                </a:cubicBezTo>
                <a:cubicBezTo>
                  <a:pt x="103" y="20"/>
                  <a:pt x="103" y="20"/>
                  <a:pt x="103" y="20"/>
                </a:cubicBezTo>
                <a:cubicBezTo>
                  <a:pt x="104" y="20"/>
                  <a:pt x="104" y="19"/>
                  <a:pt x="104" y="19"/>
                </a:cubicBezTo>
                <a:cubicBezTo>
                  <a:pt x="100" y="9"/>
                  <a:pt x="100" y="9"/>
                  <a:pt x="100" y="9"/>
                </a:cubicBezTo>
                <a:cubicBezTo>
                  <a:pt x="88" y="15"/>
                  <a:pt x="74" y="25"/>
                  <a:pt x="61" y="35"/>
                </a:cubicBezTo>
                <a:cubicBezTo>
                  <a:pt x="79" y="61"/>
                  <a:pt x="79" y="61"/>
                  <a:pt x="79" y="61"/>
                </a:cubicBezTo>
                <a:cubicBezTo>
                  <a:pt x="77" y="63"/>
                  <a:pt x="77" y="63"/>
                  <a:pt x="77" y="63"/>
                </a:cubicBezTo>
                <a:cubicBezTo>
                  <a:pt x="59" y="37"/>
                  <a:pt x="59" y="37"/>
                  <a:pt x="59" y="37"/>
                </a:cubicBezTo>
                <a:cubicBezTo>
                  <a:pt x="24" y="67"/>
                  <a:pt x="0" y="109"/>
                  <a:pt x="52" y="141"/>
                </a:cubicBezTo>
                <a:close/>
                <a:moveTo>
                  <a:pt x="92" y="37"/>
                </a:moveTo>
                <a:cubicBezTo>
                  <a:pt x="92" y="37"/>
                  <a:pt x="92" y="36"/>
                  <a:pt x="93" y="36"/>
                </a:cubicBezTo>
                <a:cubicBezTo>
                  <a:pt x="90" y="29"/>
                  <a:pt x="90" y="29"/>
                  <a:pt x="90" y="29"/>
                </a:cubicBezTo>
                <a:cubicBezTo>
                  <a:pt x="93" y="28"/>
                  <a:pt x="93" y="28"/>
                  <a:pt x="93" y="28"/>
                </a:cubicBezTo>
                <a:cubicBezTo>
                  <a:pt x="94" y="33"/>
                  <a:pt x="94" y="33"/>
                  <a:pt x="94" y="33"/>
                </a:cubicBezTo>
                <a:cubicBezTo>
                  <a:pt x="95" y="32"/>
                  <a:pt x="95" y="32"/>
                  <a:pt x="96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4"/>
                  <a:pt x="95" y="37"/>
                  <a:pt x="94" y="39"/>
                </a:cubicBezTo>
                <a:lnTo>
                  <a:pt x="92" y="37"/>
                </a:lnTo>
                <a:close/>
                <a:moveTo>
                  <a:pt x="83" y="56"/>
                </a:moveTo>
                <a:cubicBezTo>
                  <a:pt x="81" y="55"/>
                  <a:pt x="81" y="55"/>
                  <a:pt x="81" y="55"/>
                </a:cubicBezTo>
                <a:cubicBezTo>
                  <a:pt x="82" y="53"/>
                  <a:pt x="83" y="51"/>
                  <a:pt x="85" y="48"/>
                </a:cubicBezTo>
                <a:cubicBezTo>
                  <a:pt x="87" y="50"/>
                  <a:pt x="87" y="50"/>
                  <a:pt x="87" y="50"/>
                </a:cubicBezTo>
                <a:cubicBezTo>
                  <a:pt x="85" y="52"/>
                  <a:pt x="84" y="54"/>
                  <a:pt x="83" y="56"/>
                </a:cubicBezTo>
                <a:close/>
                <a:moveTo>
                  <a:pt x="95" y="61"/>
                </a:moveTo>
                <a:cubicBezTo>
                  <a:pt x="103" y="60"/>
                  <a:pt x="103" y="60"/>
                  <a:pt x="103" y="60"/>
                </a:cubicBezTo>
                <a:cubicBezTo>
                  <a:pt x="104" y="62"/>
                  <a:pt x="104" y="62"/>
                  <a:pt x="104" y="62"/>
                </a:cubicBezTo>
                <a:cubicBezTo>
                  <a:pt x="96" y="64"/>
                  <a:pt x="96" y="64"/>
                  <a:pt x="96" y="64"/>
                </a:cubicBezTo>
                <a:lnTo>
                  <a:pt x="95" y="61"/>
                </a:lnTo>
                <a:close/>
                <a:moveTo>
                  <a:pt x="93" y="107"/>
                </a:moveTo>
                <a:cubicBezTo>
                  <a:pt x="100" y="105"/>
                  <a:pt x="100" y="105"/>
                  <a:pt x="100" y="105"/>
                </a:cubicBezTo>
                <a:cubicBezTo>
                  <a:pt x="101" y="108"/>
                  <a:pt x="101" y="108"/>
                  <a:pt x="101" y="108"/>
                </a:cubicBezTo>
                <a:cubicBezTo>
                  <a:pt x="93" y="109"/>
                  <a:pt x="93" y="109"/>
                  <a:pt x="93" y="109"/>
                </a:cubicBezTo>
                <a:lnTo>
                  <a:pt x="93" y="107"/>
                </a:lnTo>
                <a:close/>
                <a:moveTo>
                  <a:pt x="72" y="111"/>
                </a:moveTo>
                <a:cubicBezTo>
                  <a:pt x="80" y="110"/>
                  <a:pt x="80" y="110"/>
                  <a:pt x="80" y="110"/>
                </a:cubicBezTo>
                <a:cubicBezTo>
                  <a:pt x="81" y="112"/>
                  <a:pt x="81" y="112"/>
                  <a:pt x="81" y="112"/>
                </a:cubicBezTo>
                <a:cubicBezTo>
                  <a:pt x="73" y="114"/>
                  <a:pt x="73" y="114"/>
                  <a:pt x="73" y="114"/>
                </a:cubicBezTo>
                <a:lnTo>
                  <a:pt x="72" y="111"/>
                </a:lnTo>
                <a:close/>
                <a:moveTo>
                  <a:pt x="56" y="69"/>
                </a:moveTo>
                <a:cubicBezTo>
                  <a:pt x="54" y="70"/>
                  <a:pt x="54" y="70"/>
                  <a:pt x="54" y="70"/>
                </a:cubicBezTo>
                <a:cubicBezTo>
                  <a:pt x="49" y="63"/>
                  <a:pt x="49" y="63"/>
                  <a:pt x="49" y="63"/>
                </a:cubicBezTo>
                <a:cubicBezTo>
                  <a:pt x="52" y="62"/>
                  <a:pt x="52" y="62"/>
                  <a:pt x="52" y="62"/>
                </a:cubicBezTo>
                <a:lnTo>
                  <a:pt x="56" y="69"/>
                </a:lnTo>
                <a:close/>
                <a:moveTo>
                  <a:pt x="76" y="68"/>
                </a:moveTo>
                <a:cubicBezTo>
                  <a:pt x="75" y="70"/>
                  <a:pt x="74" y="72"/>
                  <a:pt x="73" y="74"/>
                </a:cubicBezTo>
                <a:cubicBezTo>
                  <a:pt x="71" y="73"/>
                  <a:pt x="71" y="73"/>
                  <a:pt x="71" y="73"/>
                </a:cubicBezTo>
                <a:cubicBezTo>
                  <a:pt x="72" y="71"/>
                  <a:pt x="73" y="69"/>
                  <a:pt x="74" y="66"/>
                </a:cubicBezTo>
                <a:lnTo>
                  <a:pt x="76" y="68"/>
                </a:lnTo>
                <a:close/>
                <a:moveTo>
                  <a:pt x="83" y="66"/>
                </a:moveTo>
                <a:cubicBezTo>
                  <a:pt x="78" y="67"/>
                  <a:pt x="78" y="67"/>
                  <a:pt x="78" y="67"/>
                </a:cubicBezTo>
                <a:cubicBezTo>
                  <a:pt x="78" y="65"/>
                  <a:pt x="78" y="65"/>
                  <a:pt x="78" y="65"/>
                </a:cubicBezTo>
                <a:cubicBezTo>
                  <a:pt x="83" y="64"/>
                  <a:pt x="83" y="64"/>
                  <a:pt x="83" y="64"/>
                </a:cubicBezTo>
                <a:lnTo>
                  <a:pt x="83" y="66"/>
                </a:lnTo>
                <a:close/>
                <a:moveTo>
                  <a:pt x="64" y="93"/>
                </a:moveTo>
                <a:cubicBezTo>
                  <a:pt x="62" y="92"/>
                  <a:pt x="62" y="92"/>
                  <a:pt x="62" y="92"/>
                </a:cubicBezTo>
                <a:cubicBezTo>
                  <a:pt x="62" y="90"/>
                  <a:pt x="63" y="89"/>
                  <a:pt x="64" y="87"/>
                </a:cubicBezTo>
                <a:cubicBezTo>
                  <a:pt x="60" y="81"/>
                  <a:pt x="60" y="81"/>
                  <a:pt x="60" y="81"/>
                </a:cubicBezTo>
                <a:cubicBezTo>
                  <a:pt x="62" y="80"/>
                  <a:pt x="62" y="80"/>
                  <a:pt x="62" y="80"/>
                </a:cubicBezTo>
                <a:cubicBezTo>
                  <a:pt x="66" y="85"/>
                  <a:pt x="66" y="85"/>
                  <a:pt x="66" y="85"/>
                </a:cubicBezTo>
                <a:cubicBezTo>
                  <a:pt x="67" y="86"/>
                  <a:pt x="67" y="86"/>
                  <a:pt x="67" y="86"/>
                </a:cubicBezTo>
                <a:cubicBezTo>
                  <a:pt x="66" y="88"/>
                  <a:pt x="65" y="91"/>
                  <a:pt x="64" y="93"/>
                </a:cubicBezTo>
                <a:close/>
                <a:moveTo>
                  <a:pt x="60" y="117"/>
                </a:moveTo>
                <a:cubicBezTo>
                  <a:pt x="55" y="118"/>
                  <a:pt x="55" y="118"/>
                  <a:pt x="55" y="118"/>
                </a:cubicBezTo>
                <a:cubicBezTo>
                  <a:pt x="55" y="115"/>
                  <a:pt x="55" y="115"/>
                  <a:pt x="55" y="115"/>
                </a:cubicBezTo>
                <a:cubicBezTo>
                  <a:pt x="60" y="114"/>
                  <a:pt x="60" y="114"/>
                  <a:pt x="60" y="114"/>
                </a:cubicBezTo>
                <a:lnTo>
                  <a:pt x="60" y="117"/>
                </a:lnTo>
                <a:close/>
                <a:moveTo>
                  <a:pt x="43" y="124"/>
                </a:moveTo>
                <a:cubicBezTo>
                  <a:pt x="45" y="122"/>
                  <a:pt x="45" y="122"/>
                  <a:pt x="45" y="122"/>
                </a:cubicBezTo>
                <a:cubicBezTo>
                  <a:pt x="49" y="127"/>
                  <a:pt x="49" y="127"/>
                  <a:pt x="49" y="127"/>
                </a:cubicBezTo>
                <a:cubicBezTo>
                  <a:pt x="49" y="126"/>
                  <a:pt x="50" y="125"/>
                  <a:pt x="50" y="124"/>
                </a:cubicBezTo>
                <a:cubicBezTo>
                  <a:pt x="52" y="124"/>
                  <a:pt x="52" y="124"/>
                  <a:pt x="52" y="124"/>
                </a:cubicBezTo>
                <a:cubicBezTo>
                  <a:pt x="52" y="127"/>
                  <a:pt x="51" y="129"/>
                  <a:pt x="50" y="132"/>
                </a:cubicBezTo>
                <a:cubicBezTo>
                  <a:pt x="48" y="131"/>
                  <a:pt x="48" y="131"/>
                  <a:pt x="48" y="131"/>
                </a:cubicBezTo>
                <a:cubicBezTo>
                  <a:pt x="48" y="131"/>
                  <a:pt x="48" y="130"/>
                  <a:pt x="48" y="130"/>
                </a:cubicBezTo>
                <a:cubicBezTo>
                  <a:pt x="48" y="130"/>
                  <a:pt x="48" y="130"/>
                  <a:pt x="48" y="130"/>
                </a:cubicBezTo>
                <a:lnTo>
                  <a:pt x="43" y="124"/>
                </a:lnTo>
                <a:close/>
                <a:moveTo>
                  <a:pt x="30" y="108"/>
                </a:moveTo>
                <a:cubicBezTo>
                  <a:pt x="32" y="106"/>
                  <a:pt x="32" y="106"/>
                  <a:pt x="32" y="106"/>
                </a:cubicBezTo>
                <a:cubicBezTo>
                  <a:pt x="37" y="112"/>
                  <a:pt x="37" y="112"/>
                  <a:pt x="37" y="112"/>
                </a:cubicBezTo>
                <a:cubicBezTo>
                  <a:pt x="35" y="114"/>
                  <a:pt x="35" y="114"/>
                  <a:pt x="35" y="114"/>
                </a:cubicBezTo>
                <a:lnTo>
                  <a:pt x="30" y="108"/>
                </a:lnTo>
                <a:close/>
                <a:moveTo>
                  <a:pt x="30" y="72"/>
                </a:moveTo>
                <a:cubicBezTo>
                  <a:pt x="32" y="70"/>
                  <a:pt x="32" y="70"/>
                  <a:pt x="32" y="70"/>
                </a:cubicBezTo>
                <a:cubicBezTo>
                  <a:pt x="58" y="105"/>
                  <a:pt x="58" y="105"/>
                  <a:pt x="58" y="105"/>
                </a:cubicBezTo>
                <a:cubicBezTo>
                  <a:pt x="59" y="105"/>
                  <a:pt x="59" y="105"/>
                  <a:pt x="59" y="105"/>
                </a:cubicBezTo>
                <a:cubicBezTo>
                  <a:pt x="58" y="107"/>
                  <a:pt x="57" y="110"/>
                  <a:pt x="56" y="112"/>
                </a:cubicBezTo>
                <a:cubicBezTo>
                  <a:pt x="54" y="111"/>
                  <a:pt x="54" y="111"/>
                  <a:pt x="54" y="111"/>
                </a:cubicBezTo>
                <a:cubicBezTo>
                  <a:pt x="55" y="109"/>
                  <a:pt x="55" y="108"/>
                  <a:pt x="56" y="106"/>
                </a:cubicBezTo>
                <a:lnTo>
                  <a:pt x="30" y="7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32" name="Group 631"/>
          <p:cNvGrpSpPr/>
          <p:nvPr/>
        </p:nvGrpSpPr>
        <p:grpSpPr>
          <a:xfrm>
            <a:off x="1573574" y="1841412"/>
            <a:ext cx="9467850" cy="4276827"/>
            <a:chOff x="800754" y="1636059"/>
            <a:chExt cx="10189508" cy="4602815"/>
          </a:xfrm>
        </p:grpSpPr>
        <p:grpSp>
          <p:nvGrpSpPr>
            <p:cNvPr id="633" name="Group 632"/>
            <p:cNvGrpSpPr/>
            <p:nvPr/>
          </p:nvGrpSpPr>
          <p:grpSpPr>
            <a:xfrm>
              <a:off x="800754" y="1636059"/>
              <a:ext cx="4941888" cy="3727450"/>
              <a:chOff x="876953" y="1636059"/>
              <a:chExt cx="4941888" cy="3727450"/>
            </a:xfrm>
          </p:grpSpPr>
          <p:sp>
            <p:nvSpPr>
              <p:cNvPr id="704" name="Freeform 5"/>
              <p:cNvSpPr>
                <a:spLocks/>
              </p:cNvSpPr>
              <p:nvPr/>
            </p:nvSpPr>
            <p:spPr bwMode="auto">
              <a:xfrm>
                <a:off x="2005665" y="5269846"/>
                <a:ext cx="25400" cy="36513"/>
              </a:xfrm>
              <a:custGeom>
                <a:avLst/>
                <a:gdLst>
                  <a:gd name="T0" fmla="*/ 7 w 7"/>
                  <a:gd name="T1" fmla="*/ 10 h 10"/>
                  <a:gd name="T2" fmla="*/ 3 w 7"/>
                  <a:gd name="T3" fmla="*/ 5 h 10"/>
                  <a:gd name="T4" fmla="*/ 3 w 7"/>
                  <a:gd name="T5" fmla="*/ 6 h 10"/>
                  <a:gd name="T6" fmla="*/ 4 w 7"/>
                  <a:gd name="T7" fmla="*/ 7 h 10"/>
                  <a:gd name="T8" fmla="*/ 0 w 7"/>
                  <a:gd name="T9" fmla="*/ 0 h 10"/>
                  <a:gd name="T10" fmla="*/ 7 w 7"/>
                  <a:gd name="T1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0">
                    <a:moveTo>
                      <a:pt x="7" y="10"/>
                    </a:moveTo>
                    <a:cubicBezTo>
                      <a:pt x="4" y="7"/>
                      <a:pt x="3" y="5"/>
                      <a:pt x="3" y="5"/>
                    </a:cubicBezTo>
                    <a:cubicBezTo>
                      <a:pt x="2" y="5"/>
                      <a:pt x="3" y="6"/>
                      <a:pt x="3" y="6"/>
                    </a:cubicBezTo>
                    <a:cubicBezTo>
                      <a:pt x="4" y="7"/>
                      <a:pt x="5" y="8"/>
                      <a:pt x="4" y="7"/>
                    </a:cubicBezTo>
                    <a:cubicBezTo>
                      <a:pt x="4" y="7"/>
                      <a:pt x="2" y="5"/>
                      <a:pt x="0" y="0"/>
                    </a:cubicBezTo>
                    <a:cubicBezTo>
                      <a:pt x="1" y="2"/>
                      <a:pt x="3" y="5"/>
                      <a:pt x="7" y="1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5" name="Freeform 6"/>
              <p:cNvSpPr>
                <a:spLocks/>
              </p:cNvSpPr>
              <p:nvPr/>
            </p:nvSpPr>
            <p:spPr bwMode="auto">
              <a:xfrm>
                <a:off x="915053" y="1636059"/>
                <a:ext cx="4903788" cy="3727450"/>
              </a:xfrm>
              <a:custGeom>
                <a:avLst/>
                <a:gdLst>
                  <a:gd name="T0" fmla="*/ 112 w 1305"/>
                  <a:gd name="T1" fmla="*/ 936 h 991"/>
                  <a:gd name="T2" fmla="*/ 50 w 1305"/>
                  <a:gd name="T3" fmla="*/ 773 h 991"/>
                  <a:gd name="T4" fmla="*/ 51 w 1305"/>
                  <a:gd name="T5" fmla="*/ 681 h 991"/>
                  <a:gd name="T6" fmla="*/ 19 w 1305"/>
                  <a:gd name="T7" fmla="*/ 538 h 991"/>
                  <a:gd name="T8" fmla="*/ 15 w 1305"/>
                  <a:gd name="T9" fmla="*/ 330 h 991"/>
                  <a:gd name="T10" fmla="*/ 28 w 1305"/>
                  <a:gd name="T11" fmla="*/ 159 h 991"/>
                  <a:gd name="T12" fmla="*/ 199 w 1305"/>
                  <a:gd name="T13" fmla="*/ 111 h 991"/>
                  <a:gd name="T14" fmla="*/ 277 w 1305"/>
                  <a:gd name="T15" fmla="*/ 86 h 991"/>
                  <a:gd name="T16" fmla="*/ 383 w 1305"/>
                  <a:gd name="T17" fmla="*/ 79 h 991"/>
                  <a:gd name="T18" fmla="*/ 507 w 1305"/>
                  <a:gd name="T19" fmla="*/ 69 h 991"/>
                  <a:gd name="T20" fmla="*/ 618 w 1305"/>
                  <a:gd name="T21" fmla="*/ 61 h 991"/>
                  <a:gd name="T22" fmla="*/ 681 w 1305"/>
                  <a:gd name="T23" fmla="*/ 44 h 991"/>
                  <a:gd name="T24" fmla="*/ 855 w 1305"/>
                  <a:gd name="T25" fmla="*/ 17 h 991"/>
                  <a:gd name="T26" fmla="*/ 892 w 1305"/>
                  <a:gd name="T27" fmla="*/ 45 h 991"/>
                  <a:gd name="T28" fmla="*/ 1007 w 1305"/>
                  <a:gd name="T29" fmla="*/ 11 h 991"/>
                  <a:gd name="T30" fmla="*/ 1141 w 1305"/>
                  <a:gd name="T31" fmla="*/ 25 h 991"/>
                  <a:gd name="T32" fmla="*/ 1222 w 1305"/>
                  <a:gd name="T33" fmla="*/ 99 h 991"/>
                  <a:gd name="T34" fmla="*/ 1238 w 1305"/>
                  <a:gd name="T35" fmla="*/ 194 h 991"/>
                  <a:gd name="T36" fmla="*/ 1262 w 1305"/>
                  <a:gd name="T37" fmla="*/ 259 h 991"/>
                  <a:gd name="T38" fmla="*/ 1265 w 1305"/>
                  <a:gd name="T39" fmla="*/ 310 h 991"/>
                  <a:gd name="T40" fmla="*/ 1280 w 1305"/>
                  <a:gd name="T41" fmla="*/ 427 h 991"/>
                  <a:gd name="T42" fmla="*/ 1282 w 1305"/>
                  <a:gd name="T43" fmla="*/ 590 h 991"/>
                  <a:gd name="T44" fmla="*/ 1289 w 1305"/>
                  <a:gd name="T45" fmla="*/ 692 h 991"/>
                  <a:gd name="T46" fmla="*/ 1213 w 1305"/>
                  <a:gd name="T47" fmla="*/ 880 h 991"/>
                  <a:gd name="T48" fmla="*/ 1172 w 1305"/>
                  <a:gd name="T49" fmla="*/ 895 h 991"/>
                  <a:gd name="T50" fmla="*/ 1134 w 1305"/>
                  <a:gd name="T51" fmla="*/ 901 h 991"/>
                  <a:gd name="T52" fmla="*/ 1065 w 1305"/>
                  <a:gd name="T53" fmla="*/ 899 h 991"/>
                  <a:gd name="T54" fmla="*/ 992 w 1305"/>
                  <a:gd name="T55" fmla="*/ 900 h 991"/>
                  <a:gd name="T56" fmla="*/ 943 w 1305"/>
                  <a:gd name="T57" fmla="*/ 902 h 991"/>
                  <a:gd name="T58" fmla="*/ 874 w 1305"/>
                  <a:gd name="T59" fmla="*/ 913 h 991"/>
                  <a:gd name="T60" fmla="*/ 850 w 1305"/>
                  <a:gd name="T61" fmla="*/ 936 h 991"/>
                  <a:gd name="T62" fmla="*/ 807 w 1305"/>
                  <a:gd name="T63" fmla="*/ 921 h 991"/>
                  <a:gd name="T64" fmla="*/ 755 w 1305"/>
                  <a:gd name="T65" fmla="*/ 919 h 991"/>
                  <a:gd name="T66" fmla="*/ 689 w 1305"/>
                  <a:gd name="T67" fmla="*/ 932 h 991"/>
                  <a:gd name="T68" fmla="*/ 696 w 1305"/>
                  <a:gd name="T69" fmla="*/ 934 h 991"/>
                  <a:gd name="T70" fmla="*/ 614 w 1305"/>
                  <a:gd name="T71" fmla="*/ 961 h 991"/>
                  <a:gd name="T72" fmla="*/ 473 w 1305"/>
                  <a:gd name="T73" fmla="*/ 966 h 991"/>
                  <a:gd name="T74" fmla="*/ 403 w 1305"/>
                  <a:gd name="T75" fmla="*/ 966 h 991"/>
                  <a:gd name="T76" fmla="*/ 361 w 1305"/>
                  <a:gd name="T77" fmla="*/ 974 h 991"/>
                  <a:gd name="T78" fmla="*/ 455 w 1305"/>
                  <a:gd name="T79" fmla="*/ 973 h 991"/>
                  <a:gd name="T80" fmla="*/ 581 w 1305"/>
                  <a:gd name="T81" fmla="*/ 952 h 991"/>
                  <a:gd name="T82" fmla="*/ 752 w 1305"/>
                  <a:gd name="T83" fmla="*/ 916 h 991"/>
                  <a:gd name="T84" fmla="*/ 855 w 1305"/>
                  <a:gd name="T85" fmla="*/ 929 h 991"/>
                  <a:gd name="T86" fmla="*/ 1000 w 1305"/>
                  <a:gd name="T87" fmla="*/ 897 h 991"/>
                  <a:gd name="T88" fmla="*/ 1178 w 1305"/>
                  <a:gd name="T89" fmla="*/ 865 h 991"/>
                  <a:gd name="T90" fmla="*/ 1280 w 1305"/>
                  <a:gd name="T91" fmla="*/ 752 h 991"/>
                  <a:gd name="T92" fmla="*/ 1289 w 1305"/>
                  <a:gd name="T93" fmla="*/ 610 h 991"/>
                  <a:gd name="T94" fmla="*/ 1278 w 1305"/>
                  <a:gd name="T95" fmla="*/ 418 h 991"/>
                  <a:gd name="T96" fmla="*/ 1251 w 1305"/>
                  <a:gd name="T97" fmla="*/ 219 h 991"/>
                  <a:gd name="T98" fmla="*/ 1185 w 1305"/>
                  <a:gd name="T99" fmla="*/ 52 h 991"/>
                  <a:gd name="T100" fmla="*/ 1111 w 1305"/>
                  <a:gd name="T101" fmla="*/ 19 h 991"/>
                  <a:gd name="T102" fmla="*/ 964 w 1305"/>
                  <a:gd name="T103" fmla="*/ 44 h 991"/>
                  <a:gd name="T104" fmla="*/ 815 w 1305"/>
                  <a:gd name="T105" fmla="*/ 36 h 991"/>
                  <a:gd name="T106" fmla="*/ 621 w 1305"/>
                  <a:gd name="T107" fmla="*/ 67 h 991"/>
                  <a:gd name="T108" fmla="*/ 429 w 1305"/>
                  <a:gd name="T109" fmla="*/ 88 h 991"/>
                  <a:gd name="T110" fmla="*/ 203 w 1305"/>
                  <a:gd name="T111" fmla="*/ 113 h 991"/>
                  <a:gd name="T112" fmla="*/ 52 w 1305"/>
                  <a:gd name="T113" fmla="*/ 212 h 991"/>
                  <a:gd name="T114" fmla="*/ 31 w 1305"/>
                  <a:gd name="T115" fmla="*/ 398 h 991"/>
                  <a:gd name="T116" fmla="*/ 42 w 1305"/>
                  <a:gd name="T117" fmla="*/ 557 h 991"/>
                  <a:gd name="T118" fmla="*/ 74 w 1305"/>
                  <a:gd name="T119" fmla="*/ 794 h 991"/>
                  <a:gd name="T120" fmla="*/ 143 w 1305"/>
                  <a:gd name="T121" fmla="*/ 937 h 991"/>
                  <a:gd name="T122" fmla="*/ 244 w 1305"/>
                  <a:gd name="T123" fmla="*/ 983 h 9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305" h="991">
                    <a:moveTo>
                      <a:pt x="244" y="983"/>
                    </a:moveTo>
                    <a:cubicBezTo>
                      <a:pt x="241" y="980"/>
                      <a:pt x="238" y="978"/>
                      <a:pt x="235" y="974"/>
                    </a:cubicBezTo>
                    <a:cubicBezTo>
                      <a:pt x="235" y="974"/>
                      <a:pt x="235" y="974"/>
                      <a:pt x="235" y="974"/>
                    </a:cubicBezTo>
                    <a:cubicBezTo>
                      <a:pt x="234" y="974"/>
                      <a:pt x="234" y="974"/>
                      <a:pt x="234" y="974"/>
                    </a:cubicBezTo>
                    <a:cubicBezTo>
                      <a:pt x="231" y="978"/>
                      <a:pt x="226" y="980"/>
                      <a:pt x="221" y="982"/>
                    </a:cubicBezTo>
                    <a:cubicBezTo>
                      <a:pt x="216" y="983"/>
                      <a:pt x="211" y="984"/>
                      <a:pt x="206" y="982"/>
                    </a:cubicBezTo>
                    <a:cubicBezTo>
                      <a:pt x="200" y="981"/>
                      <a:pt x="195" y="978"/>
                      <a:pt x="192" y="974"/>
                    </a:cubicBezTo>
                    <a:cubicBezTo>
                      <a:pt x="188" y="970"/>
                      <a:pt x="187" y="964"/>
                      <a:pt x="187" y="959"/>
                    </a:cubicBezTo>
                    <a:cubicBezTo>
                      <a:pt x="187" y="958"/>
                      <a:pt x="187" y="958"/>
                      <a:pt x="187" y="958"/>
                    </a:cubicBezTo>
                    <a:cubicBezTo>
                      <a:pt x="187" y="958"/>
                      <a:pt x="187" y="958"/>
                      <a:pt x="187" y="958"/>
                    </a:cubicBezTo>
                    <a:cubicBezTo>
                      <a:pt x="178" y="963"/>
                      <a:pt x="167" y="964"/>
                      <a:pt x="157" y="962"/>
                    </a:cubicBezTo>
                    <a:cubicBezTo>
                      <a:pt x="152" y="961"/>
                      <a:pt x="148" y="959"/>
                      <a:pt x="144" y="956"/>
                    </a:cubicBezTo>
                    <a:cubicBezTo>
                      <a:pt x="142" y="954"/>
                      <a:pt x="140" y="952"/>
                      <a:pt x="139" y="950"/>
                    </a:cubicBezTo>
                    <a:cubicBezTo>
                      <a:pt x="138" y="948"/>
                      <a:pt x="137" y="945"/>
                      <a:pt x="138" y="943"/>
                    </a:cubicBezTo>
                    <a:cubicBezTo>
                      <a:pt x="138" y="942"/>
                      <a:pt x="138" y="942"/>
                      <a:pt x="138" y="942"/>
                    </a:cubicBezTo>
                    <a:cubicBezTo>
                      <a:pt x="138" y="942"/>
                      <a:pt x="138" y="942"/>
                      <a:pt x="138" y="942"/>
                    </a:cubicBezTo>
                    <a:cubicBezTo>
                      <a:pt x="133" y="944"/>
                      <a:pt x="128" y="945"/>
                      <a:pt x="123" y="944"/>
                    </a:cubicBezTo>
                    <a:cubicBezTo>
                      <a:pt x="119" y="943"/>
                      <a:pt x="114" y="940"/>
                      <a:pt x="112" y="936"/>
                    </a:cubicBezTo>
                    <a:cubicBezTo>
                      <a:pt x="109" y="932"/>
                      <a:pt x="108" y="928"/>
                      <a:pt x="107" y="923"/>
                    </a:cubicBezTo>
                    <a:cubicBezTo>
                      <a:pt x="107" y="918"/>
                      <a:pt x="108" y="914"/>
                      <a:pt x="109" y="909"/>
                    </a:cubicBezTo>
                    <a:cubicBezTo>
                      <a:pt x="109" y="909"/>
                      <a:pt x="109" y="909"/>
                      <a:pt x="109" y="909"/>
                    </a:cubicBezTo>
                    <a:cubicBezTo>
                      <a:pt x="108" y="909"/>
                      <a:pt x="107" y="910"/>
                      <a:pt x="106" y="910"/>
                    </a:cubicBezTo>
                    <a:cubicBezTo>
                      <a:pt x="102" y="910"/>
                      <a:pt x="103" y="909"/>
                      <a:pt x="102" y="909"/>
                    </a:cubicBezTo>
                    <a:cubicBezTo>
                      <a:pt x="102" y="909"/>
                      <a:pt x="101" y="909"/>
                      <a:pt x="100" y="908"/>
                    </a:cubicBezTo>
                    <a:cubicBezTo>
                      <a:pt x="98" y="908"/>
                      <a:pt x="96" y="907"/>
                      <a:pt x="92" y="905"/>
                    </a:cubicBezTo>
                    <a:cubicBezTo>
                      <a:pt x="89" y="903"/>
                      <a:pt x="87" y="900"/>
                      <a:pt x="86" y="896"/>
                    </a:cubicBezTo>
                    <a:cubicBezTo>
                      <a:pt x="85" y="893"/>
                      <a:pt x="85" y="889"/>
                      <a:pt x="85" y="885"/>
                    </a:cubicBezTo>
                    <a:cubicBezTo>
                      <a:pt x="86" y="877"/>
                      <a:pt x="89" y="869"/>
                      <a:pt x="93" y="862"/>
                    </a:cubicBezTo>
                    <a:cubicBezTo>
                      <a:pt x="93" y="862"/>
                      <a:pt x="93" y="862"/>
                      <a:pt x="93" y="862"/>
                    </a:cubicBezTo>
                    <a:cubicBezTo>
                      <a:pt x="86" y="862"/>
                      <a:pt x="79" y="860"/>
                      <a:pt x="74" y="856"/>
                    </a:cubicBezTo>
                    <a:cubicBezTo>
                      <a:pt x="68" y="852"/>
                      <a:pt x="64" y="845"/>
                      <a:pt x="62" y="838"/>
                    </a:cubicBezTo>
                    <a:cubicBezTo>
                      <a:pt x="59" y="831"/>
                      <a:pt x="59" y="824"/>
                      <a:pt x="61" y="817"/>
                    </a:cubicBezTo>
                    <a:cubicBezTo>
                      <a:pt x="63" y="809"/>
                      <a:pt x="67" y="803"/>
                      <a:pt x="72" y="797"/>
                    </a:cubicBezTo>
                    <a:cubicBezTo>
                      <a:pt x="72" y="797"/>
                      <a:pt x="72" y="797"/>
                      <a:pt x="72" y="797"/>
                    </a:cubicBezTo>
                    <a:cubicBezTo>
                      <a:pt x="67" y="795"/>
                      <a:pt x="62" y="791"/>
                      <a:pt x="58" y="787"/>
                    </a:cubicBezTo>
                    <a:cubicBezTo>
                      <a:pt x="54" y="783"/>
                      <a:pt x="51" y="778"/>
                      <a:pt x="50" y="773"/>
                    </a:cubicBezTo>
                    <a:cubicBezTo>
                      <a:pt x="48" y="767"/>
                      <a:pt x="50" y="761"/>
                      <a:pt x="52" y="756"/>
                    </a:cubicBezTo>
                    <a:cubicBezTo>
                      <a:pt x="54" y="751"/>
                      <a:pt x="58" y="747"/>
                      <a:pt x="62" y="743"/>
                    </a:cubicBezTo>
                    <a:cubicBezTo>
                      <a:pt x="62" y="742"/>
                      <a:pt x="62" y="742"/>
                      <a:pt x="62" y="742"/>
                    </a:cubicBezTo>
                    <a:cubicBezTo>
                      <a:pt x="61" y="742"/>
                      <a:pt x="61" y="742"/>
                      <a:pt x="61" y="742"/>
                    </a:cubicBezTo>
                    <a:cubicBezTo>
                      <a:pt x="52" y="737"/>
                      <a:pt x="43" y="730"/>
                      <a:pt x="39" y="720"/>
                    </a:cubicBezTo>
                    <a:cubicBezTo>
                      <a:pt x="40" y="722"/>
                      <a:pt x="40" y="723"/>
                      <a:pt x="41" y="724"/>
                    </a:cubicBezTo>
                    <a:cubicBezTo>
                      <a:pt x="40" y="721"/>
                      <a:pt x="38" y="718"/>
                      <a:pt x="38" y="714"/>
                    </a:cubicBezTo>
                    <a:cubicBezTo>
                      <a:pt x="37" y="710"/>
                      <a:pt x="37" y="707"/>
                      <a:pt x="38" y="703"/>
                    </a:cubicBezTo>
                    <a:cubicBezTo>
                      <a:pt x="40" y="695"/>
                      <a:pt x="45" y="688"/>
                      <a:pt x="50" y="683"/>
                    </a:cubicBezTo>
                    <a:cubicBezTo>
                      <a:pt x="51" y="682"/>
                      <a:pt x="51" y="682"/>
                      <a:pt x="51" y="682"/>
                    </a:cubicBezTo>
                    <a:cubicBezTo>
                      <a:pt x="50" y="681"/>
                      <a:pt x="50" y="681"/>
                      <a:pt x="50" y="681"/>
                    </a:cubicBezTo>
                    <a:cubicBezTo>
                      <a:pt x="49" y="681"/>
                      <a:pt x="49" y="681"/>
                      <a:pt x="49" y="681"/>
                    </a:cubicBezTo>
                    <a:cubicBezTo>
                      <a:pt x="49" y="681"/>
                      <a:pt x="49" y="681"/>
                      <a:pt x="50" y="681"/>
                    </a:cubicBezTo>
                    <a:cubicBezTo>
                      <a:pt x="50" y="682"/>
                      <a:pt x="50" y="682"/>
                      <a:pt x="50" y="682"/>
                    </a:cubicBezTo>
                    <a:cubicBezTo>
                      <a:pt x="50" y="683"/>
                      <a:pt x="50" y="683"/>
                      <a:pt x="50" y="683"/>
                    </a:cubicBezTo>
                    <a:cubicBezTo>
                      <a:pt x="50" y="683"/>
                      <a:pt x="47" y="686"/>
                      <a:pt x="49" y="684"/>
                    </a:cubicBezTo>
                    <a:cubicBezTo>
                      <a:pt x="50" y="684"/>
                      <a:pt x="50" y="683"/>
                      <a:pt x="50" y="683"/>
                    </a:cubicBezTo>
                    <a:cubicBezTo>
                      <a:pt x="51" y="681"/>
                      <a:pt x="51" y="681"/>
                      <a:pt x="51" y="681"/>
                    </a:cubicBezTo>
                    <a:cubicBezTo>
                      <a:pt x="50" y="681"/>
                      <a:pt x="50" y="681"/>
                      <a:pt x="50" y="681"/>
                    </a:cubicBezTo>
                    <a:cubicBezTo>
                      <a:pt x="47" y="680"/>
                      <a:pt x="40" y="678"/>
                      <a:pt x="36" y="673"/>
                    </a:cubicBezTo>
                    <a:cubicBezTo>
                      <a:pt x="34" y="671"/>
                      <a:pt x="32" y="668"/>
                      <a:pt x="31" y="665"/>
                    </a:cubicBezTo>
                    <a:cubicBezTo>
                      <a:pt x="31" y="663"/>
                      <a:pt x="30" y="661"/>
                      <a:pt x="30" y="659"/>
                    </a:cubicBezTo>
                    <a:cubicBezTo>
                      <a:pt x="31" y="656"/>
                      <a:pt x="31" y="655"/>
                      <a:pt x="31" y="653"/>
                    </a:cubicBezTo>
                    <a:cubicBezTo>
                      <a:pt x="32" y="652"/>
                      <a:pt x="33" y="650"/>
                      <a:pt x="34" y="647"/>
                    </a:cubicBezTo>
                    <a:cubicBezTo>
                      <a:pt x="35" y="644"/>
                      <a:pt x="36" y="642"/>
                      <a:pt x="38" y="639"/>
                    </a:cubicBezTo>
                    <a:cubicBezTo>
                      <a:pt x="41" y="635"/>
                      <a:pt x="46" y="630"/>
                      <a:pt x="51" y="627"/>
                    </a:cubicBezTo>
                    <a:cubicBezTo>
                      <a:pt x="52" y="627"/>
                      <a:pt x="52" y="627"/>
                      <a:pt x="52" y="627"/>
                    </a:cubicBezTo>
                    <a:cubicBezTo>
                      <a:pt x="51" y="627"/>
                      <a:pt x="51" y="627"/>
                      <a:pt x="51" y="627"/>
                    </a:cubicBezTo>
                    <a:cubicBezTo>
                      <a:pt x="46" y="626"/>
                      <a:pt x="41" y="624"/>
                      <a:pt x="36" y="621"/>
                    </a:cubicBezTo>
                    <a:cubicBezTo>
                      <a:pt x="31" y="618"/>
                      <a:pt x="27" y="613"/>
                      <a:pt x="24" y="607"/>
                    </a:cubicBezTo>
                    <a:cubicBezTo>
                      <a:pt x="19" y="596"/>
                      <a:pt x="18" y="583"/>
                      <a:pt x="23" y="571"/>
                    </a:cubicBezTo>
                    <a:cubicBezTo>
                      <a:pt x="23" y="573"/>
                      <a:pt x="22" y="576"/>
                      <a:pt x="23" y="573"/>
                    </a:cubicBezTo>
                    <a:cubicBezTo>
                      <a:pt x="25" y="565"/>
                      <a:pt x="31" y="557"/>
                      <a:pt x="40" y="553"/>
                    </a:cubicBezTo>
                    <a:cubicBezTo>
                      <a:pt x="40" y="552"/>
                      <a:pt x="40" y="552"/>
                      <a:pt x="40" y="552"/>
                    </a:cubicBezTo>
                    <a:cubicBezTo>
                      <a:pt x="39" y="552"/>
                      <a:pt x="39" y="552"/>
                      <a:pt x="39" y="552"/>
                    </a:cubicBezTo>
                    <a:cubicBezTo>
                      <a:pt x="32" y="549"/>
                      <a:pt x="24" y="545"/>
                      <a:pt x="19" y="538"/>
                    </a:cubicBezTo>
                    <a:cubicBezTo>
                      <a:pt x="13" y="531"/>
                      <a:pt x="10" y="522"/>
                      <a:pt x="9" y="513"/>
                    </a:cubicBezTo>
                    <a:cubicBezTo>
                      <a:pt x="7" y="495"/>
                      <a:pt x="14" y="476"/>
                      <a:pt x="28" y="463"/>
                    </a:cubicBezTo>
                    <a:cubicBezTo>
                      <a:pt x="28" y="464"/>
                      <a:pt x="28" y="464"/>
                      <a:pt x="28" y="464"/>
                    </a:cubicBezTo>
                    <a:cubicBezTo>
                      <a:pt x="21" y="463"/>
                      <a:pt x="14" y="459"/>
                      <a:pt x="9" y="453"/>
                    </a:cubicBezTo>
                    <a:cubicBezTo>
                      <a:pt x="4" y="447"/>
                      <a:pt x="2" y="440"/>
                      <a:pt x="3" y="433"/>
                    </a:cubicBezTo>
                    <a:cubicBezTo>
                      <a:pt x="3" y="435"/>
                      <a:pt x="3" y="437"/>
                      <a:pt x="4" y="434"/>
                    </a:cubicBezTo>
                    <a:cubicBezTo>
                      <a:pt x="3" y="433"/>
                      <a:pt x="3" y="427"/>
                      <a:pt x="5" y="421"/>
                    </a:cubicBezTo>
                    <a:cubicBezTo>
                      <a:pt x="8" y="414"/>
                      <a:pt x="13" y="406"/>
                      <a:pt x="21" y="403"/>
                    </a:cubicBezTo>
                    <a:cubicBezTo>
                      <a:pt x="22" y="403"/>
                      <a:pt x="25" y="402"/>
                      <a:pt x="28" y="402"/>
                    </a:cubicBezTo>
                    <a:cubicBezTo>
                      <a:pt x="28" y="403"/>
                      <a:pt x="28" y="403"/>
                      <a:pt x="28" y="403"/>
                    </a:cubicBezTo>
                    <a:cubicBezTo>
                      <a:pt x="24" y="400"/>
                      <a:pt x="19" y="396"/>
                      <a:pt x="15" y="391"/>
                    </a:cubicBezTo>
                    <a:cubicBezTo>
                      <a:pt x="11" y="385"/>
                      <a:pt x="7" y="379"/>
                      <a:pt x="5" y="372"/>
                    </a:cubicBezTo>
                    <a:cubicBezTo>
                      <a:pt x="6" y="373"/>
                      <a:pt x="6" y="373"/>
                      <a:pt x="6" y="373"/>
                    </a:cubicBezTo>
                    <a:cubicBezTo>
                      <a:pt x="3" y="367"/>
                      <a:pt x="2" y="362"/>
                      <a:pt x="2" y="357"/>
                    </a:cubicBezTo>
                    <a:cubicBezTo>
                      <a:pt x="2" y="352"/>
                      <a:pt x="2" y="347"/>
                      <a:pt x="4" y="342"/>
                    </a:cubicBezTo>
                    <a:cubicBezTo>
                      <a:pt x="5" y="339"/>
                      <a:pt x="7" y="336"/>
                      <a:pt x="9" y="334"/>
                    </a:cubicBezTo>
                    <a:cubicBezTo>
                      <a:pt x="10" y="332"/>
                      <a:pt x="12" y="330"/>
                      <a:pt x="15" y="329"/>
                    </a:cubicBezTo>
                    <a:cubicBezTo>
                      <a:pt x="15" y="330"/>
                      <a:pt x="15" y="330"/>
                      <a:pt x="15" y="330"/>
                    </a:cubicBezTo>
                    <a:cubicBezTo>
                      <a:pt x="11" y="328"/>
                      <a:pt x="9" y="325"/>
                      <a:pt x="8" y="321"/>
                    </a:cubicBezTo>
                    <a:cubicBezTo>
                      <a:pt x="6" y="317"/>
                      <a:pt x="5" y="313"/>
                      <a:pt x="5" y="309"/>
                    </a:cubicBezTo>
                    <a:cubicBezTo>
                      <a:pt x="5" y="310"/>
                      <a:pt x="5" y="310"/>
                      <a:pt x="5" y="310"/>
                    </a:cubicBezTo>
                    <a:cubicBezTo>
                      <a:pt x="4" y="304"/>
                      <a:pt x="5" y="300"/>
                      <a:pt x="6" y="296"/>
                    </a:cubicBezTo>
                    <a:cubicBezTo>
                      <a:pt x="7" y="292"/>
                      <a:pt x="8" y="288"/>
                      <a:pt x="10" y="284"/>
                    </a:cubicBezTo>
                    <a:cubicBezTo>
                      <a:pt x="10" y="283"/>
                      <a:pt x="10" y="283"/>
                      <a:pt x="10" y="283"/>
                    </a:cubicBezTo>
                    <a:cubicBezTo>
                      <a:pt x="13" y="278"/>
                      <a:pt x="16" y="274"/>
                      <a:pt x="20" y="272"/>
                    </a:cubicBezTo>
                    <a:cubicBezTo>
                      <a:pt x="20" y="273"/>
                      <a:pt x="20" y="273"/>
                      <a:pt x="20" y="273"/>
                    </a:cubicBezTo>
                    <a:cubicBezTo>
                      <a:pt x="9" y="264"/>
                      <a:pt x="6" y="256"/>
                      <a:pt x="5" y="257"/>
                    </a:cubicBezTo>
                    <a:cubicBezTo>
                      <a:pt x="4" y="253"/>
                      <a:pt x="6" y="259"/>
                      <a:pt x="9" y="262"/>
                    </a:cubicBezTo>
                    <a:cubicBezTo>
                      <a:pt x="13" y="266"/>
                      <a:pt x="16" y="269"/>
                      <a:pt x="12" y="264"/>
                    </a:cubicBezTo>
                    <a:cubicBezTo>
                      <a:pt x="7" y="259"/>
                      <a:pt x="4" y="253"/>
                      <a:pt x="2" y="246"/>
                    </a:cubicBezTo>
                    <a:cubicBezTo>
                      <a:pt x="0" y="239"/>
                      <a:pt x="0" y="232"/>
                      <a:pt x="3" y="225"/>
                    </a:cubicBezTo>
                    <a:cubicBezTo>
                      <a:pt x="6" y="219"/>
                      <a:pt x="11" y="213"/>
                      <a:pt x="17" y="209"/>
                    </a:cubicBezTo>
                    <a:cubicBezTo>
                      <a:pt x="23" y="206"/>
                      <a:pt x="31" y="204"/>
                      <a:pt x="38" y="205"/>
                    </a:cubicBezTo>
                    <a:cubicBezTo>
                      <a:pt x="37" y="206"/>
                      <a:pt x="37" y="206"/>
                      <a:pt x="37" y="206"/>
                    </a:cubicBezTo>
                    <a:cubicBezTo>
                      <a:pt x="31" y="200"/>
                      <a:pt x="26" y="193"/>
                      <a:pt x="24" y="184"/>
                    </a:cubicBezTo>
                    <a:cubicBezTo>
                      <a:pt x="22" y="176"/>
                      <a:pt x="23" y="167"/>
                      <a:pt x="28" y="159"/>
                    </a:cubicBezTo>
                    <a:cubicBezTo>
                      <a:pt x="33" y="152"/>
                      <a:pt x="40" y="147"/>
                      <a:pt x="48" y="145"/>
                    </a:cubicBezTo>
                    <a:cubicBezTo>
                      <a:pt x="57" y="142"/>
                      <a:pt x="65" y="142"/>
                      <a:pt x="74" y="144"/>
                    </a:cubicBezTo>
                    <a:cubicBezTo>
                      <a:pt x="73" y="144"/>
                      <a:pt x="73" y="144"/>
                      <a:pt x="73" y="144"/>
                    </a:cubicBezTo>
                    <a:cubicBezTo>
                      <a:pt x="73" y="136"/>
                      <a:pt x="75" y="128"/>
                      <a:pt x="80" y="122"/>
                    </a:cubicBezTo>
                    <a:cubicBezTo>
                      <a:pt x="85" y="117"/>
                      <a:pt x="92" y="113"/>
                      <a:pt x="100" y="112"/>
                    </a:cubicBezTo>
                    <a:cubicBezTo>
                      <a:pt x="109" y="112"/>
                      <a:pt x="114" y="115"/>
                      <a:pt x="116" y="116"/>
                    </a:cubicBezTo>
                    <a:cubicBezTo>
                      <a:pt x="117" y="116"/>
                      <a:pt x="119" y="117"/>
                      <a:pt x="120" y="119"/>
                    </a:cubicBezTo>
                    <a:cubicBezTo>
                      <a:pt x="122" y="121"/>
                      <a:pt x="123" y="123"/>
                      <a:pt x="123" y="126"/>
                    </a:cubicBezTo>
                    <a:cubicBezTo>
                      <a:pt x="123" y="126"/>
                      <a:pt x="123" y="126"/>
                      <a:pt x="123" y="126"/>
                    </a:cubicBezTo>
                    <a:cubicBezTo>
                      <a:pt x="123" y="122"/>
                      <a:pt x="123" y="117"/>
                      <a:pt x="125" y="113"/>
                    </a:cubicBezTo>
                    <a:cubicBezTo>
                      <a:pt x="126" y="110"/>
                      <a:pt x="129" y="107"/>
                      <a:pt x="130" y="105"/>
                    </a:cubicBezTo>
                    <a:cubicBezTo>
                      <a:pt x="129" y="106"/>
                      <a:pt x="130" y="105"/>
                      <a:pt x="132" y="104"/>
                    </a:cubicBezTo>
                    <a:cubicBezTo>
                      <a:pt x="133" y="103"/>
                      <a:pt x="136" y="101"/>
                      <a:pt x="138" y="101"/>
                    </a:cubicBezTo>
                    <a:cubicBezTo>
                      <a:pt x="144" y="98"/>
                      <a:pt x="148" y="97"/>
                      <a:pt x="152" y="96"/>
                    </a:cubicBezTo>
                    <a:cubicBezTo>
                      <a:pt x="154" y="95"/>
                      <a:pt x="156" y="95"/>
                      <a:pt x="158" y="95"/>
                    </a:cubicBezTo>
                    <a:cubicBezTo>
                      <a:pt x="161" y="95"/>
                      <a:pt x="164" y="95"/>
                      <a:pt x="168" y="96"/>
                    </a:cubicBezTo>
                    <a:cubicBezTo>
                      <a:pt x="162" y="95"/>
                      <a:pt x="159" y="96"/>
                      <a:pt x="162" y="96"/>
                    </a:cubicBezTo>
                    <a:cubicBezTo>
                      <a:pt x="173" y="95"/>
                      <a:pt x="188" y="101"/>
                      <a:pt x="199" y="111"/>
                    </a:cubicBezTo>
                    <a:cubicBezTo>
                      <a:pt x="198" y="111"/>
                      <a:pt x="198" y="111"/>
                      <a:pt x="198" y="111"/>
                    </a:cubicBezTo>
                    <a:cubicBezTo>
                      <a:pt x="199" y="109"/>
                      <a:pt x="200" y="108"/>
                      <a:pt x="201" y="106"/>
                    </a:cubicBezTo>
                    <a:cubicBezTo>
                      <a:pt x="200" y="108"/>
                      <a:pt x="199" y="110"/>
                      <a:pt x="198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198" y="110"/>
                      <a:pt x="198" y="110"/>
                      <a:pt x="198" y="110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02" y="103"/>
                      <a:pt x="208" y="97"/>
                      <a:pt x="215" y="94"/>
                    </a:cubicBezTo>
                    <a:cubicBezTo>
                      <a:pt x="222" y="92"/>
                      <a:pt x="229" y="93"/>
                      <a:pt x="236" y="96"/>
                    </a:cubicBezTo>
                    <a:cubicBezTo>
                      <a:pt x="234" y="96"/>
                      <a:pt x="233" y="95"/>
                      <a:pt x="231" y="95"/>
                    </a:cubicBezTo>
                    <a:cubicBezTo>
                      <a:pt x="236" y="97"/>
                      <a:pt x="239" y="99"/>
                      <a:pt x="241" y="99"/>
                    </a:cubicBezTo>
                    <a:cubicBezTo>
                      <a:pt x="243" y="101"/>
                      <a:pt x="244" y="101"/>
                      <a:pt x="244" y="101"/>
                    </a:cubicBezTo>
                    <a:cubicBezTo>
                      <a:pt x="245" y="102"/>
                      <a:pt x="247" y="102"/>
                      <a:pt x="254" y="109"/>
                    </a:cubicBezTo>
                    <a:cubicBezTo>
                      <a:pt x="251" y="106"/>
                      <a:pt x="252" y="107"/>
                      <a:pt x="251" y="106"/>
                    </a:cubicBezTo>
                    <a:cubicBezTo>
                      <a:pt x="252" y="108"/>
                      <a:pt x="254" y="109"/>
                      <a:pt x="255" y="110"/>
                    </a:cubicBezTo>
                    <a:cubicBezTo>
                      <a:pt x="255" y="110"/>
                      <a:pt x="255" y="110"/>
                      <a:pt x="255" y="110"/>
                    </a:cubicBezTo>
                    <a:cubicBezTo>
                      <a:pt x="257" y="106"/>
                      <a:pt x="260" y="101"/>
                      <a:pt x="263" y="97"/>
                    </a:cubicBezTo>
                    <a:cubicBezTo>
                      <a:pt x="267" y="92"/>
                      <a:pt x="271" y="88"/>
                      <a:pt x="277" y="86"/>
                    </a:cubicBezTo>
                    <a:cubicBezTo>
                      <a:pt x="282" y="84"/>
                      <a:pt x="288" y="84"/>
                      <a:pt x="293" y="85"/>
                    </a:cubicBezTo>
                    <a:cubicBezTo>
                      <a:pt x="299" y="87"/>
                      <a:pt x="303" y="89"/>
                      <a:pt x="307" y="92"/>
                    </a:cubicBezTo>
                    <a:cubicBezTo>
                      <a:pt x="306" y="91"/>
                      <a:pt x="306" y="91"/>
                      <a:pt x="306" y="91"/>
                    </a:cubicBezTo>
                    <a:cubicBezTo>
                      <a:pt x="309" y="93"/>
                      <a:pt x="312" y="96"/>
                      <a:pt x="315" y="98"/>
                    </a:cubicBezTo>
                    <a:cubicBezTo>
                      <a:pt x="314" y="98"/>
                      <a:pt x="314" y="98"/>
                      <a:pt x="314" y="98"/>
                    </a:cubicBezTo>
                    <a:cubicBezTo>
                      <a:pt x="315" y="94"/>
                      <a:pt x="317" y="90"/>
                      <a:pt x="320" y="86"/>
                    </a:cubicBezTo>
                    <a:cubicBezTo>
                      <a:pt x="323" y="83"/>
                      <a:pt x="327" y="80"/>
                      <a:pt x="331" y="79"/>
                    </a:cubicBezTo>
                    <a:cubicBezTo>
                      <a:pt x="341" y="77"/>
                      <a:pt x="350" y="80"/>
                      <a:pt x="358" y="86"/>
                    </a:cubicBezTo>
                    <a:cubicBezTo>
                      <a:pt x="361" y="89"/>
                      <a:pt x="360" y="89"/>
                      <a:pt x="361" y="90"/>
                    </a:cubicBezTo>
                    <a:cubicBezTo>
                      <a:pt x="361" y="90"/>
                      <a:pt x="362" y="91"/>
                      <a:pt x="363" y="92"/>
                    </a:cubicBezTo>
                    <a:cubicBezTo>
                      <a:pt x="364" y="94"/>
                      <a:pt x="366" y="96"/>
                      <a:pt x="368" y="101"/>
                    </a:cubicBezTo>
                    <a:cubicBezTo>
                      <a:pt x="368" y="101"/>
                      <a:pt x="368" y="101"/>
                      <a:pt x="368" y="101"/>
                    </a:cubicBezTo>
                    <a:cubicBezTo>
                      <a:pt x="368" y="101"/>
                      <a:pt x="368" y="101"/>
                      <a:pt x="368" y="101"/>
                    </a:cubicBezTo>
                    <a:cubicBezTo>
                      <a:pt x="369" y="100"/>
                      <a:pt x="369" y="100"/>
                      <a:pt x="369" y="99"/>
                    </a:cubicBezTo>
                    <a:cubicBezTo>
                      <a:pt x="369" y="99"/>
                      <a:pt x="369" y="97"/>
                      <a:pt x="370" y="94"/>
                    </a:cubicBezTo>
                    <a:cubicBezTo>
                      <a:pt x="371" y="91"/>
                      <a:pt x="374" y="87"/>
                      <a:pt x="377" y="85"/>
                    </a:cubicBezTo>
                    <a:cubicBezTo>
                      <a:pt x="380" y="82"/>
                      <a:pt x="383" y="80"/>
                      <a:pt x="384" y="79"/>
                    </a:cubicBezTo>
                    <a:cubicBezTo>
                      <a:pt x="386" y="78"/>
                      <a:pt x="386" y="78"/>
                      <a:pt x="383" y="79"/>
                    </a:cubicBezTo>
                    <a:cubicBezTo>
                      <a:pt x="389" y="75"/>
                      <a:pt x="399" y="72"/>
                      <a:pt x="409" y="73"/>
                    </a:cubicBezTo>
                    <a:cubicBezTo>
                      <a:pt x="419" y="73"/>
                      <a:pt x="428" y="78"/>
                      <a:pt x="433" y="83"/>
                    </a:cubicBezTo>
                    <a:cubicBezTo>
                      <a:pt x="432" y="84"/>
                      <a:pt x="432" y="84"/>
                      <a:pt x="432" y="84"/>
                    </a:cubicBezTo>
                    <a:cubicBezTo>
                      <a:pt x="432" y="80"/>
                      <a:pt x="434" y="78"/>
                      <a:pt x="435" y="76"/>
                    </a:cubicBezTo>
                    <a:cubicBezTo>
                      <a:pt x="433" y="80"/>
                      <a:pt x="434" y="78"/>
                      <a:pt x="435" y="76"/>
                    </a:cubicBezTo>
                    <a:cubicBezTo>
                      <a:pt x="436" y="76"/>
                      <a:pt x="436" y="76"/>
                      <a:pt x="436" y="76"/>
                    </a:cubicBezTo>
                    <a:cubicBezTo>
                      <a:pt x="436" y="77"/>
                      <a:pt x="434" y="78"/>
                      <a:pt x="433" y="82"/>
                    </a:cubicBezTo>
                    <a:cubicBezTo>
                      <a:pt x="435" y="78"/>
                      <a:pt x="437" y="75"/>
                      <a:pt x="440" y="72"/>
                    </a:cubicBezTo>
                    <a:cubicBezTo>
                      <a:pt x="439" y="73"/>
                      <a:pt x="437" y="75"/>
                      <a:pt x="436" y="77"/>
                    </a:cubicBezTo>
                    <a:cubicBezTo>
                      <a:pt x="435" y="79"/>
                      <a:pt x="434" y="81"/>
                      <a:pt x="435" y="79"/>
                    </a:cubicBezTo>
                    <a:cubicBezTo>
                      <a:pt x="436" y="78"/>
                      <a:pt x="437" y="75"/>
                      <a:pt x="440" y="73"/>
                    </a:cubicBezTo>
                    <a:cubicBezTo>
                      <a:pt x="442" y="70"/>
                      <a:pt x="445" y="68"/>
                      <a:pt x="448" y="67"/>
                    </a:cubicBezTo>
                    <a:cubicBezTo>
                      <a:pt x="455" y="63"/>
                      <a:pt x="463" y="63"/>
                      <a:pt x="466" y="63"/>
                    </a:cubicBezTo>
                    <a:cubicBezTo>
                      <a:pt x="472" y="64"/>
                      <a:pt x="478" y="64"/>
                      <a:pt x="484" y="67"/>
                    </a:cubicBezTo>
                    <a:cubicBezTo>
                      <a:pt x="490" y="69"/>
                      <a:pt x="496" y="72"/>
                      <a:pt x="502" y="77"/>
                    </a:cubicBezTo>
                    <a:cubicBezTo>
                      <a:pt x="501" y="78"/>
                      <a:pt x="501" y="78"/>
                      <a:pt x="501" y="78"/>
                    </a:cubicBezTo>
                    <a:cubicBezTo>
                      <a:pt x="503" y="74"/>
                      <a:pt x="505" y="71"/>
                      <a:pt x="508" y="67"/>
                    </a:cubicBezTo>
                    <a:cubicBezTo>
                      <a:pt x="504" y="72"/>
                      <a:pt x="506" y="71"/>
                      <a:pt x="507" y="69"/>
                    </a:cubicBezTo>
                    <a:cubicBezTo>
                      <a:pt x="509" y="68"/>
                      <a:pt x="511" y="66"/>
                      <a:pt x="508" y="69"/>
                    </a:cubicBezTo>
                    <a:cubicBezTo>
                      <a:pt x="511" y="65"/>
                      <a:pt x="516" y="61"/>
                      <a:pt x="522" y="60"/>
                    </a:cubicBezTo>
                    <a:cubicBezTo>
                      <a:pt x="527" y="59"/>
                      <a:pt x="533" y="60"/>
                      <a:pt x="539" y="62"/>
                    </a:cubicBezTo>
                    <a:cubicBezTo>
                      <a:pt x="542" y="64"/>
                      <a:pt x="543" y="64"/>
                      <a:pt x="543" y="65"/>
                    </a:cubicBezTo>
                    <a:cubicBezTo>
                      <a:pt x="544" y="65"/>
                      <a:pt x="545" y="66"/>
                      <a:pt x="550" y="69"/>
                    </a:cubicBezTo>
                    <a:cubicBezTo>
                      <a:pt x="550" y="68"/>
                      <a:pt x="554" y="71"/>
                      <a:pt x="556" y="74"/>
                    </a:cubicBezTo>
                    <a:cubicBezTo>
                      <a:pt x="559" y="76"/>
                      <a:pt x="559" y="76"/>
                      <a:pt x="559" y="76"/>
                    </a:cubicBezTo>
                    <a:cubicBezTo>
                      <a:pt x="557" y="77"/>
                      <a:pt x="557" y="77"/>
                      <a:pt x="557" y="77"/>
                    </a:cubicBezTo>
                    <a:cubicBezTo>
                      <a:pt x="559" y="73"/>
                      <a:pt x="562" y="66"/>
                      <a:pt x="567" y="61"/>
                    </a:cubicBezTo>
                    <a:cubicBezTo>
                      <a:pt x="572" y="56"/>
                      <a:pt x="578" y="53"/>
                      <a:pt x="579" y="53"/>
                    </a:cubicBezTo>
                    <a:cubicBezTo>
                      <a:pt x="581" y="53"/>
                      <a:pt x="578" y="54"/>
                      <a:pt x="575" y="55"/>
                    </a:cubicBezTo>
                    <a:cubicBezTo>
                      <a:pt x="573" y="57"/>
                      <a:pt x="572" y="58"/>
                      <a:pt x="575" y="56"/>
                    </a:cubicBezTo>
                    <a:cubicBezTo>
                      <a:pt x="582" y="52"/>
                      <a:pt x="586" y="52"/>
                      <a:pt x="590" y="52"/>
                    </a:cubicBezTo>
                    <a:cubicBezTo>
                      <a:pt x="594" y="52"/>
                      <a:pt x="598" y="52"/>
                      <a:pt x="604" y="56"/>
                    </a:cubicBezTo>
                    <a:cubicBezTo>
                      <a:pt x="605" y="56"/>
                      <a:pt x="605" y="56"/>
                      <a:pt x="605" y="56"/>
                    </a:cubicBezTo>
                    <a:cubicBezTo>
                      <a:pt x="609" y="58"/>
                      <a:pt x="614" y="62"/>
                      <a:pt x="618" y="65"/>
                    </a:cubicBezTo>
                    <a:cubicBezTo>
                      <a:pt x="616" y="65"/>
                      <a:pt x="616" y="65"/>
                      <a:pt x="616" y="65"/>
                    </a:cubicBezTo>
                    <a:cubicBezTo>
                      <a:pt x="617" y="63"/>
                      <a:pt x="617" y="61"/>
                      <a:pt x="618" y="61"/>
                    </a:cubicBezTo>
                    <a:cubicBezTo>
                      <a:pt x="618" y="60"/>
                      <a:pt x="617" y="61"/>
                      <a:pt x="616" y="63"/>
                    </a:cubicBezTo>
                    <a:cubicBezTo>
                      <a:pt x="616" y="64"/>
                      <a:pt x="616" y="65"/>
                      <a:pt x="616" y="65"/>
                    </a:cubicBezTo>
                    <a:cubicBezTo>
                      <a:pt x="618" y="65"/>
                      <a:pt x="618" y="65"/>
                      <a:pt x="618" y="65"/>
                    </a:cubicBezTo>
                    <a:cubicBezTo>
                      <a:pt x="616" y="63"/>
                      <a:pt x="620" y="67"/>
                      <a:pt x="614" y="61"/>
                    </a:cubicBezTo>
                    <a:cubicBezTo>
                      <a:pt x="615" y="62"/>
                      <a:pt x="616" y="63"/>
                      <a:pt x="618" y="65"/>
                    </a:cubicBezTo>
                    <a:cubicBezTo>
                      <a:pt x="616" y="65"/>
                      <a:pt x="616" y="65"/>
                      <a:pt x="616" y="65"/>
                    </a:cubicBezTo>
                    <a:cubicBezTo>
                      <a:pt x="617" y="61"/>
                      <a:pt x="619" y="56"/>
                      <a:pt x="623" y="51"/>
                    </a:cubicBezTo>
                    <a:cubicBezTo>
                      <a:pt x="625" y="49"/>
                      <a:pt x="628" y="47"/>
                      <a:pt x="631" y="46"/>
                    </a:cubicBezTo>
                    <a:cubicBezTo>
                      <a:pt x="634" y="44"/>
                      <a:pt x="637" y="44"/>
                      <a:pt x="640" y="44"/>
                    </a:cubicBezTo>
                    <a:cubicBezTo>
                      <a:pt x="638" y="44"/>
                      <a:pt x="636" y="44"/>
                      <a:pt x="636" y="45"/>
                    </a:cubicBezTo>
                    <a:cubicBezTo>
                      <a:pt x="635" y="45"/>
                      <a:pt x="634" y="45"/>
                      <a:pt x="634" y="45"/>
                    </a:cubicBezTo>
                    <a:cubicBezTo>
                      <a:pt x="641" y="43"/>
                      <a:pt x="649" y="45"/>
                      <a:pt x="656" y="49"/>
                    </a:cubicBezTo>
                    <a:cubicBezTo>
                      <a:pt x="663" y="53"/>
                      <a:pt x="669" y="60"/>
                      <a:pt x="673" y="67"/>
                    </a:cubicBezTo>
                    <a:cubicBezTo>
                      <a:pt x="669" y="68"/>
                      <a:pt x="669" y="68"/>
                      <a:pt x="669" y="68"/>
                    </a:cubicBezTo>
                    <a:cubicBezTo>
                      <a:pt x="669" y="62"/>
                      <a:pt x="671" y="57"/>
                      <a:pt x="674" y="52"/>
                    </a:cubicBezTo>
                    <a:cubicBezTo>
                      <a:pt x="674" y="51"/>
                      <a:pt x="673" y="53"/>
                      <a:pt x="672" y="56"/>
                    </a:cubicBezTo>
                    <a:cubicBezTo>
                      <a:pt x="671" y="58"/>
                      <a:pt x="670" y="61"/>
                      <a:pt x="670" y="63"/>
                    </a:cubicBezTo>
                    <a:cubicBezTo>
                      <a:pt x="672" y="56"/>
                      <a:pt x="676" y="49"/>
                      <a:pt x="681" y="44"/>
                    </a:cubicBezTo>
                    <a:cubicBezTo>
                      <a:pt x="687" y="39"/>
                      <a:pt x="694" y="36"/>
                      <a:pt x="701" y="34"/>
                    </a:cubicBezTo>
                    <a:cubicBezTo>
                      <a:pt x="708" y="33"/>
                      <a:pt x="715" y="33"/>
                      <a:pt x="722" y="35"/>
                    </a:cubicBezTo>
                    <a:cubicBezTo>
                      <a:pt x="728" y="38"/>
                      <a:pt x="734" y="41"/>
                      <a:pt x="738" y="46"/>
                    </a:cubicBezTo>
                    <a:cubicBezTo>
                      <a:pt x="735" y="43"/>
                      <a:pt x="737" y="44"/>
                      <a:pt x="737" y="44"/>
                    </a:cubicBezTo>
                    <a:cubicBezTo>
                      <a:pt x="743" y="49"/>
                      <a:pt x="744" y="53"/>
                      <a:pt x="746" y="55"/>
                    </a:cubicBezTo>
                    <a:cubicBezTo>
                      <a:pt x="742" y="55"/>
                      <a:pt x="742" y="55"/>
                      <a:pt x="742" y="55"/>
                    </a:cubicBezTo>
                    <a:cubicBezTo>
                      <a:pt x="744" y="53"/>
                      <a:pt x="745" y="51"/>
                      <a:pt x="748" y="48"/>
                    </a:cubicBezTo>
                    <a:cubicBezTo>
                      <a:pt x="748" y="48"/>
                      <a:pt x="750" y="46"/>
                      <a:pt x="753" y="44"/>
                    </a:cubicBezTo>
                    <a:cubicBezTo>
                      <a:pt x="756" y="41"/>
                      <a:pt x="760" y="38"/>
                      <a:pt x="764" y="36"/>
                    </a:cubicBezTo>
                    <a:cubicBezTo>
                      <a:pt x="769" y="34"/>
                      <a:pt x="766" y="35"/>
                      <a:pt x="759" y="39"/>
                    </a:cubicBezTo>
                    <a:cubicBezTo>
                      <a:pt x="764" y="36"/>
                      <a:pt x="775" y="30"/>
                      <a:pt x="790" y="28"/>
                    </a:cubicBezTo>
                    <a:cubicBezTo>
                      <a:pt x="797" y="27"/>
                      <a:pt x="805" y="27"/>
                      <a:pt x="813" y="30"/>
                    </a:cubicBezTo>
                    <a:cubicBezTo>
                      <a:pt x="821" y="33"/>
                      <a:pt x="828" y="38"/>
                      <a:pt x="833" y="43"/>
                    </a:cubicBezTo>
                    <a:cubicBezTo>
                      <a:pt x="828" y="44"/>
                      <a:pt x="828" y="44"/>
                      <a:pt x="828" y="44"/>
                    </a:cubicBezTo>
                    <a:cubicBezTo>
                      <a:pt x="829" y="39"/>
                      <a:pt x="832" y="33"/>
                      <a:pt x="835" y="29"/>
                    </a:cubicBezTo>
                    <a:cubicBezTo>
                      <a:pt x="835" y="30"/>
                      <a:pt x="837" y="25"/>
                      <a:pt x="842" y="22"/>
                    </a:cubicBezTo>
                    <a:cubicBezTo>
                      <a:pt x="847" y="18"/>
                      <a:pt x="854" y="17"/>
                      <a:pt x="858" y="17"/>
                    </a:cubicBezTo>
                    <a:cubicBezTo>
                      <a:pt x="857" y="17"/>
                      <a:pt x="856" y="17"/>
                      <a:pt x="855" y="17"/>
                    </a:cubicBezTo>
                    <a:cubicBezTo>
                      <a:pt x="858" y="17"/>
                      <a:pt x="864" y="17"/>
                      <a:pt x="869" y="19"/>
                    </a:cubicBezTo>
                    <a:cubicBezTo>
                      <a:pt x="875" y="20"/>
                      <a:pt x="879" y="23"/>
                      <a:pt x="879" y="23"/>
                    </a:cubicBezTo>
                    <a:cubicBezTo>
                      <a:pt x="882" y="25"/>
                      <a:pt x="881" y="24"/>
                      <a:pt x="877" y="22"/>
                    </a:cubicBezTo>
                    <a:cubicBezTo>
                      <a:pt x="873" y="20"/>
                      <a:pt x="866" y="17"/>
                      <a:pt x="859" y="18"/>
                    </a:cubicBezTo>
                    <a:cubicBezTo>
                      <a:pt x="852" y="18"/>
                      <a:pt x="845" y="20"/>
                      <a:pt x="842" y="23"/>
                    </a:cubicBezTo>
                    <a:cubicBezTo>
                      <a:pt x="841" y="24"/>
                      <a:pt x="840" y="25"/>
                      <a:pt x="840" y="24"/>
                    </a:cubicBezTo>
                    <a:cubicBezTo>
                      <a:pt x="840" y="25"/>
                      <a:pt x="841" y="24"/>
                      <a:pt x="843" y="22"/>
                    </a:cubicBezTo>
                    <a:cubicBezTo>
                      <a:pt x="844" y="22"/>
                      <a:pt x="846" y="20"/>
                      <a:pt x="849" y="19"/>
                    </a:cubicBezTo>
                    <a:cubicBezTo>
                      <a:pt x="852" y="18"/>
                      <a:pt x="855" y="18"/>
                      <a:pt x="858" y="17"/>
                    </a:cubicBezTo>
                    <a:cubicBezTo>
                      <a:pt x="864" y="17"/>
                      <a:pt x="868" y="18"/>
                      <a:pt x="866" y="18"/>
                    </a:cubicBezTo>
                    <a:cubicBezTo>
                      <a:pt x="873" y="19"/>
                      <a:pt x="879" y="22"/>
                      <a:pt x="884" y="27"/>
                    </a:cubicBezTo>
                    <a:cubicBezTo>
                      <a:pt x="889" y="32"/>
                      <a:pt x="893" y="38"/>
                      <a:pt x="893" y="45"/>
                    </a:cubicBezTo>
                    <a:cubicBezTo>
                      <a:pt x="889" y="44"/>
                      <a:pt x="889" y="44"/>
                      <a:pt x="889" y="44"/>
                    </a:cubicBezTo>
                    <a:cubicBezTo>
                      <a:pt x="890" y="43"/>
                      <a:pt x="890" y="43"/>
                      <a:pt x="890" y="43"/>
                    </a:cubicBezTo>
                    <a:cubicBezTo>
                      <a:pt x="889" y="44"/>
                      <a:pt x="889" y="44"/>
                      <a:pt x="889" y="44"/>
                    </a:cubicBezTo>
                    <a:cubicBezTo>
                      <a:pt x="893" y="45"/>
                      <a:pt x="893" y="45"/>
                      <a:pt x="893" y="45"/>
                    </a:cubicBezTo>
                    <a:cubicBezTo>
                      <a:pt x="893" y="43"/>
                      <a:pt x="892" y="41"/>
                      <a:pt x="892" y="41"/>
                    </a:cubicBezTo>
                    <a:cubicBezTo>
                      <a:pt x="892" y="40"/>
                      <a:pt x="892" y="41"/>
                      <a:pt x="892" y="45"/>
                    </a:cubicBezTo>
                    <a:cubicBezTo>
                      <a:pt x="889" y="44"/>
                      <a:pt x="889" y="44"/>
                      <a:pt x="889" y="44"/>
                    </a:cubicBezTo>
                    <a:cubicBezTo>
                      <a:pt x="890" y="43"/>
                      <a:pt x="890" y="43"/>
                      <a:pt x="890" y="43"/>
                    </a:cubicBezTo>
                    <a:cubicBezTo>
                      <a:pt x="893" y="39"/>
                      <a:pt x="895" y="37"/>
                      <a:pt x="896" y="36"/>
                    </a:cubicBezTo>
                    <a:cubicBezTo>
                      <a:pt x="898" y="34"/>
                      <a:pt x="898" y="34"/>
                      <a:pt x="898" y="34"/>
                    </a:cubicBezTo>
                    <a:cubicBezTo>
                      <a:pt x="899" y="33"/>
                      <a:pt x="899" y="33"/>
                      <a:pt x="905" y="28"/>
                    </a:cubicBezTo>
                    <a:cubicBezTo>
                      <a:pt x="908" y="26"/>
                      <a:pt x="911" y="24"/>
                      <a:pt x="914" y="23"/>
                    </a:cubicBezTo>
                    <a:cubicBezTo>
                      <a:pt x="914" y="22"/>
                      <a:pt x="918" y="21"/>
                      <a:pt x="922" y="20"/>
                    </a:cubicBezTo>
                    <a:cubicBezTo>
                      <a:pt x="925" y="19"/>
                      <a:pt x="927" y="18"/>
                      <a:pt x="924" y="19"/>
                    </a:cubicBezTo>
                    <a:cubicBezTo>
                      <a:pt x="925" y="19"/>
                      <a:pt x="932" y="17"/>
                      <a:pt x="939" y="17"/>
                    </a:cubicBezTo>
                    <a:cubicBezTo>
                      <a:pt x="946" y="17"/>
                      <a:pt x="952" y="20"/>
                      <a:pt x="951" y="20"/>
                    </a:cubicBezTo>
                    <a:cubicBezTo>
                      <a:pt x="950" y="20"/>
                      <a:pt x="949" y="20"/>
                      <a:pt x="948" y="20"/>
                    </a:cubicBezTo>
                    <a:cubicBezTo>
                      <a:pt x="955" y="22"/>
                      <a:pt x="960" y="26"/>
                      <a:pt x="964" y="31"/>
                    </a:cubicBezTo>
                    <a:cubicBezTo>
                      <a:pt x="959" y="32"/>
                      <a:pt x="959" y="32"/>
                      <a:pt x="959" y="32"/>
                    </a:cubicBezTo>
                    <a:cubicBezTo>
                      <a:pt x="959" y="32"/>
                      <a:pt x="959" y="31"/>
                      <a:pt x="959" y="31"/>
                    </a:cubicBezTo>
                    <a:cubicBezTo>
                      <a:pt x="960" y="29"/>
                      <a:pt x="961" y="27"/>
                      <a:pt x="960" y="28"/>
                    </a:cubicBezTo>
                    <a:cubicBezTo>
                      <a:pt x="960" y="27"/>
                      <a:pt x="962" y="21"/>
                      <a:pt x="967" y="17"/>
                    </a:cubicBezTo>
                    <a:cubicBezTo>
                      <a:pt x="972" y="13"/>
                      <a:pt x="979" y="10"/>
                      <a:pt x="984" y="8"/>
                    </a:cubicBezTo>
                    <a:cubicBezTo>
                      <a:pt x="991" y="7"/>
                      <a:pt x="1000" y="7"/>
                      <a:pt x="1007" y="11"/>
                    </a:cubicBezTo>
                    <a:cubicBezTo>
                      <a:pt x="1015" y="14"/>
                      <a:pt x="1020" y="21"/>
                      <a:pt x="1022" y="27"/>
                    </a:cubicBezTo>
                    <a:cubicBezTo>
                      <a:pt x="1017" y="27"/>
                      <a:pt x="1017" y="27"/>
                      <a:pt x="1017" y="27"/>
                    </a:cubicBezTo>
                    <a:cubicBezTo>
                      <a:pt x="1018" y="23"/>
                      <a:pt x="1020" y="19"/>
                      <a:pt x="1021" y="17"/>
                    </a:cubicBezTo>
                    <a:cubicBezTo>
                      <a:pt x="1024" y="11"/>
                      <a:pt x="1029" y="5"/>
                      <a:pt x="1036" y="2"/>
                    </a:cubicBezTo>
                    <a:cubicBezTo>
                      <a:pt x="1043" y="0"/>
                      <a:pt x="1051" y="1"/>
                      <a:pt x="1059" y="4"/>
                    </a:cubicBezTo>
                    <a:cubicBezTo>
                      <a:pt x="1056" y="3"/>
                      <a:pt x="1051" y="2"/>
                      <a:pt x="1050" y="2"/>
                    </a:cubicBezTo>
                    <a:cubicBezTo>
                      <a:pt x="1055" y="3"/>
                      <a:pt x="1058" y="5"/>
                      <a:pt x="1061" y="6"/>
                    </a:cubicBezTo>
                    <a:cubicBezTo>
                      <a:pt x="1064" y="7"/>
                      <a:pt x="1066" y="9"/>
                      <a:pt x="1070" y="12"/>
                    </a:cubicBezTo>
                    <a:cubicBezTo>
                      <a:pt x="1069" y="11"/>
                      <a:pt x="1070" y="12"/>
                      <a:pt x="1072" y="14"/>
                    </a:cubicBezTo>
                    <a:cubicBezTo>
                      <a:pt x="1069" y="14"/>
                      <a:pt x="1069" y="14"/>
                      <a:pt x="1069" y="14"/>
                    </a:cubicBezTo>
                    <a:cubicBezTo>
                      <a:pt x="1072" y="12"/>
                      <a:pt x="1076" y="9"/>
                      <a:pt x="1081" y="7"/>
                    </a:cubicBezTo>
                    <a:cubicBezTo>
                      <a:pt x="1086" y="6"/>
                      <a:pt x="1091" y="5"/>
                      <a:pt x="1095" y="6"/>
                    </a:cubicBezTo>
                    <a:cubicBezTo>
                      <a:pt x="1102" y="6"/>
                      <a:pt x="1104" y="8"/>
                      <a:pt x="1105" y="7"/>
                    </a:cubicBezTo>
                    <a:cubicBezTo>
                      <a:pt x="1106" y="8"/>
                      <a:pt x="1105" y="7"/>
                      <a:pt x="1106" y="7"/>
                    </a:cubicBezTo>
                    <a:cubicBezTo>
                      <a:pt x="1109" y="9"/>
                      <a:pt x="1113" y="12"/>
                      <a:pt x="1116" y="16"/>
                    </a:cubicBezTo>
                    <a:cubicBezTo>
                      <a:pt x="1119" y="20"/>
                      <a:pt x="1121" y="27"/>
                      <a:pt x="1120" y="33"/>
                    </a:cubicBezTo>
                    <a:cubicBezTo>
                      <a:pt x="1116" y="30"/>
                      <a:pt x="1116" y="30"/>
                      <a:pt x="1116" y="30"/>
                    </a:cubicBezTo>
                    <a:cubicBezTo>
                      <a:pt x="1125" y="26"/>
                      <a:pt x="1134" y="24"/>
                      <a:pt x="1141" y="25"/>
                    </a:cubicBezTo>
                    <a:cubicBezTo>
                      <a:pt x="1139" y="25"/>
                      <a:pt x="1134" y="25"/>
                      <a:pt x="1131" y="26"/>
                    </a:cubicBezTo>
                    <a:cubicBezTo>
                      <a:pt x="1128" y="27"/>
                      <a:pt x="1127" y="27"/>
                      <a:pt x="1133" y="26"/>
                    </a:cubicBezTo>
                    <a:cubicBezTo>
                      <a:pt x="1139" y="26"/>
                      <a:pt x="1145" y="26"/>
                      <a:pt x="1152" y="28"/>
                    </a:cubicBezTo>
                    <a:cubicBezTo>
                      <a:pt x="1156" y="29"/>
                      <a:pt x="1160" y="31"/>
                      <a:pt x="1163" y="34"/>
                    </a:cubicBezTo>
                    <a:cubicBezTo>
                      <a:pt x="1165" y="35"/>
                      <a:pt x="1166" y="37"/>
                      <a:pt x="1168" y="39"/>
                    </a:cubicBezTo>
                    <a:cubicBezTo>
                      <a:pt x="1169" y="41"/>
                      <a:pt x="1170" y="44"/>
                      <a:pt x="1169" y="47"/>
                    </a:cubicBezTo>
                    <a:cubicBezTo>
                      <a:pt x="1170" y="45"/>
                      <a:pt x="1170" y="43"/>
                      <a:pt x="1169" y="41"/>
                    </a:cubicBezTo>
                    <a:cubicBezTo>
                      <a:pt x="1170" y="43"/>
                      <a:pt x="1170" y="46"/>
                      <a:pt x="1169" y="49"/>
                    </a:cubicBezTo>
                    <a:cubicBezTo>
                      <a:pt x="1166" y="46"/>
                      <a:pt x="1166" y="46"/>
                      <a:pt x="1166" y="46"/>
                    </a:cubicBezTo>
                    <a:cubicBezTo>
                      <a:pt x="1171" y="44"/>
                      <a:pt x="1177" y="43"/>
                      <a:pt x="1181" y="44"/>
                    </a:cubicBezTo>
                    <a:cubicBezTo>
                      <a:pt x="1186" y="45"/>
                      <a:pt x="1189" y="47"/>
                      <a:pt x="1188" y="46"/>
                    </a:cubicBezTo>
                    <a:cubicBezTo>
                      <a:pt x="1190" y="47"/>
                      <a:pt x="1192" y="49"/>
                      <a:pt x="1194" y="51"/>
                    </a:cubicBezTo>
                    <a:cubicBezTo>
                      <a:pt x="1196" y="53"/>
                      <a:pt x="1197" y="56"/>
                      <a:pt x="1198" y="58"/>
                    </a:cubicBezTo>
                    <a:cubicBezTo>
                      <a:pt x="1200" y="63"/>
                      <a:pt x="1200" y="67"/>
                      <a:pt x="1200" y="66"/>
                    </a:cubicBezTo>
                    <a:cubicBezTo>
                      <a:pt x="1201" y="71"/>
                      <a:pt x="1200" y="77"/>
                      <a:pt x="1199" y="82"/>
                    </a:cubicBezTo>
                    <a:cubicBezTo>
                      <a:pt x="1196" y="79"/>
                      <a:pt x="1196" y="79"/>
                      <a:pt x="1196" y="79"/>
                    </a:cubicBezTo>
                    <a:cubicBezTo>
                      <a:pt x="1201" y="78"/>
                      <a:pt x="1208" y="79"/>
                      <a:pt x="1214" y="83"/>
                    </a:cubicBezTo>
                    <a:cubicBezTo>
                      <a:pt x="1219" y="86"/>
                      <a:pt x="1222" y="93"/>
                      <a:pt x="1222" y="99"/>
                    </a:cubicBezTo>
                    <a:cubicBezTo>
                      <a:pt x="1223" y="105"/>
                      <a:pt x="1222" y="111"/>
                      <a:pt x="1220" y="116"/>
                    </a:cubicBezTo>
                    <a:cubicBezTo>
                      <a:pt x="1218" y="121"/>
                      <a:pt x="1216" y="126"/>
                      <a:pt x="1214" y="130"/>
                    </a:cubicBezTo>
                    <a:cubicBezTo>
                      <a:pt x="1212" y="126"/>
                      <a:pt x="1212" y="126"/>
                      <a:pt x="1212" y="126"/>
                    </a:cubicBezTo>
                    <a:cubicBezTo>
                      <a:pt x="1219" y="127"/>
                      <a:pt x="1225" y="129"/>
                      <a:pt x="1229" y="132"/>
                    </a:cubicBezTo>
                    <a:cubicBezTo>
                      <a:pt x="1231" y="133"/>
                      <a:pt x="1235" y="135"/>
                      <a:pt x="1237" y="138"/>
                    </a:cubicBezTo>
                    <a:cubicBezTo>
                      <a:pt x="1239" y="140"/>
                      <a:pt x="1240" y="142"/>
                      <a:pt x="1240" y="141"/>
                    </a:cubicBezTo>
                    <a:cubicBezTo>
                      <a:pt x="1238" y="138"/>
                      <a:pt x="1235" y="136"/>
                      <a:pt x="1234" y="134"/>
                    </a:cubicBezTo>
                    <a:cubicBezTo>
                      <a:pt x="1232" y="133"/>
                      <a:pt x="1230" y="132"/>
                      <a:pt x="1229" y="131"/>
                    </a:cubicBezTo>
                    <a:cubicBezTo>
                      <a:pt x="1233" y="134"/>
                      <a:pt x="1234" y="134"/>
                      <a:pt x="1234" y="134"/>
                    </a:cubicBezTo>
                    <a:cubicBezTo>
                      <a:pt x="1238" y="138"/>
                      <a:pt x="1241" y="142"/>
                      <a:pt x="1242" y="144"/>
                    </a:cubicBezTo>
                    <a:cubicBezTo>
                      <a:pt x="1243" y="146"/>
                      <a:pt x="1243" y="146"/>
                      <a:pt x="1240" y="142"/>
                    </a:cubicBezTo>
                    <a:cubicBezTo>
                      <a:pt x="1243" y="147"/>
                      <a:pt x="1244" y="151"/>
                      <a:pt x="1245" y="155"/>
                    </a:cubicBezTo>
                    <a:cubicBezTo>
                      <a:pt x="1246" y="158"/>
                      <a:pt x="1247" y="161"/>
                      <a:pt x="1247" y="165"/>
                    </a:cubicBezTo>
                    <a:cubicBezTo>
                      <a:pt x="1247" y="168"/>
                      <a:pt x="1246" y="172"/>
                      <a:pt x="1245" y="176"/>
                    </a:cubicBezTo>
                    <a:cubicBezTo>
                      <a:pt x="1244" y="181"/>
                      <a:pt x="1242" y="186"/>
                      <a:pt x="1237" y="192"/>
                    </a:cubicBezTo>
                    <a:cubicBezTo>
                      <a:pt x="1238" y="191"/>
                      <a:pt x="1237" y="192"/>
                      <a:pt x="1234" y="195"/>
                    </a:cubicBezTo>
                    <a:cubicBezTo>
                      <a:pt x="1234" y="191"/>
                      <a:pt x="1234" y="191"/>
                      <a:pt x="1234" y="191"/>
                    </a:cubicBezTo>
                    <a:cubicBezTo>
                      <a:pt x="1235" y="192"/>
                      <a:pt x="1236" y="193"/>
                      <a:pt x="1238" y="194"/>
                    </a:cubicBezTo>
                    <a:cubicBezTo>
                      <a:pt x="1243" y="197"/>
                      <a:pt x="1247" y="200"/>
                      <a:pt x="1251" y="204"/>
                    </a:cubicBezTo>
                    <a:cubicBezTo>
                      <a:pt x="1254" y="208"/>
                      <a:pt x="1256" y="211"/>
                      <a:pt x="1257" y="213"/>
                    </a:cubicBezTo>
                    <a:cubicBezTo>
                      <a:pt x="1257" y="215"/>
                      <a:pt x="1257" y="216"/>
                      <a:pt x="1257" y="216"/>
                    </a:cubicBezTo>
                    <a:cubicBezTo>
                      <a:pt x="1257" y="216"/>
                      <a:pt x="1256" y="214"/>
                      <a:pt x="1256" y="215"/>
                    </a:cubicBezTo>
                    <a:cubicBezTo>
                      <a:pt x="1258" y="220"/>
                      <a:pt x="1258" y="226"/>
                      <a:pt x="1256" y="231"/>
                    </a:cubicBezTo>
                    <a:cubicBezTo>
                      <a:pt x="1255" y="235"/>
                      <a:pt x="1253" y="239"/>
                      <a:pt x="1252" y="241"/>
                    </a:cubicBezTo>
                    <a:cubicBezTo>
                      <a:pt x="1250" y="244"/>
                      <a:pt x="1247" y="247"/>
                      <a:pt x="1245" y="250"/>
                    </a:cubicBezTo>
                    <a:cubicBezTo>
                      <a:pt x="1244" y="247"/>
                      <a:pt x="1244" y="247"/>
                      <a:pt x="1244" y="247"/>
                    </a:cubicBezTo>
                    <a:cubicBezTo>
                      <a:pt x="1245" y="248"/>
                      <a:pt x="1245" y="248"/>
                      <a:pt x="1245" y="248"/>
                    </a:cubicBezTo>
                    <a:cubicBezTo>
                      <a:pt x="1244" y="247"/>
                      <a:pt x="1244" y="247"/>
                      <a:pt x="1244" y="247"/>
                    </a:cubicBezTo>
                    <a:cubicBezTo>
                      <a:pt x="1245" y="250"/>
                      <a:pt x="1245" y="250"/>
                      <a:pt x="1245" y="250"/>
                    </a:cubicBezTo>
                    <a:cubicBezTo>
                      <a:pt x="1246" y="248"/>
                      <a:pt x="1246" y="249"/>
                      <a:pt x="1245" y="250"/>
                    </a:cubicBezTo>
                    <a:cubicBezTo>
                      <a:pt x="1244" y="247"/>
                      <a:pt x="1244" y="247"/>
                      <a:pt x="1244" y="247"/>
                    </a:cubicBezTo>
                    <a:cubicBezTo>
                      <a:pt x="1247" y="248"/>
                      <a:pt x="1254" y="252"/>
                      <a:pt x="1256" y="254"/>
                    </a:cubicBezTo>
                    <a:cubicBezTo>
                      <a:pt x="1255" y="253"/>
                      <a:pt x="1254" y="252"/>
                      <a:pt x="1253" y="251"/>
                    </a:cubicBezTo>
                    <a:cubicBezTo>
                      <a:pt x="1253" y="252"/>
                      <a:pt x="1256" y="254"/>
                      <a:pt x="1259" y="257"/>
                    </a:cubicBezTo>
                    <a:cubicBezTo>
                      <a:pt x="1262" y="259"/>
                      <a:pt x="1265" y="263"/>
                      <a:pt x="1266" y="265"/>
                    </a:cubicBezTo>
                    <a:cubicBezTo>
                      <a:pt x="1266" y="265"/>
                      <a:pt x="1264" y="262"/>
                      <a:pt x="1262" y="259"/>
                    </a:cubicBezTo>
                    <a:cubicBezTo>
                      <a:pt x="1259" y="256"/>
                      <a:pt x="1255" y="253"/>
                      <a:pt x="1253" y="251"/>
                    </a:cubicBezTo>
                    <a:cubicBezTo>
                      <a:pt x="1257" y="253"/>
                      <a:pt x="1263" y="259"/>
                      <a:pt x="1267" y="265"/>
                    </a:cubicBezTo>
                    <a:cubicBezTo>
                      <a:pt x="1266" y="264"/>
                      <a:pt x="1269" y="268"/>
                      <a:pt x="1270" y="273"/>
                    </a:cubicBezTo>
                    <a:cubicBezTo>
                      <a:pt x="1271" y="276"/>
                      <a:pt x="1271" y="279"/>
                      <a:pt x="1271" y="282"/>
                    </a:cubicBezTo>
                    <a:cubicBezTo>
                      <a:pt x="1271" y="285"/>
                      <a:pt x="1270" y="288"/>
                      <a:pt x="1269" y="290"/>
                    </a:cubicBezTo>
                    <a:cubicBezTo>
                      <a:pt x="1268" y="294"/>
                      <a:pt x="1267" y="297"/>
                      <a:pt x="1266" y="298"/>
                    </a:cubicBezTo>
                    <a:cubicBezTo>
                      <a:pt x="1265" y="300"/>
                      <a:pt x="1265" y="301"/>
                      <a:pt x="1264" y="302"/>
                    </a:cubicBezTo>
                    <a:cubicBezTo>
                      <a:pt x="1264" y="302"/>
                      <a:pt x="1262" y="305"/>
                      <a:pt x="1260" y="307"/>
                    </a:cubicBezTo>
                    <a:cubicBezTo>
                      <a:pt x="1258" y="310"/>
                      <a:pt x="1257" y="311"/>
                      <a:pt x="1259" y="308"/>
                    </a:cubicBezTo>
                    <a:cubicBezTo>
                      <a:pt x="1261" y="306"/>
                      <a:pt x="1264" y="303"/>
                      <a:pt x="1266" y="298"/>
                    </a:cubicBezTo>
                    <a:cubicBezTo>
                      <a:pt x="1264" y="300"/>
                      <a:pt x="1264" y="301"/>
                      <a:pt x="1262" y="303"/>
                    </a:cubicBezTo>
                    <a:cubicBezTo>
                      <a:pt x="1261" y="304"/>
                      <a:pt x="1260" y="306"/>
                      <a:pt x="1257" y="310"/>
                    </a:cubicBezTo>
                    <a:cubicBezTo>
                      <a:pt x="1256" y="307"/>
                      <a:pt x="1256" y="307"/>
                      <a:pt x="1256" y="307"/>
                    </a:cubicBezTo>
                    <a:cubicBezTo>
                      <a:pt x="1257" y="307"/>
                      <a:pt x="1258" y="307"/>
                      <a:pt x="1259" y="308"/>
                    </a:cubicBezTo>
                    <a:cubicBezTo>
                      <a:pt x="1263" y="309"/>
                      <a:pt x="1263" y="309"/>
                      <a:pt x="1263" y="309"/>
                    </a:cubicBezTo>
                    <a:cubicBezTo>
                      <a:pt x="1264" y="309"/>
                      <a:pt x="1264" y="309"/>
                      <a:pt x="1266" y="310"/>
                    </a:cubicBezTo>
                    <a:cubicBezTo>
                      <a:pt x="1267" y="311"/>
                      <a:pt x="1269" y="312"/>
                      <a:pt x="1272" y="316"/>
                    </a:cubicBezTo>
                    <a:cubicBezTo>
                      <a:pt x="1269" y="312"/>
                      <a:pt x="1268" y="312"/>
                      <a:pt x="1265" y="310"/>
                    </a:cubicBezTo>
                    <a:cubicBezTo>
                      <a:pt x="1270" y="313"/>
                      <a:pt x="1274" y="318"/>
                      <a:pt x="1276" y="324"/>
                    </a:cubicBezTo>
                    <a:cubicBezTo>
                      <a:pt x="1276" y="324"/>
                      <a:pt x="1276" y="324"/>
                      <a:pt x="1276" y="324"/>
                    </a:cubicBezTo>
                    <a:cubicBezTo>
                      <a:pt x="1277" y="327"/>
                      <a:pt x="1276" y="325"/>
                      <a:pt x="1277" y="326"/>
                    </a:cubicBezTo>
                    <a:cubicBezTo>
                      <a:pt x="1277" y="327"/>
                      <a:pt x="1277" y="330"/>
                      <a:pt x="1277" y="333"/>
                    </a:cubicBezTo>
                    <a:cubicBezTo>
                      <a:pt x="1277" y="336"/>
                      <a:pt x="1277" y="339"/>
                      <a:pt x="1276" y="342"/>
                    </a:cubicBezTo>
                    <a:cubicBezTo>
                      <a:pt x="1274" y="348"/>
                      <a:pt x="1270" y="353"/>
                      <a:pt x="1269" y="355"/>
                    </a:cubicBezTo>
                    <a:cubicBezTo>
                      <a:pt x="1265" y="360"/>
                      <a:pt x="1260" y="364"/>
                      <a:pt x="1255" y="366"/>
                    </a:cubicBezTo>
                    <a:cubicBezTo>
                      <a:pt x="1254" y="361"/>
                      <a:pt x="1254" y="361"/>
                      <a:pt x="1254" y="361"/>
                    </a:cubicBezTo>
                    <a:cubicBezTo>
                      <a:pt x="1257" y="361"/>
                      <a:pt x="1260" y="362"/>
                      <a:pt x="1262" y="363"/>
                    </a:cubicBezTo>
                    <a:cubicBezTo>
                      <a:pt x="1261" y="363"/>
                      <a:pt x="1261" y="363"/>
                      <a:pt x="1261" y="363"/>
                    </a:cubicBezTo>
                    <a:cubicBezTo>
                      <a:pt x="1265" y="364"/>
                      <a:pt x="1271" y="367"/>
                      <a:pt x="1275" y="371"/>
                    </a:cubicBezTo>
                    <a:cubicBezTo>
                      <a:pt x="1279" y="375"/>
                      <a:pt x="1282" y="380"/>
                      <a:pt x="1284" y="384"/>
                    </a:cubicBezTo>
                    <a:cubicBezTo>
                      <a:pt x="1284" y="383"/>
                      <a:pt x="1284" y="383"/>
                      <a:pt x="1284" y="383"/>
                    </a:cubicBezTo>
                    <a:cubicBezTo>
                      <a:pt x="1285" y="386"/>
                      <a:pt x="1287" y="390"/>
                      <a:pt x="1288" y="395"/>
                    </a:cubicBezTo>
                    <a:cubicBezTo>
                      <a:pt x="1288" y="400"/>
                      <a:pt x="1288" y="405"/>
                      <a:pt x="1288" y="409"/>
                    </a:cubicBezTo>
                    <a:cubicBezTo>
                      <a:pt x="1287" y="416"/>
                      <a:pt x="1285" y="416"/>
                      <a:pt x="1285" y="418"/>
                    </a:cubicBezTo>
                    <a:cubicBezTo>
                      <a:pt x="1284" y="418"/>
                      <a:pt x="1284" y="419"/>
                      <a:pt x="1283" y="420"/>
                    </a:cubicBezTo>
                    <a:cubicBezTo>
                      <a:pt x="1283" y="421"/>
                      <a:pt x="1282" y="424"/>
                      <a:pt x="1280" y="427"/>
                    </a:cubicBezTo>
                    <a:cubicBezTo>
                      <a:pt x="1276" y="433"/>
                      <a:pt x="1272" y="436"/>
                      <a:pt x="1269" y="438"/>
                    </a:cubicBezTo>
                    <a:cubicBezTo>
                      <a:pt x="1267" y="440"/>
                      <a:pt x="1267" y="441"/>
                      <a:pt x="1269" y="439"/>
                    </a:cubicBezTo>
                    <a:cubicBezTo>
                      <a:pt x="1268" y="440"/>
                      <a:pt x="1268" y="441"/>
                      <a:pt x="1267" y="441"/>
                    </a:cubicBezTo>
                    <a:cubicBezTo>
                      <a:pt x="1266" y="436"/>
                      <a:pt x="1266" y="436"/>
                      <a:pt x="1266" y="436"/>
                    </a:cubicBezTo>
                    <a:cubicBezTo>
                      <a:pt x="1272" y="438"/>
                      <a:pt x="1277" y="442"/>
                      <a:pt x="1282" y="447"/>
                    </a:cubicBezTo>
                    <a:cubicBezTo>
                      <a:pt x="1286" y="451"/>
                      <a:pt x="1290" y="457"/>
                      <a:pt x="1292" y="463"/>
                    </a:cubicBezTo>
                    <a:cubicBezTo>
                      <a:pt x="1297" y="475"/>
                      <a:pt x="1297" y="488"/>
                      <a:pt x="1295" y="499"/>
                    </a:cubicBezTo>
                    <a:cubicBezTo>
                      <a:pt x="1294" y="503"/>
                      <a:pt x="1295" y="501"/>
                      <a:pt x="1293" y="508"/>
                    </a:cubicBezTo>
                    <a:cubicBezTo>
                      <a:pt x="1290" y="516"/>
                      <a:pt x="1285" y="523"/>
                      <a:pt x="1279" y="530"/>
                    </a:cubicBezTo>
                    <a:cubicBezTo>
                      <a:pt x="1277" y="524"/>
                      <a:pt x="1277" y="524"/>
                      <a:pt x="1277" y="524"/>
                    </a:cubicBezTo>
                    <a:cubicBezTo>
                      <a:pt x="1285" y="525"/>
                      <a:pt x="1292" y="529"/>
                      <a:pt x="1297" y="535"/>
                    </a:cubicBezTo>
                    <a:cubicBezTo>
                      <a:pt x="1302" y="541"/>
                      <a:pt x="1305" y="549"/>
                      <a:pt x="1305" y="556"/>
                    </a:cubicBezTo>
                    <a:cubicBezTo>
                      <a:pt x="1305" y="571"/>
                      <a:pt x="1297" y="584"/>
                      <a:pt x="1286" y="589"/>
                    </a:cubicBezTo>
                    <a:cubicBezTo>
                      <a:pt x="1291" y="586"/>
                      <a:pt x="1290" y="586"/>
                      <a:pt x="1289" y="587"/>
                    </a:cubicBezTo>
                    <a:cubicBezTo>
                      <a:pt x="1288" y="587"/>
                      <a:pt x="1286" y="588"/>
                      <a:pt x="1286" y="588"/>
                    </a:cubicBezTo>
                    <a:cubicBezTo>
                      <a:pt x="1282" y="590"/>
                      <a:pt x="1279" y="591"/>
                      <a:pt x="1277" y="591"/>
                    </a:cubicBezTo>
                    <a:cubicBezTo>
                      <a:pt x="1278" y="587"/>
                      <a:pt x="1278" y="587"/>
                      <a:pt x="1278" y="587"/>
                    </a:cubicBezTo>
                    <a:cubicBezTo>
                      <a:pt x="1279" y="588"/>
                      <a:pt x="1280" y="589"/>
                      <a:pt x="1282" y="590"/>
                    </a:cubicBezTo>
                    <a:cubicBezTo>
                      <a:pt x="1281" y="589"/>
                      <a:pt x="1282" y="589"/>
                      <a:pt x="1278" y="586"/>
                    </a:cubicBezTo>
                    <a:cubicBezTo>
                      <a:pt x="1277" y="592"/>
                      <a:pt x="1277" y="592"/>
                      <a:pt x="1277" y="592"/>
                    </a:cubicBezTo>
                    <a:cubicBezTo>
                      <a:pt x="1278" y="592"/>
                      <a:pt x="1280" y="591"/>
                      <a:pt x="1283" y="591"/>
                    </a:cubicBezTo>
                    <a:cubicBezTo>
                      <a:pt x="1281" y="591"/>
                      <a:pt x="1279" y="592"/>
                      <a:pt x="1277" y="592"/>
                    </a:cubicBezTo>
                    <a:cubicBezTo>
                      <a:pt x="1278" y="586"/>
                      <a:pt x="1278" y="586"/>
                      <a:pt x="1278" y="586"/>
                    </a:cubicBezTo>
                    <a:cubicBezTo>
                      <a:pt x="1283" y="589"/>
                      <a:pt x="1288" y="593"/>
                      <a:pt x="1291" y="599"/>
                    </a:cubicBezTo>
                    <a:cubicBezTo>
                      <a:pt x="1294" y="604"/>
                      <a:pt x="1297" y="610"/>
                      <a:pt x="1298" y="615"/>
                    </a:cubicBezTo>
                    <a:cubicBezTo>
                      <a:pt x="1300" y="627"/>
                      <a:pt x="1298" y="638"/>
                      <a:pt x="1295" y="643"/>
                    </a:cubicBezTo>
                    <a:cubicBezTo>
                      <a:pt x="1297" y="637"/>
                      <a:pt x="1296" y="642"/>
                      <a:pt x="1294" y="646"/>
                    </a:cubicBezTo>
                    <a:cubicBezTo>
                      <a:pt x="1294" y="645"/>
                      <a:pt x="1293" y="648"/>
                      <a:pt x="1291" y="651"/>
                    </a:cubicBezTo>
                    <a:cubicBezTo>
                      <a:pt x="1289" y="654"/>
                      <a:pt x="1285" y="658"/>
                      <a:pt x="1280" y="660"/>
                    </a:cubicBezTo>
                    <a:cubicBezTo>
                      <a:pt x="1280" y="655"/>
                      <a:pt x="1280" y="655"/>
                      <a:pt x="1280" y="655"/>
                    </a:cubicBezTo>
                    <a:cubicBezTo>
                      <a:pt x="1283" y="657"/>
                      <a:pt x="1285" y="659"/>
                      <a:pt x="1287" y="661"/>
                    </a:cubicBezTo>
                    <a:cubicBezTo>
                      <a:pt x="1287" y="661"/>
                      <a:pt x="1288" y="662"/>
                      <a:pt x="1288" y="662"/>
                    </a:cubicBezTo>
                    <a:cubicBezTo>
                      <a:pt x="1290" y="665"/>
                      <a:pt x="1291" y="668"/>
                      <a:pt x="1291" y="670"/>
                    </a:cubicBezTo>
                    <a:cubicBezTo>
                      <a:pt x="1292" y="673"/>
                      <a:pt x="1292" y="674"/>
                      <a:pt x="1293" y="677"/>
                    </a:cubicBezTo>
                    <a:cubicBezTo>
                      <a:pt x="1293" y="679"/>
                      <a:pt x="1293" y="683"/>
                      <a:pt x="1291" y="689"/>
                    </a:cubicBezTo>
                    <a:cubicBezTo>
                      <a:pt x="1290" y="689"/>
                      <a:pt x="1290" y="690"/>
                      <a:pt x="1289" y="692"/>
                    </a:cubicBezTo>
                    <a:cubicBezTo>
                      <a:pt x="1287" y="697"/>
                      <a:pt x="1283" y="702"/>
                      <a:pt x="1277" y="705"/>
                    </a:cubicBezTo>
                    <a:cubicBezTo>
                      <a:pt x="1278" y="700"/>
                      <a:pt x="1278" y="700"/>
                      <a:pt x="1278" y="700"/>
                    </a:cubicBezTo>
                    <a:cubicBezTo>
                      <a:pt x="1284" y="708"/>
                      <a:pt x="1287" y="718"/>
                      <a:pt x="1288" y="727"/>
                    </a:cubicBezTo>
                    <a:cubicBezTo>
                      <a:pt x="1288" y="730"/>
                      <a:pt x="1288" y="734"/>
                      <a:pt x="1288" y="738"/>
                    </a:cubicBezTo>
                    <a:cubicBezTo>
                      <a:pt x="1288" y="744"/>
                      <a:pt x="1286" y="754"/>
                      <a:pt x="1288" y="744"/>
                    </a:cubicBezTo>
                    <a:cubicBezTo>
                      <a:pt x="1286" y="755"/>
                      <a:pt x="1282" y="764"/>
                      <a:pt x="1278" y="771"/>
                    </a:cubicBezTo>
                    <a:cubicBezTo>
                      <a:pt x="1273" y="777"/>
                      <a:pt x="1268" y="781"/>
                      <a:pt x="1265" y="783"/>
                    </a:cubicBezTo>
                    <a:cubicBezTo>
                      <a:pt x="1260" y="785"/>
                      <a:pt x="1254" y="787"/>
                      <a:pt x="1248" y="786"/>
                    </a:cubicBezTo>
                    <a:cubicBezTo>
                      <a:pt x="1250" y="780"/>
                      <a:pt x="1250" y="780"/>
                      <a:pt x="1250" y="780"/>
                    </a:cubicBezTo>
                    <a:cubicBezTo>
                      <a:pt x="1257" y="783"/>
                      <a:pt x="1264" y="788"/>
                      <a:pt x="1269" y="795"/>
                    </a:cubicBezTo>
                    <a:cubicBezTo>
                      <a:pt x="1273" y="802"/>
                      <a:pt x="1275" y="812"/>
                      <a:pt x="1272" y="821"/>
                    </a:cubicBezTo>
                    <a:cubicBezTo>
                      <a:pt x="1270" y="830"/>
                      <a:pt x="1263" y="837"/>
                      <a:pt x="1256" y="842"/>
                    </a:cubicBezTo>
                    <a:cubicBezTo>
                      <a:pt x="1248" y="847"/>
                      <a:pt x="1240" y="849"/>
                      <a:pt x="1232" y="851"/>
                    </a:cubicBezTo>
                    <a:cubicBezTo>
                      <a:pt x="1235" y="847"/>
                      <a:pt x="1235" y="847"/>
                      <a:pt x="1235" y="847"/>
                    </a:cubicBezTo>
                    <a:cubicBezTo>
                      <a:pt x="1235" y="852"/>
                      <a:pt x="1234" y="858"/>
                      <a:pt x="1232" y="863"/>
                    </a:cubicBezTo>
                    <a:cubicBezTo>
                      <a:pt x="1230" y="869"/>
                      <a:pt x="1226" y="873"/>
                      <a:pt x="1221" y="876"/>
                    </a:cubicBezTo>
                    <a:cubicBezTo>
                      <a:pt x="1222" y="875"/>
                      <a:pt x="1222" y="875"/>
                      <a:pt x="1222" y="875"/>
                    </a:cubicBezTo>
                    <a:cubicBezTo>
                      <a:pt x="1216" y="879"/>
                      <a:pt x="1214" y="879"/>
                      <a:pt x="1213" y="880"/>
                    </a:cubicBezTo>
                    <a:cubicBezTo>
                      <a:pt x="1212" y="880"/>
                      <a:pt x="1212" y="881"/>
                      <a:pt x="1207" y="882"/>
                    </a:cubicBezTo>
                    <a:cubicBezTo>
                      <a:pt x="1209" y="881"/>
                      <a:pt x="1206" y="881"/>
                      <a:pt x="1205" y="881"/>
                    </a:cubicBezTo>
                    <a:cubicBezTo>
                      <a:pt x="1203" y="881"/>
                      <a:pt x="1202" y="881"/>
                      <a:pt x="1207" y="880"/>
                    </a:cubicBezTo>
                    <a:cubicBezTo>
                      <a:pt x="1198" y="881"/>
                      <a:pt x="1192" y="880"/>
                      <a:pt x="1187" y="878"/>
                    </a:cubicBezTo>
                    <a:cubicBezTo>
                      <a:pt x="1185" y="877"/>
                      <a:pt x="1183" y="875"/>
                      <a:pt x="1181" y="873"/>
                    </a:cubicBezTo>
                    <a:cubicBezTo>
                      <a:pt x="1179" y="871"/>
                      <a:pt x="1178" y="868"/>
                      <a:pt x="1178" y="865"/>
                    </a:cubicBezTo>
                    <a:cubicBezTo>
                      <a:pt x="1185" y="864"/>
                      <a:pt x="1185" y="864"/>
                      <a:pt x="1185" y="864"/>
                    </a:cubicBezTo>
                    <a:cubicBezTo>
                      <a:pt x="1185" y="865"/>
                      <a:pt x="1185" y="866"/>
                      <a:pt x="1185" y="866"/>
                    </a:cubicBezTo>
                    <a:cubicBezTo>
                      <a:pt x="1185" y="867"/>
                      <a:pt x="1185" y="866"/>
                      <a:pt x="1185" y="864"/>
                    </a:cubicBezTo>
                    <a:cubicBezTo>
                      <a:pt x="1178" y="865"/>
                      <a:pt x="1178" y="865"/>
                      <a:pt x="1178" y="865"/>
                    </a:cubicBezTo>
                    <a:cubicBezTo>
                      <a:pt x="1178" y="869"/>
                      <a:pt x="1180" y="873"/>
                      <a:pt x="1179" y="871"/>
                    </a:cubicBezTo>
                    <a:cubicBezTo>
                      <a:pt x="1179" y="871"/>
                      <a:pt x="1178" y="868"/>
                      <a:pt x="1177" y="865"/>
                    </a:cubicBezTo>
                    <a:cubicBezTo>
                      <a:pt x="1185" y="864"/>
                      <a:pt x="1185" y="864"/>
                      <a:pt x="1185" y="864"/>
                    </a:cubicBezTo>
                    <a:cubicBezTo>
                      <a:pt x="1186" y="868"/>
                      <a:pt x="1186" y="875"/>
                      <a:pt x="1183" y="880"/>
                    </a:cubicBezTo>
                    <a:cubicBezTo>
                      <a:pt x="1183" y="879"/>
                      <a:pt x="1183" y="879"/>
                      <a:pt x="1183" y="879"/>
                    </a:cubicBezTo>
                    <a:cubicBezTo>
                      <a:pt x="1182" y="884"/>
                      <a:pt x="1180" y="887"/>
                      <a:pt x="1180" y="888"/>
                    </a:cubicBezTo>
                    <a:cubicBezTo>
                      <a:pt x="1177" y="892"/>
                      <a:pt x="1179" y="888"/>
                      <a:pt x="1180" y="886"/>
                    </a:cubicBezTo>
                    <a:cubicBezTo>
                      <a:pt x="1178" y="890"/>
                      <a:pt x="1175" y="893"/>
                      <a:pt x="1172" y="895"/>
                    </a:cubicBezTo>
                    <a:cubicBezTo>
                      <a:pt x="1170" y="897"/>
                      <a:pt x="1169" y="897"/>
                      <a:pt x="1170" y="896"/>
                    </a:cubicBezTo>
                    <a:cubicBezTo>
                      <a:pt x="1171" y="896"/>
                      <a:pt x="1172" y="894"/>
                      <a:pt x="1174" y="892"/>
                    </a:cubicBezTo>
                    <a:cubicBezTo>
                      <a:pt x="1176" y="890"/>
                      <a:pt x="1178" y="888"/>
                      <a:pt x="1179" y="885"/>
                    </a:cubicBezTo>
                    <a:cubicBezTo>
                      <a:pt x="1181" y="882"/>
                      <a:pt x="1181" y="880"/>
                      <a:pt x="1181" y="879"/>
                    </a:cubicBezTo>
                    <a:cubicBezTo>
                      <a:pt x="1181" y="879"/>
                      <a:pt x="1181" y="879"/>
                      <a:pt x="1181" y="879"/>
                    </a:cubicBezTo>
                    <a:cubicBezTo>
                      <a:pt x="1182" y="877"/>
                      <a:pt x="1182" y="877"/>
                      <a:pt x="1181" y="879"/>
                    </a:cubicBezTo>
                    <a:cubicBezTo>
                      <a:pt x="1181" y="878"/>
                      <a:pt x="1181" y="878"/>
                      <a:pt x="1181" y="878"/>
                    </a:cubicBezTo>
                    <a:cubicBezTo>
                      <a:pt x="1180" y="880"/>
                      <a:pt x="1180" y="880"/>
                      <a:pt x="1180" y="880"/>
                    </a:cubicBezTo>
                    <a:cubicBezTo>
                      <a:pt x="1179" y="883"/>
                      <a:pt x="1178" y="886"/>
                      <a:pt x="1175" y="889"/>
                    </a:cubicBezTo>
                    <a:cubicBezTo>
                      <a:pt x="1172" y="892"/>
                      <a:pt x="1177" y="887"/>
                      <a:pt x="1178" y="883"/>
                    </a:cubicBezTo>
                    <a:cubicBezTo>
                      <a:pt x="1179" y="881"/>
                      <a:pt x="1180" y="879"/>
                      <a:pt x="1180" y="879"/>
                    </a:cubicBezTo>
                    <a:cubicBezTo>
                      <a:pt x="1179" y="879"/>
                      <a:pt x="1179" y="882"/>
                      <a:pt x="1175" y="887"/>
                    </a:cubicBezTo>
                    <a:cubicBezTo>
                      <a:pt x="1172" y="892"/>
                      <a:pt x="1168" y="895"/>
                      <a:pt x="1166" y="896"/>
                    </a:cubicBezTo>
                    <a:cubicBezTo>
                      <a:pt x="1164" y="897"/>
                      <a:pt x="1164" y="898"/>
                      <a:pt x="1169" y="895"/>
                    </a:cubicBezTo>
                    <a:cubicBezTo>
                      <a:pt x="1164" y="898"/>
                      <a:pt x="1160" y="899"/>
                      <a:pt x="1158" y="900"/>
                    </a:cubicBezTo>
                    <a:cubicBezTo>
                      <a:pt x="1155" y="901"/>
                      <a:pt x="1154" y="901"/>
                      <a:pt x="1153" y="901"/>
                    </a:cubicBezTo>
                    <a:cubicBezTo>
                      <a:pt x="1151" y="902"/>
                      <a:pt x="1150" y="902"/>
                      <a:pt x="1147" y="902"/>
                    </a:cubicBezTo>
                    <a:cubicBezTo>
                      <a:pt x="1144" y="902"/>
                      <a:pt x="1140" y="902"/>
                      <a:pt x="1134" y="901"/>
                    </a:cubicBezTo>
                    <a:cubicBezTo>
                      <a:pt x="1131" y="899"/>
                      <a:pt x="1135" y="901"/>
                      <a:pt x="1141" y="902"/>
                    </a:cubicBezTo>
                    <a:cubicBezTo>
                      <a:pt x="1146" y="902"/>
                      <a:pt x="1152" y="902"/>
                      <a:pt x="1149" y="902"/>
                    </a:cubicBezTo>
                    <a:cubicBezTo>
                      <a:pt x="1137" y="901"/>
                      <a:pt x="1126" y="898"/>
                      <a:pt x="1117" y="892"/>
                    </a:cubicBezTo>
                    <a:cubicBezTo>
                      <a:pt x="1122" y="896"/>
                      <a:pt x="1122" y="896"/>
                      <a:pt x="1120" y="895"/>
                    </a:cubicBezTo>
                    <a:cubicBezTo>
                      <a:pt x="1118" y="894"/>
                      <a:pt x="1115" y="892"/>
                      <a:pt x="1111" y="890"/>
                    </a:cubicBezTo>
                    <a:cubicBezTo>
                      <a:pt x="1103" y="882"/>
                      <a:pt x="1115" y="892"/>
                      <a:pt x="1108" y="886"/>
                    </a:cubicBezTo>
                    <a:cubicBezTo>
                      <a:pt x="1113" y="885"/>
                      <a:pt x="1113" y="885"/>
                      <a:pt x="1113" y="885"/>
                    </a:cubicBezTo>
                    <a:cubicBezTo>
                      <a:pt x="1113" y="886"/>
                      <a:pt x="1112" y="888"/>
                      <a:pt x="1111" y="890"/>
                    </a:cubicBezTo>
                    <a:cubicBezTo>
                      <a:pt x="1110" y="891"/>
                      <a:pt x="1107" y="895"/>
                      <a:pt x="1105" y="897"/>
                    </a:cubicBezTo>
                    <a:cubicBezTo>
                      <a:pt x="1104" y="898"/>
                      <a:pt x="1104" y="899"/>
                      <a:pt x="1104" y="899"/>
                    </a:cubicBezTo>
                    <a:cubicBezTo>
                      <a:pt x="1104" y="899"/>
                      <a:pt x="1106" y="897"/>
                      <a:pt x="1108" y="895"/>
                    </a:cubicBezTo>
                    <a:cubicBezTo>
                      <a:pt x="1107" y="898"/>
                      <a:pt x="1103" y="901"/>
                      <a:pt x="1097" y="904"/>
                    </a:cubicBezTo>
                    <a:cubicBezTo>
                      <a:pt x="1092" y="906"/>
                      <a:pt x="1085" y="906"/>
                      <a:pt x="1080" y="905"/>
                    </a:cubicBezTo>
                    <a:cubicBezTo>
                      <a:pt x="1077" y="904"/>
                      <a:pt x="1082" y="905"/>
                      <a:pt x="1085" y="905"/>
                    </a:cubicBezTo>
                    <a:cubicBezTo>
                      <a:pt x="1087" y="905"/>
                      <a:pt x="1088" y="905"/>
                      <a:pt x="1087" y="905"/>
                    </a:cubicBezTo>
                    <a:cubicBezTo>
                      <a:pt x="1087" y="905"/>
                      <a:pt x="1084" y="905"/>
                      <a:pt x="1079" y="903"/>
                    </a:cubicBezTo>
                    <a:cubicBezTo>
                      <a:pt x="1081" y="904"/>
                      <a:pt x="1074" y="903"/>
                      <a:pt x="1070" y="901"/>
                    </a:cubicBezTo>
                    <a:cubicBezTo>
                      <a:pt x="1065" y="898"/>
                      <a:pt x="1061" y="896"/>
                      <a:pt x="1065" y="899"/>
                    </a:cubicBezTo>
                    <a:cubicBezTo>
                      <a:pt x="1062" y="897"/>
                      <a:pt x="1060" y="896"/>
                      <a:pt x="1060" y="895"/>
                    </a:cubicBezTo>
                    <a:cubicBezTo>
                      <a:pt x="1060" y="895"/>
                      <a:pt x="1061" y="895"/>
                      <a:pt x="1063" y="897"/>
                    </a:cubicBezTo>
                    <a:cubicBezTo>
                      <a:pt x="1059" y="894"/>
                      <a:pt x="1055" y="891"/>
                      <a:pt x="1051" y="887"/>
                    </a:cubicBezTo>
                    <a:cubicBezTo>
                      <a:pt x="1057" y="886"/>
                      <a:pt x="1057" y="886"/>
                      <a:pt x="1057" y="886"/>
                    </a:cubicBezTo>
                    <a:cubicBezTo>
                      <a:pt x="1055" y="893"/>
                      <a:pt x="1051" y="897"/>
                      <a:pt x="1049" y="899"/>
                    </a:cubicBezTo>
                    <a:cubicBezTo>
                      <a:pt x="1049" y="900"/>
                      <a:pt x="1048" y="901"/>
                      <a:pt x="1047" y="902"/>
                    </a:cubicBezTo>
                    <a:cubicBezTo>
                      <a:pt x="1045" y="905"/>
                      <a:pt x="1041" y="908"/>
                      <a:pt x="1035" y="910"/>
                    </a:cubicBezTo>
                    <a:cubicBezTo>
                      <a:pt x="1033" y="912"/>
                      <a:pt x="1029" y="913"/>
                      <a:pt x="1026" y="913"/>
                    </a:cubicBezTo>
                    <a:cubicBezTo>
                      <a:pt x="1022" y="913"/>
                      <a:pt x="1018" y="913"/>
                      <a:pt x="1015" y="912"/>
                    </a:cubicBezTo>
                    <a:cubicBezTo>
                      <a:pt x="1008" y="910"/>
                      <a:pt x="1003" y="907"/>
                      <a:pt x="1004" y="907"/>
                    </a:cubicBezTo>
                    <a:cubicBezTo>
                      <a:pt x="1002" y="906"/>
                      <a:pt x="996" y="902"/>
                      <a:pt x="992" y="899"/>
                    </a:cubicBezTo>
                    <a:cubicBezTo>
                      <a:pt x="998" y="897"/>
                      <a:pt x="998" y="897"/>
                      <a:pt x="998" y="897"/>
                    </a:cubicBezTo>
                    <a:cubicBezTo>
                      <a:pt x="997" y="901"/>
                      <a:pt x="996" y="903"/>
                      <a:pt x="998" y="900"/>
                    </a:cubicBezTo>
                    <a:cubicBezTo>
                      <a:pt x="998" y="899"/>
                      <a:pt x="998" y="898"/>
                      <a:pt x="999" y="897"/>
                    </a:cubicBezTo>
                    <a:cubicBezTo>
                      <a:pt x="992" y="899"/>
                      <a:pt x="992" y="899"/>
                      <a:pt x="992" y="899"/>
                    </a:cubicBezTo>
                    <a:cubicBezTo>
                      <a:pt x="996" y="903"/>
                      <a:pt x="999" y="905"/>
                      <a:pt x="1002" y="907"/>
                    </a:cubicBezTo>
                    <a:cubicBezTo>
                      <a:pt x="1004" y="908"/>
                      <a:pt x="1007" y="910"/>
                      <a:pt x="1010" y="911"/>
                    </a:cubicBezTo>
                    <a:cubicBezTo>
                      <a:pt x="1003" y="908"/>
                      <a:pt x="997" y="904"/>
                      <a:pt x="992" y="900"/>
                    </a:cubicBezTo>
                    <a:cubicBezTo>
                      <a:pt x="999" y="898"/>
                      <a:pt x="999" y="898"/>
                      <a:pt x="999" y="898"/>
                    </a:cubicBezTo>
                    <a:cubicBezTo>
                      <a:pt x="998" y="900"/>
                      <a:pt x="998" y="902"/>
                      <a:pt x="997" y="904"/>
                    </a:cubicBezTo>
                    <a:cubicBezTo>
                      <a:pt x="996" y="905"/>
                      <a:pt x="996" y="905"/>
                      <a:pt x="996" y="905"/>
                    </a:cubicBezTo>
                    <a:cubicBezTo>
                      <a:pt x="995" y="908"/>
                      <a:pt x="992" y="912"/>
                      <a:pt x="989" y="914"/>
                    </a:cubicBezTo>
                    <a:cubicBezTo>
                      <a:pt x="986" y="917"/>
                      <a:pt x="982" y="919"/>
                      <a:pt x="980" y="920"/>
                    </a:cubicBezTo>
                    <a:cubicBezTo>
                      <a:pt x="982" y="919"/>
                      <a:pt x="983" y="918"/>
                      <a:pt x="982" y="919"/>
                    </a:cubicBezTo>
                    <a:cubicBezTo>
                      <a:pt x="982" y="919"/>
                      <a:pt x="980" y="919"/>
                      <a:pt x="978" y="920"/>
                    </a:cubicBezTo>
                    <a:cubicBezTo>
                      <a:pt x="976" y="920"/>
                      <a:pt x="974" y="921"/>
                      <a:pt x="972" y="921"/>
                    </a:cubicBezTo>
                    <a:cubicBezTo>
                      <a:pt x="967" y="921"/>
                      <a:pt x="964" y="920"/>
                      <a:pt x="962" y="919"/>
                    </a:cubicBezTo>
                    <a:cubicBezTo>
                      <a:pt x="960" y="918"/>
                      <a:pt x="960" y="918"/>
                      <a:pt x="959" y="918"/>
                    </a:cubicBezTo>
                    <a:cubicBezTo>
                      <a:pt x="959" y="917"/>
                      <a:pt x="959" y="917"/>
                      <a:pt x="957" y="916"/>
                    </a:cubicBezTo>
                    <a:cubicBezTo>
                      <a:pt x="956" y="915"/>
                      <a:pt x="953" y="914"/>
                      <a:pt x="949" y="911"/>
                    </a:cubicBezTo>
                    <a:cubicBezTo>
                      <a:pt x="953" y="914"/>
                      <a:pt x="958" y="916"/>
                      <a:pt x="963" y="918"/>
                    </a:cubicBezTo>
                    <a:cubicBezTo>
                      <a:pt x="959" y="917"/>
                      <a:pt x="953" y="914"/>
                      <a:pt x="947" y="908"/>
                    </a:cubicBezTo>
                    <a:cubicBezTo>
                      <a:pt x="943" y="905"/>
                      <a:pt x="939" y="900"/>
                      <a:pt x="937" y="898"/>
                    </a:cubicBezTo>
                    <a:cubicBezTo>
                      <a:pt x="936" y="896"/>
                      <a:pt x="936" y="896"/>
                      <a:pt x="936" y="896"/>
                    </a:cubicBezTo>
                    <a:cubicBezTo>
                      <a:pt x="945" y="895"/>
                      <a:pt x="945" y="895"/>
                      <a:pt x="945" y="895"/>
                    </a:cubicBezTo>
                    <a:cubicBezTo>
                      <a:pt x="945" y="900"/>
                      <a:pt x="944" y="900"/>
                      <a:pt x="943" y="902"/>
                    </a:cubicBezTo>
                    <a:cubicBezTo>
                      <a:pt x="943" y="903"/>
                      <a:pt x="942" y="904"/>
                      <a:pt x="939" y="909"/>
                    </a:cubicBezTo>
                    <a:cubicBezTo>
                      <a:pt x="942" y="905"/>
                      <a:pt x="944" y="900"/>
                      <a:pt x="945" y="894"/>
                    </a:cubicBezTo>
                    <a:cubicBezTo>
                      <a:pt x="937" y="896"/>
                      <a:pt x="937" y="896"/>
                      <a:pt x="937" y="896"/>
                    </a:cubicBezTo>
                    <a:cubicBezTo>
                      <a:pt x="937" y="896"/>
                      <a:pt x="937" y="896"/>
                      <a:pt x="937" y="896"/>
                    </a:cubicBezTo>
                    <a:cubicBezTo>
                      <a:pt x="937" y="896"/>
                      <a:pt x="937" y="896"/>
                      <a:pt x="937" y="896"/>
                    </a:cubicBezTo>
                    <a:cubicBezTo>
                      <a:pt x="945" y="894"/>
                      <a:pt x="945" y="894"/>
                      <a:pt x="945" y="894"/>
                    </a:cubicBezTo>
                    <a:cubicBezTo>
                      <a:pt x="944" y="895"/>
                      <a:pt x="944" y="899"/>
                      <a:pt x="942" y="903"/>
                    </a:cubicBezTo>
                    <a:cubicBezTo>
                      <a:pt x="939" y="907"/>
                      <a:pt x="936" y="911"/>
                      <a:pt x="931" y="915"/>
                    </a:cubicBezTo>
                    <a:cubicBezTo>
                      <a:pt x="927" y="918"/>
                      <a:pt x="922" y="921"/>
                      <a:pt x="919" y="922"/>
                    </a:cubicBezTo>
                    <a:cubicBezTo>
                      <a:pt x="918" y="923"/>
                      <a:pt x="917" y="923"/>
                      <a:pt x="918" y="923"/>
                    </a:cubicBezTo>
                    <a:cubicBezTo>
                      <a:pt x="918" y="923"/>
                      <a:pt x="920" y="922"/>
                      <a:pt x="924" y="921"/>
                    </a:cubicBezTo>
                    <a:cubicBezTo>
                      <a:pt x="917" y="924"/>
                      <a:pt x="906" y="925"/>
                      <a:pt x="912" y="924"/>
                    </a:cubicBezTo>
                    <a:cubicBezTo>
                      <a:pt x="908" y="925"/>
                      <a:pt x="906" y="925"/>
                      <a:pt x="905" y="925"/>
                    </a:cubicBezTo>
                    <a:cubicBezTo>
                      <a:pt x="904" y="925"/>
                      <a:pt x="905" y="925"/>
                      <a:pt x="905" y="925"/>
                    </a:cubicBezTo>
                    <a:cubicBezTo>
                      <a:pt x="906" y="925"/>
                      <a:pt x="906" y="925"/>
                      <a:pt x="906" y="925"/>
                    </a:cubicBezTo>
                    <a:cubicBezTo>
                      <a:pt x="905" y="925"/>
                      <a:pt x="904" y="926"/>
                      <a:pt x="900" y="926"/>
                    </a:cubicBezTo>
                    <a:cubicBezTo>
                      <a:pt x="897" y="925"/>
                      <a:pt x="893" y="924"/>
                      <a:pt x="888" y="922"/>
                    </a:cubicBezTo>
                    <a:cubicBezTo>
                      <a:pt x="883" y="920"/>
                      <a:pt x="878" y="917"/>
                      <a:pt x="874" y="913"/>
                    </a:cubicBezTo>
                    <a:cubicBezTo>
                      <a:pt x="880" y="912"/>
                      <a:pt x="880" y="912"/>
                      <a:pt x="880" y="912"/>
                    </a:cubicBezTo>
                    <a:cubicBezTo>
                      <a:pt x="879" y="914"/>
                      <a:pt x="878" y="916"/>
                      <a:pt x="877" y="918"/>
                    </a:cubicBezTo>
                    <a:cubicBezTo>
                      <a:pt x="878" y="916"/>
                      <a:pt x="879" y="914"/>
                      <a:pt x="879" y="911"/>
                    </a:cubicBezTo>
                    <a:cubicBezTo>
                      <a:pt x="874" y="913"/>
                      <a:pt x="874" y="913"/>
                      <a:pt x="874" y="913"/>
                    </a:cubicBezTo>
                    <a:cubicBezTo>
                      <a:pt x="877" y="915"/>
                      <a:pt x="879" y="916"/>
                      <a:pt x="881" y="917"/>
                    </a:cubicBezTo>
                    <a:cubicBezTo>
                      <a:pt x="879" y="916"/>
                      <a:pt x="877" y="914"/>
                      <a:pt x="875" y="913"/>
                    </a:cubicBezTo>
                    <a:cubicBezTo>
                      <a:pt x="879" y="911"/>
                      <a:pt x="879" y="911"/>
                      <a:pt x="879" y="911"/>
                    </a:cubicBezTo>
                    <a:cubicBezTo>
                      <a:pt x="878" y="913"/>
                      <a:pt x="878" y="913"/>
                      <a:pt x="878" y="913"/>
                    </a:cubicBezTo>
                    <a:cubicBezTo>
                      <a:pt x="879" y="911"/>
                      <a:pt x="879" y="911"/>
                      <a:pt x="879" y="911"/>
                    </a:cubicBezTo>
                    <a:cubicBezTo>
                      <a:pt x="875" y="912"/>
                      <a:pt x="875" y="912"/>
                      <a:pt x="875" y="912"/>
                    </a:cubicBezTo>
                    <a:cubicBezTo>
                      <a:pt x="879" y="915"/>
                      <a:pt x="877" y="914"/>
                      <a:pt x="875" y="912"/>
                    </a:cubicBezTo>
                    <a:cubicBezTo>
                      <a:pt x="878" y="911"/>
                      <a:pt x="878" y="911"/>
                      <a:pt x="878" y="911"/>
                    </a:cubicBezTo>
                    <a:cubicBezTo>
                      <a:pt x="878" y="913"/>
                      <a:pt x="877" y="915"/>
                      <a:pt x="877" y="912"/>
                    </a:cubicBezTo>
                    <a:cubicBezTo>
                      <a:pt x="876" y="915"/>
                      <a:pt x="875" y="918"/>
                      <a:pt x="873" y="921"/>
                    </a:cubicBezTo>
                    <a:cubicBezTo>
                      <a:pt x="871" y="924"/>
                      <a:pt x="868" y="927"/>
                      <a:pt x="865" y="928"/>
                    </a:cubicBezTo>
                    <a:cubicBezTo>
                      <a:pt x="869" y="926"/>
                      <a:pt x="870" y="925"/>
                      <a:pt x="870" y="926"/>
                    </a:cubicBezTo>
                    <a:cubicBezTo>
                      <a:pt x="869" y="927"/>
                      <a:pt x="867" y="929"/>
                      <a:pt x="863" y="931"/>
                    </a:cubicBezTo>
                    <a:cubicBezTo>
                      <a:pt x="857" y="935"/>
                      <a:pt x="847" y="936"/>
                      <a:pt x="850" y="936"/>
                    </a:cubicBezTo>
                    <a:cubicBezTo>
                      <a:pt x="844" y="937"/>
                      <a:pt x="839" y="936"/>
                      <a:pt x="836" y="935"/>
                    </a:cubicBezTo>
                    <a:cubicBezTo>
                      <a:pt x="833" y="934"/>
                      <a:pt x="831" y="934"/>
                      <a:pt x="829" y="933"/>
                    </a:cubicBezTo>
                    <a:cubicBezTo>
                      <a:pt x="822" y="930"/>
                      <a:pt x="822" y="930"/>
                      <a:pt x="822" y="930"/>
                    </a:cubicBezTo>
                    <a:cubicBezTo>
                      <a:pt x="819" y="928"/>
                      <a:pt x="814" y="926"/>
                      <a:pt x="809" y="922"/>
                    </a:cubicBezTo>
                    <a:cubicBezTo>
                      <a:pt x="810" y="924"/>
                      <a:pt x="809" y="923"/>
                      <a:pt x="808" y="923"/>
                    </a:cubicBezTo>
                    <a:cubicBezTo>
                      <a:pt x="807" y="922"/>
                      <a:pt x="808" y="923"/>
                      <a:pt x="815" y="928"/>
                    </a:cubicBezTo>
                    <a:cubicBezTo>
                      <a:pt x="809" y="924"/>
                      <a:pt x="806" y="922"/>
                      <a:pt x="804" y="920"/>
                    </a:cubicBezTo>
                    <a:cubicBezTo>
                      <a:pt x="811" y="919"/>
                      <a:pt x="811" y="919"/>
                      <a:pt x="811" y="919"/>
                    </a:cubicBezTo>
                    <a:cubicBezTo>
                      <a:pt x="810" y="920"/>
                      <a:pt x="810" y="922"/>
                      <a:pt x="808" y="924"/>
                    </a:cubicBezTo>
                    <a:cubicBezTo>
                      <a:pt x="807" y="926"/>
                      <a:pt x="805" y="930"/>
                      <a:pt x="800" y="933"/>
                    </a:cubicBezTo>
                    <a:cubicBezTo>
                      <a:pt x="803" y="931"/>
                      <a:pt x="803" y="930"/>
                      <a:pt x="803" y="930"/>
                    </a:cubicBezTo>
                    <a:cubicBezTo>
                      <a:pt x="802" y="930"/>
                      <a:pt x="801" y="932"/>
                      <a:pt x="800" y="933"/>
                    </a:cubicBezTo>
                    <a:cubicBezTo>
                      <a:pt x="798" y="934"/>
                      <a:pt x="797" y="934"/>
                      <a:pt x="797" y="934"/>
                    </a:cubicBezTo>
                    <a:cubicBezTo>
                      <a:pt x="797" y="933"/>
                      <a:pt x="799" y="932"/>
                      <a:pt x="803" y="928"/>
                    </a:cubicBezTo>
                    <a:cubicBezTo>
                      <a:pt x="803" y="929"/>
                      <a:pt x="804" y="927"/>
                      <a:pt x="806" y="925"/>
                    </a:cubicBezTo>
                    <a:cubicBezTo>
                      <a:pt x="807" y="923"/>
                      <a:pt x="809" y="920"/>
                      <a:pt x="810" y="918"/>
                    </a:cubicBezTo>
                    <a:cubicBezTo>
                      <a:pt x="805" y="919"/>
                      <a:pt x="805" y="919"/>
                      <a:pt x="805" y="919"/>
                    </a:cubicBezTo>
                    <a:cubicBezTo>
                      <a:pt x="806" y="920"/>
                      <a:pt x="806" y="920"/>
                      <a:pt x="807" y="921"/>
                    </a:cubicBezTo>
                    <a:cubicBezTo>
                      <a:pt x="806" y="920"/>
                      <a:pt x="805" y="919"/>
                      <a:pt x="805" y="919"/>
                    </a:cubicBezTo>
                    <a:cubicBezTo>
                      <a:pt x="810" y="918"/>
                      <a:pt x="810" y="918"/>
                      <a:pt x="810" y="918"/>
                    </a:cubicBezTo>
                    <a:cubicBezTo>
                      <a:pt x="809" y="919"/>
                      <a:pt x="809" y="919"/>
                      <a:pt x="808" y="920"/>
                    </a:cubicBezTo>
                    <a:cubicBezTo>
                      <a:pt x="807" y="921"/>
                      <a:pt x="806" y="923"/>
                      <a:pt x="802" y="928"/>
                    </a:cubicBezTo>
                    <a:cubicBezTo>
                      <a:pt x="798" y="932"/>
                      <a:pt x="793" y="935"/>
                      <a:pt x="788" y="936"/>
                    </a:cubicBezTo>
                    <a:cubicBezTo>
                      <a:pt x="783" y="937"/>
                      <a:pt x="780" y="937"/>
                      <a:pt x="781" y="937"/>
                    </a:cubicBezTo>
                    <a:cubicBezTo>
                      <a:pt x="781" y="937"/>
                      <a:pt x="785" y="938"/>
                      <a:pt x="789" y="937"/>
                    </a:cubicBezTo>
                    <a:cubicBezTo>
                      <a:pt x="792" y="936"/>
                      <a:pt x="794" y="935"/>
                      <a:pt x="791" y="937"/>
                    </a:cubicBezTo>
                    <a:cubicBezTo>
                      <a:pt x="785" y="938"/>
                      <a:pt x="781" y="938"/>
                      <a:pt x="777" y="937"/>
                    </a:cubicBezTo>
                    <a:cubicBezTo>
                      <a:pt x="774" y="936"/>
                      <a:pt x="771" y="935"/>
                      <a:pt x="769" y="934"/>
                    </a:cubicBezTo>
                    <a:cubicBezTo>
                      <a:pt x="765" y="932"/>
                      <a:pt x="763" y="931"/>
                      <a:pt x="759" y="929"/>
                    </a:cubicBezTo>
                    <a:cubicBezTo>
                      <a:pt x="764" y="932"/>
                      <a:pt x="768" y="934"/>
                      <a:pt x="770" y="935"/>
                    </a:cubicBezTo>
                    <a:cubicBezTo>
                      <a:pt x="772" y="937"/>
                      <a:pt x="773" y="937"/>
                      <a:pt x="773" y="937"/>
                    </a:cubicBezTo>
                    <a:cubicBezTo>
                      <a:pt x="768" y="936"/>
                      <a:pt x="763" y="933"/>
                      <a:pt x="759" y="930"/>
                    </a:cubicBezTo>
                    <a:cubicBezTo>
                      <a:pt x="762" y="932"/>
                      <a:pt x="762" y="932"/>
                      <a:pt x="762" y="932"/>
                    </a:cubicBezTo>
                    <a:cubicBezTo>
                      <a:pt x="755" y="927"/>
                      <a:pt x="752" y="924"/>
                      <a:pt x="751" y="923"/>
                    </a:cubicBezTo>
                    <a:cubicBezTo>
                      <a:pt x="749" y="922"/>
                      <a:pt x="749" y="922"/>
                      <a:pt x="747" y="921"/>
                    </a:cubicBezTo>
                    <a:cubicBezTo>
                      <a:pt x="755" y="919"/>
                      <a:pt x="755" y="919"/>
                      <a:pt x="755" y="919"/>
                    </a:cubicBezTo>
                    <a:cubicBezTo>
                      <a:pt x="755" y="921"/>
                      <a:pt x="753" y="924"/>
                      <a:pt x="749" y="931"/>
                    </a:cubicBezTo>
                    <a:cubicBezTo>
                      <a:pt x="746" y="934"/>
                      <a:pt x="744" y="936"/>
                      <a:pt x="741" y="939"/>
                    </a:cubicBezTo>
                    <a:cubicBezTo>
                      <a:pt x="742" y="937"/>
                      <a:pt x="745" y="934"/>
                      <a:pt x="748" y="931"/>
                    </a:cubicBezTo>
                    <a:cubicBezTo>
                      <a:pt x="750" y="927"/>
                      <a:pt x="753" y="923"/>
                      <a:pt x="755" y="919"/>
                    </a:cubicBezTo>
                    <a:cubicBezTo>
                      <a:pt x="748" y="920"/>
                      <a:pt x="748" y="920"/>
                      <a:pt x="748" y="920"/>
                    </a:cubicBezTo>
                    <a:cubicBezTo>
                      <a:pt x="751" y="923"/>
                      <a:pt x="754" y="925"/>
                      <a:pt x="753" y="924"/>
                    </a:cubicBezTo>
                    <a:cubicBezTo>
                      <a:pt x="751" y="922"/>
                      <a:pt x="750" y="921"/>
                      <a:pt x="748" y="920"/>
                    </a:cubicBezTo>
                    <a:cubicBezTo>
                      <a:pt x="754" y="918"/>
                      <a:pt x="754" y="918"/>
                      <a:pt x="754" y="918"/>
                    </a:cubicBezTo>
                    <a:cubicBezTo>
                      <a:pt x="752" y="924"/>
                      <a:pt x="750" y="927"/>
                      <a:pt x="747" y="931"/>
                    </a:cubicBezTo>
                    <a:cubicBezTo>
                      <a:pt x="745" y="934"/>
                      <a:pt x="742" y="938"/>
                      <a:pt x="736" y="941"/>
                    </a:cubicBezTo>
                    <a:cubicBezTo>
                      <a:pt x="739" y="939"/>
                      <a:pt x="742" y="936"/>
                      <a:pt x="744" y="934"/>
                    </a:cubicBezTo>
                    <a:cubicBezTo>
                      <a:pt x="743" y="936"/>
                      <a:pt x="740" y="938"/>
                      <a:pt x="736" y="940"/>
                    </a:cubicBezTo>
                    <a:cubicBezTo>
                      <a:pt x="734" y="942"/>
                      <a:pt x="731" y="943"/>
                      <a:pt x="728" y="944"/>
                    </a:cubicBezTo>
                    <a:cubicBezTo>
                      <a:pt x="724" y="945"/>
                      <a:pt x="719" y="946"/>
                      <a:pt x="714" y="945"/>
                    </a:cubicBezTo>
                    <a:cubicBezTo>
                      <a:pt x="708" y="943"/>
                      <a:pt x="707" y="943"/>
                      <a:pt x="708" y="943"/>
                    </a:cubicBezTo>
                    <a:cubicBezTo>
                      <a:pt x="708" y="944"/>
                      <a:pt x="710" y="944"/>
                      <a:pt x="710" y="945"/>
                    </a:cubicBezTo>
                    <a:cubicBezTo>
                      <a:pt x="705" y="943"/>
                      <a:pt x="701" y="940"/>
                      <a:pt x="698" y="938"/>
                    </a:cubicBezTo>
                    <a:cubicBezTo>
                      <a:pt x="694" y="936"/>
                      <a:pt x="692" y="934"/>
                      <a:pt x="689" y="932"/>
                    </a:cubicBezTo>
                    <a:cubicBezTo>
                      <a:pt x="696" y="930"/>
                      <a:pt x="696" y="930"/>
                      <a:pt x="696" y="930"/>
                    </a:cubicBezTo>
                    <a:cubicBezTo>
                      <a:pt x="695" y="934"/>
                      <a:pt x="693" y="938"/>
                      <a:pt x="691" y="941"/>
                    </a:cubicBezTo>
                    <a:cubicBezTo>
                      <a:pt x="689" y="945"/>
                      <a:pt x="686" y="948"/>
                      <a:pt x="681" y="950"/>
                    </a:cubicBezTo>
                    <a:cubicBezTo>
                      <a:pt x="682" y="950"/>
                      <a:pt x="681" y="950"/>
                      <a:pt x="678" y="951"/>
                    </a:cubicBezTo>
                    <a:cubicBezTo>
                      <a:pt x="676" y="952"/>
                      <a:pt x="672" y="953"/>
                      <a:pt x="670" y="953"/>
                    </a:cubicBezTo>
                    <a:cubicBezTo>
                      <a:pt x="667" y="953"/>
                      <a:pt x="664" y="952"/>
                      <a:pt x="664" y="952"/>
                    </a:cubicBezTo>
                    <a:cubicBezTo>
                      <a:pt x="664" y="952"/>
                      <a:pt x="665" y="952"/>
                      <a:pt x="670" y="952"/>
                    </a:cubicBezTo>
                    <a:cubicBezTo>
                      <a:pt x="672" y="952"/>
                      <a:pt x="678" y="952"/>
                      <a:pt x="684" y="948"/>
                    </a:cubicBezTo>
                    <a:cubicBezTo>
                      <a:pt x="690" y="944"/>
                      <a:pt x="694" y="936"/>
                      <a:pt x="695" y="930"/>
                    </a:cubicBezTo>
                    <a:cubicBezTo>
                      <a:pt x="690" y="932"/>
                      <a:pt x="690" y="932"/>
                      <a:pt x="690" y="932"/>
                    </a:cubicBezTo>
                    <a:cubicBezTo>
                      <a:pt x="695" y="937"/>
                      <a:pt x="702" y="940"/>
                      <a:pt x="705" y="942"/>
                    </a:cubicBezTo>
                    <a:cubicBezTo>
                      <a:pt x="701" y="939"/>
                      <a:pt x="705" y="942"/>
                      <a:pt x="711" y="944"/>
                    </a:cubicBezTo>
                    <a:cubicBezTo>
                      <a:pt x="715" y="945"/>
                      <a:pt x="719" y="945"/>
                      <a:pt x="722" y="945"/>
                    </a:cubicBezTo>
                    <a:cubicBezTo>
                      <a:pt x="725" y="945"/>
                      <a:pt x="728" y="944"/>
                      <a:pt x="729" y="943"/>
                    </a:cubicBezTo>
                    <a:cubicBezTo>
                      <a:pt x="725" y="945"/>
                      <a:pt x="721" y="945"/>
                      <a:pt x="718" y="944"/>
                    </a:cubicBezTo>
                    <a:cubicBezTo>
                      <a:pt x="715" y="944"/>
                      <a:pt x="713" y="943"/>
                      <a:pt x="712" y="943"/>
                    </a:cubicBezTo>
                    <a:cubicBezTo>
                      <a:pt x="710" y="942"/>
                      <a:pt x="709" y="941"/>
                      <a:pt x="708" y="940"/>
                    </a:cubicBezTo>
                    <a:cubicBezTo>
                      <a:pt x="703" y="938"/>
                      <a:pt x="699" y="936"/>
                      <a:pt x="696" y="934"/>
                    </a:cubicBezTo>
                    <a:cubicBezTo>
                      <a:pt x="694" y="933"/>
                      <a:pt x="700" y="937"/>
                      <a:pt x="700" y="938"/>
                    </a:cubicBezTo>
                    <a:cubicBezTo>
                      <a:pt x="697" y="936"/>
                      <a:pt x="693" y="933"/>
                      <a:pt x="691" y="931"/>
                    </a:cubicBezTo>
                    <a:cubicBezTo>
                      <a:pt x="694" y="930"/>
                      <a:pt x="694" y="930"/>
                      <a:pt x="694" y="930"/>
                    </a:cubicBezTo>
                    <a:cubicBezTo>
                      <a:pt x="693" y="934"/>
                      <a:pt x="691" y="938"/>
                      <a:pt x="689" y="941"/>
                    </a:cubicBezTo>
                    <a:cubicBezTo>
                      <a:pt x="686" y="944"/>
                      <a:pt x="683" y="947"/>
                      <a:pt x="679" y="949"/>
                    </a:cubicBezTo>
                    <a:cubicBezTo>
                      <a:pt x="672" y="952"/>
                      <a:pt x="665" y="951"/>
                      <a:pt x="660" y="950"/>
                    </a:cubicBezTo>
                    <a:cubicBezTo>
                      <a:pt x="657" y="949"/>
                      <a:pt x="656" y="948"/>
                      <a:pt x="657" y="948"/>
                    </a:cubicBezTo>
                    <a:cubicBezTo>
                      <a:pt x="657" y="948"/>
                      <a:pt x="660" y="949"/>
                      <a:pt x="664" y="950"/>
                    </a:cubicBezTo>
                    <a:cubicBezTo>
                      <a:pt x="652" y="948"/>
                      <a:pt x="642" y="939"/>
                      <a:pt x="636" y="928"/>
                    </a:cubicBezTo>
                    <a:cubicBezTo>
                      <a:pt x="640" y="927"/>
                      <a:pt x="640" y="927"/>
                      <a:pt x="640" y="927"/>
                    </a:cubicBezTo>
                    <a:cubicBezTo>
                      <a:pt x="639" y="934"/>
                      <a:pt x="637" y="941"/>
                      <a:pt x="632" y="946"/>
                    </a:cubicBezTo>
                    <a:cubicBezTo>
                      <a:pt x="628" y="952"/>
                      <a:pt x="622" y="956"/>
                      <a:pt x="616" y="958"/>
                    </a:cubicBezTo>
                    <a:cubicBezTo>
                      <a:pt x="620" y="957"/>
                      <a:pt x="620" y="957"/>
                      <a:pt x="618" y="957"/>
                    </a:cubicBezTo>
                    <a:cubicBezTo>
                      <a:pt x="617" y="958"/>
                      <a:pt x="614" y="960"/>
                      <a:pt x="610" y="960"/>
                    </a:cubicBezTo>
                    <a:cubicBezTo>
                      <a:pt x="602" y="962"/>
                      <a:pt x="594" y="961"/>
                      <a:pt x="600" y="962"/>
                    </a:cubicBezTo>
                    <a:cubicBezTo>
                      <a:pt x="606" y="962"/>
                      <a:pt x="613" y="961"/>
                      <a:pt x="616" y="960"/>
                    </a:cubicBezTo>
                    <a:cubicBezTo>
                      <a:pt x="620" y="959"/>
                      <a:pt x="621" y="958"/>
                      <a:pt x="617" y="960"/>
                    </a:cubicBezTo>
                    <a:cubicBezTo>
                      <a:pt x="609" y="963"/>
                      <a:pt x="617" y="960"/>
                      <a:pt x="614" y="961"/>
                    </a:cubicBezTo>
                    <a:cubicBezTo>
                      <a:pt x="609" y="962"/>
                      <a:pt x="604" y="963"/>
                      <a:pt x="600" y="963"/>
                    </a:cubicBezTo>
                    <a:cubicBezTo>
                      <a:pt x="596" y="962"/>
                      <a:pt x="592" y="962"/>
                      <a:pt x="587" y="961"/>
                    </a:cubicBezTo>
                    <a:cubicBezTo>
                      <a:pt x="593" y="962"/>
                      <a:pt x="596" y="962"/>
                      <a:pt x="598" y="962"/>
                    </a:cubicBezTo>
                    <a:cubicBezTo>
                      <a:pt x="599" y="962"/>
                      <a:pt x="599" y="962"/>
                      <a:pt x="599" y="962"/>
                    </a:cubicBezTo>
                    <a:cubicBezTo>
                      <a:pt x="597" y="961"/>
                      <a:pt x="594" y="961"/>
                      <a:pt x="596" y="961"/>
                    </a:cubicBezTo>
                    <a:cubicBezTo>
                      <a:pt x="592" y="960"/>
                      <a:pt x="590" y="960"/>
                      <a:pt x="589" y="959"/>
                    </a:cubicBezTo>
                    <a:cubicBezTo>
                      <a:pt x="588" y="959"/>
                      <a:pt x="588" y="959"/>
                      <a:pt x="588" y="959"/>
                    </a:cubicBezTo>
                    <a:cubicBezTo>
                      <a:pt x="588" y="959"/>
                      <a:pt x="588" y="959"/>
                      <a:pt x="588" y="958"/>
                    </a:cubicBezTo>
                    <a:cubicBezTo>
                      <a:pt x="587" y="958"/>
                      <a:pt x="585" y="957"/>
                      <a:pt x="581" y="955"/>
                    </a:cubicBezTo>
                    <a:cubicBezTo>
                      <a:pt x="574" y="952"/>
                      <a:pt x="568" y="947"/>
                      <a:pt x="564" y="939"/>
                    </a:cubicBezTo>
                    <a:cubicBezTo>
                      <a:pt x="566" y="939"/>
                      <a:pt x="566" y="939"/>
                      <a:pt x="566" y="939"/>
                    </a:cubicBezTo>
                    <a:cubicBezTo>
                      <a:pt x="560" y="948"/>
                      <a:pt x="551" y="955"/>
                      <a:pt x="542" y="960"/>
                    </a:cubicBezTo>
                    <a:cubicBezTo>
                      <a:pt x="533" y="964"/>
                      <a:pt x="521" y="967"/>
                      <a:pt x="508" y="966"/>
                    </a:cubicBezTo>
                    <a:cubicBezTo>
                      <a:pt x="502" y="966"/>
                      <a:pt x="496" y="964"/>
                      <a:pt x="491" y="962"/>
                    </a:cubicBezTo>
                    <a:cubicBezTo>
                      <a:pt x="485" y="959"/>
                      <a:pt x="480" y="955"/>
                      <a:pt x="477" y="951"/>
                    </a:cubicBezTo>
                    <a:cubicBezTo>
                      <a:pt x="480" y="950"/>
                      <a:pt x="480" y="950"/>
                      <a:pt x="480" y="950"/>
                    </a:cubicBezTo>
                    <a:cubicBezTo>
                      <a:pt x="480" y="954"/>
                      <a:pt x="479" y="957"/>
                      <a:pt x="477" y="960"/>
                    </a:cubicBezTo>
                    <a:cubicBezTo>
                      <a:pt x="475" y="965"/>
                      <a:pt x="474" y="965"/>
                      <a:pt x="473" y="966"/>
                    </a:cubicBezTo>
                    <a:cubicBezTo>
                      <a:pt x="472" y="966"/>
                      <a:pt x="471" y="967"/>
                      <a:pt x="466" y="971"/>
                    </a:cubicBezTo>
                    <a:cubicBezTo>
                      <a:pt x="464" y="973"/>
                      <a:pt x="463" y="973"/>
                      <a:pt x="463" y="973"/>
                    </a:cubicBezTo>
                    <a:cubicBezTo>
                      <a:pt x="463" y="973"/>
                      <a:pt x="464" y="973"/>
                      <a:pt x="464" y="972"/>
                    </a:cubicBezTo>
                    <a:cubicBezTo>
                      <a:pt x="465" y="972"/>
                      <a:pt x="466" y="972"/>
                      <a:pt x="465" y="972"/>
                    </a:cubicBezTo>
                    <a:cubicBezTo>
                      <a:pt x="464" y="973"/>
                      <a:pt x="462" y="974"/>
                      <a:pt x="457" y="975"/>
                    </a:cubicBezTo>
                    <a:cubicBezTo>
                      <a:pt x="458" y="975"/>
                      <a:pt x="459" y="975"/>
                      <a:pt x="459" y="975"/>
                    </a:cubicBezTo>
                    <a:cubicBezTo>
                      <a:pt x="458" y="975"/>
                      <a:pt x="455" y="976"/>
                      <a:pt x="451" y="976"/>
                    </a:cubicBezTo>
                    <a:cubicBezTo>
                      <a:pt x="447" y="976"/>
                      <a:pt x="442" y="975"/>
                      <a:pt x="438" y="974"/>
                    </a:cubicBezTo>
                    <a:cubicBezTo>
                      <a:pt x="433" y="972"/>
                      <a:pt x="429" y="970"/>
                      <a:pt x="426" y="967"/>
                    </a:cubicBezTo>
                    <a:cubicBezTo>
                      <a:pt x="423" y="965"/>
                      <a:pt x="421" y="962"/>
                      <a:pt x="420" y="961"/>
                    </a:cubicBezTo>
                    <a:cubicBezTo>
                      <a:pt x="422" y="963"/>
                      <a:pt x="423" y="964"/>
                      <a:pt x="425" y="965"/>
                    </a:cubicBezTo>
                    <a:cubicBezTo>
                      <a:pt x="422" y="963"/>
                      <a:pt x="420" y="960"/>
                      <a:pt x="419" y="957"/>
                    </a:cubicBezTo>
                    <a:cubicBezTo>
                      <a:pt x="419" y="956"/>
                      <a:pt x="418" y="952"/>
                      <a:pt x="420" y="958"/>
                    </a:cubicBezTo>
                    <a:cubicBezTo>
                      <a:pt x="419" y="955"/>
                      <a:pt x="419" y="952"/>
                      <a:pt x="418" y="949"/>
                    </a:cubicBezTo>
                    <a:cubicBezTo>
                      <a:pt x="418" y="949"/>
                      <a:pt x="418" y="949"/>
                      <a:pt x="418" y="949"/>
                    </a:cubicBezTo>
                    <a:cubicBezTo>
                      <a:pt x="418" y="949"/>
                      <a:pt x="418" y="949"/>
                      <a:pt x="418" y="949"/>
                    </a:cubicBezTo>
                    <a:cubicBezTo>
                      <a:pt x="413" y="958"/>
                      <a:pt x="405" y="965"/>
                      <a:pt x="395" y="970"/>
                    </a:cubicBezTo>
                    <a:cubicBezTo>
                      <a:pt x="398" y="968"/>
                      <a:pt x="401" y="967"/>
                      <a:pt x="403" y="966"/>
                    </a:cubicBezTo>
                    <a:cubicBezTo>
                      <a:pt x="394" y="972"/>
                      <a:pt x="384" y="975"/>
                      <a:pt x="374" y="976"/>
                    </a:cubicBezTo>
                    <a:cubicBezTo>
                      <a:pt x="369" y="976"/>
                      <a:pt x="365" y="976"/>
                      <a:pt x="360" y="974"/>
                    </a:cubicBezTo>
                    <a:cubicBezTo>
                      <a:pt x="355" y="972"/>
                      <a:pt x="350" y="969"/>
                      <a:pt x="347" y="964"/>
                    </a:cubicBezTo>
                    <a:cubicBezTo>
                      <a:pt x="348" y="964"/>
                      <a:pt x="348" y="964"/>
                      <a:pt x="348" y="964"/>
                    </a:cubicBezTo>
                    <a:cubicBezTo>
                      <a:pt x="348" y="964"/>
                      <a:pt x="347" y="963"/>
                      <a:pt x="347" y="963"/>
                    </a:cubicBezTo>
                    <a:cubicBezTo>
                      <a:pt x="348" y="962"/>
                      <a:pt x="348" y="962"/>
                      <a:pt x="348" y="962"/>
                    </a:cubicBezTo>
                    <a:cubicBezTo>
                      <a:pt x="347" y="966"/>
                      <a:pt x="346" y="970"/>
                      <a:pt x="343" y="973"/>
                    </a:cubicBezTo>
                    <a:cubicBezTo>
                      <a:pt x="344" y="971"/>
                      <a:pt x="343" y="973"/>
                      <a:pt x="340" y="976"/>
                    </a:cubicBezTo>
                    <a:cubicBezTo>
                      <a:pt x="338" y="978"/>
                      <a:pt x="334" y="980"/>
                      <a:pt x="330" y="982"/>
                    </a:cubicBezTo>
                    <a:cubicBezTo>
                      <a:pt x="334" y="980"/>
                      <a:pt x="338" y="977"/>
                      <a:pt x="341" y="974"/>
                    </a:cubicBezTo>
                    <a:cubicBezTo>
                      <a:pt x="344" y="971"/>
                      <a:pt x="346" y="967"/>
                      <a:pt x="347" y="962"/>
                    </a:cubicBezTo>
                    <a:cubicBezTo>
                      <a:pt x="347" y="960"/>
                      <a:pt x="347" y="960"/>
                      <a:pt x="347" y="960"/>
                    </a:cubicBezTo>
                    <a:cubicBezTo>
                      <a:pt x="348" y="962"/>
                      <a:pt x="348" y="962"/>
                      <a:pt x="348" y="962"/>
                    </a:cubicBezTo>
                    <a:cubicBezTo>
                      <a:pt x="349" y="964"/>
                      <a:pt x="351" y="966"/>
                      <a:pt x="352" y="967"/>
                    </a:cubicBezTo>
                    <a:cubicBezTo>
                      <a:pt x="356" y="970"/>
                      <a:pt x="354" y="969"/>
                      <a:pt x="351" y="967"/>
                    </a:cubicBezTo>
                    <a:cubicBezTo>
                      <a:pt x="349" y="965"/>
                      <a:pt x="347" y="962"/>
                      <a:pt x="349" y="965"/>
                    </a:cubicBezTo>
                    <a:cubicBezTo>
                      <a:pt x="349" y="966"/>
                      <a:pt x="351" y="968"/>
                      <a:pt x="353" y="970"/>
                    </a:cubicBezTo>
                    <a:cubicBezTo>
                      <a:pt x="355" y="971"/>
                      <a:pt x="358" y="973"/>
                      <a:pt x="361" y="974"/>
                    </a:cubicBezTo>
                    <a:cubicBezTo>
                      <a:pt x="367" y="976"/>
                      <a:pt x="373" y="975"/>
                      <a:pt x="375" y="975"/>
                    </a:cubicBezTo>
                    <a:cubicBezTo>
                      <a:pt x="371" y="975"/>
                      <a:pt x="369" y="975"/>
                      <a:pt x="367" y="975"/>
                    </a:cubicBezTo>
                    <a:cubicBezTo>
                      <a:pt x="365" y="974"/>
                      <a:pt x="363" y="974"/>
                      <a:pt x="360" y="973"/>
                    </a:cubicBezTo>
                    <a:cubicBezTo>
                      <a:pt x="359" y="973"/>
                      <a:pt x="362" y="973"/>
                      <a:pt x="365" y="974"/>
                    </a:cubicBezTo>
                    <a:cubicBezTo>
                      <a:pt x="368" y="974"/>
                      <a:pt x="373" y="974"/>
                      <a:pt x="375" y="974"/>
                    </a:cubicBezTo>
                    <a:cubicBezTo>
                      <a:pt x="371" y="974"/>
                      <a:pt x="366" y="973"/>
                      <a:pt x="365" y="973"/>
                    </a:cubicBezTo>
                    <a:cubicBezTo>
                      <a:pt x="369" y="974"/>
                      <a:pt x="373" y="974"/>
                      <a:pt x="377" y="973"/>
                    </a:cubicBezTo>
                    <a:cubicBezTo>
                      <a:pt x="382" y="973"/>
                      <a:pt x="387" y="971"/>
                      <a:pt x="393" y="969"/>
                    </a:cubicBezTo>
                    <a:cubicBezTo>
                      <a:pt x="389" y="971"/>
                      <a:pt x="390" y="970"/>
                      <a:pt x="392" y="970"/>
                    </a:cubicBezTo>
                    <a:cubicBezTo>
                      <a:pt x="394" y="969"/>
                      <a:pt x="396" y="968"/>
                      <a:pt x="395" y="969"/>
                    </a:cubicBezTo>
                    <a:cubicBezTo>
                      <a:pt x="395" y="968"/>
                      <a:pt x="398" y="967"/>
                      <a:pt x="403" y="963"/>
                    </a:cubicBezTo>
                    <a:cubicBezTo>
                      <a:pt x="407" y="960"/>
                      <a:pt x="412" y="956"/>
                      <a:pt x="417" y="949"/>
                    </a:cubicBezTo>
                    <a:cubicBezTo>
                      <a:pt x="417" y="949"/>
                      <a:pt x="417" y="949"/>
                      <a:pt x="417" y="949"/>
                    </a:cubicBezTo>
                    <a:cubicBezTo>
                      <a:pt x="420" y="946"/>
                      <a:pt x="420" y="946"/>
                      <a:pt x="420" y="946"/>
                    </a:cubicBezTo>
                    <a:cubicBezTo>
                      <a:pt x="420" y="949"/>
                      <a:pt x="420" y="949"/>
                      <a:pt x="420" y="949"/>
                    </a:cubicBezTo>
                    <a:cubicBezTo>
                      <a:pt x="420" y="952"/>
                      <a:pt x="420" y="955"/>
                      <a:pt x="422" y="959"/>
                    </a:cubicBezTo>
                    <a:cubicBezTo>
                      <a:pt x="424" y="962"/>
                      <a:pt x="427" y="965"/>
                      <a:pt x="430" y="967"/>
                    </a:cubicBezTo>
                    <a:cubicBezTo>
                      <a:pt x="437" y="972"/>
                      <a:pt x="446" y="974"/>
                      <a:pt x="455" y="973"/>
                    </a:cubicBezTo>
                    <a:cubicBezTo>
                      <a:pt x="448" y="975"/>
                      <a:pt x="437" y="974"/>
                      <a:pt x="428" y="967"/>
                    </a:cubicBezTo>
                    <a:cubicBezTo>
                      <a:pt x="433" y="971"/>
                      <a:pt x="436" y="972"/>
                      <a:pt x="439" y="973"/>
                    </a:cubicBezTo>
                    <a:cubicBezTo>
                      <a:pt x="442" y="974"/>
                      <a:pt x="446" y="975"/>
                      <a:pt x="452" y="975"/>
                    </a:cubicBezTo>
                    <a:cubicBezTo>
                      <a:pt x="455" y="975"/>
                      <a:pt x="457" y="974"/>
                      <a:pt x="460" y="972"/>
                    </a:cubicBezTo>
                    <a:cubicBezTo>
                      <a:pt x="464" y="971"/>
                      <a:pt x="468" y="968"/>
                      <a:pt x="472" y="962"/>
                    </a:cubicBezTo>
                    <a:cubicBezTo>
                      <a:pt x="473" y="961"/>
                      <a:pt x="473" y="961"/>
                      <a:pt x="473" y="961"/>
                    </a:cubicBezTo>
                    <a:cubicBezTo>
                      <a:pt x="476" y="956"/>
                      <a:pt x="476" y="953"/>
                      <a:pt x="477" y="950"/>
                    </a:cubicBezTo>
                    <a:cubicBezTo>
                      <a:pt x="477" y="947"/>
                      <a:pt x="477" y="947"/>
                      <a:pt x="477" y="947"/>
                    </a:cubicBezTo>
                    <a:cubicBezTo>
                      <a:pt x="479" y="949"/>
                      <a:pt x="479" y="949"/>
                      <a:pt x="479" y="949"/>
                    </a:cubicBezTo>
                    <a:cubicBezTo>
                      <a:pt x="481" y="950"/>
                      <a:pt x="483" y="952"/>
                      <a:pt x="485" y="954"/>
                    </a:cubicBezTo>
                    <a:cubicBezTo>
                      <a:pt x="487" y="955"/>
                      <a:pt x="490" y="958"/>
                      <a:pt x="495" y="960"/>
                    </a:cubicBezTo>
                    <a:cubicBezTo>
                      <a:pt x="507" y="965"/>
                      <a:pt x="522" y="964"/>
                      <a:pt x="534" y="959"/>
                    </a:cubicBezTo>
                    <a:cubicBezTo>
                      <a:pt x="547" y="954"/>
                      <a:pt x="558" y="947"/>
                      <a:pt x="564" y="938"/>
                    </a:cubicBezTo>
                    <a:cubicBezTo>
                      <a:pt x="565" y="936"/>
                      <a:pt x="565" y="936"/>
                      <a:pt x="565" y="936"/>
                    </a:cubicBezTo>
                    <a:cubicBezTo>
                      <a:pt x="566" y="938"/>
                      <a:pt x="566" y="938"/>
                      <a:pt x="566" y="938"/>
                    </a:cubicBezTo>
                    <a:cubicBezTo>
                      <a:pt x="568" y="940"/>
                      <a:pt x="569" y="942"/>
                      <a:pt x="571" y="944"/>
                    </a:cubicBezTo>
                    <a:cubicBezTo>
                      <a:pt x="571" y="945"/>
                      <a:pt x="571" y="945"/>
                      <a:pt x="571" y="945"/>
                    </a:cubicBezTo>
                    <a:cubicBezTo>
                      <a:pt x="573" y="947"/>
                      <a:pt x="576" y="950"/>
                      <a:pt x="581" y="952"/>
                    </a:cubicBezTo>
                    <a:cubicBezTo>
                      <a:pt x="585" y="955"/>
                      <a:pt x="590" y="957"/>
                      <a:pt x="596" y="957"/>
                    </a:cubicBezTo>
                    <a:cubicBezTo>
                      <a:pt x="601" y="958"/>
                      <a:pt x="607" y="957"/>
                      <a:pt x="612" y="956"/>
                    </a:cubicBezTo>
                    <a:cubicBezTo>
                      <a:pt x="617" y="954"/>
                      <a:pt x="622" y="951"/>
                      <a:pt x="625" y="949"/>
                    </a:cubicBezTo>
                    <a:cubicBezTo>
                      <a:pt x="631" y="943"/>
                      <a:pt x="636" y="935"/>
                      <a:pt x="636" y="926"/>
                    </a:cubicBezTo>
                    <a:cubicBezTo>
                      <a:pt x="637" y="921"/>
                      <a:pt x="637" y="921"/>
                      <a:pt x="637" y="921"/>
                    </a:cubicBezTo>
                    <a:cubicBezTo>
                      <a:pt x="640" y="926"/>
                      <a:pt x="640" y="926"/>
                      <a:pt x="640" y="926"/>
                    </a:cubicBezTo>
                    <a:cubicBezTo>
                      <a:pt x="644" y="935"/>
                      <a:pt x="653" y="943"/>
                      <a:pt x="662" y="945"/>
                    </a:cubicBezTo>
                    <a:cubicBezTo>
                      <a:pt x="666" y="947"/>
                      <a:pt x="670" y="947"/>
                      <a:pt x="673" y="947"/>
                    </a:cubicBezTo>
                    <a:cubicBezTo>
                      <a:pt x="677" y="946"/>
                      <a:pt x="680" y="944"/>
                      <a:pt x="682" y="943"/>
                    </a:cubicBezTo>
                    <a:cubicBezTo>
                      <a:pt x="686" y="939"/>
                      <a:pt x="689" y="934"/>
                      <a:pt x="690" y="929"/>
                    </a:cubicBezTo>
                    <a:cubicBezTo>
                      <a:pt x="691" y="926"/>
                      <a:pt x="691" y="926"/>
                      <a:pt x="691" y="926"/>
                    </a:cubicBezTo>
                    <a:cubicBezTo>
                      <a:pt x="693" y="928"/>
                      <a:pt x="693" y="928"/>
                      <a:pt x="693" y="928"/>
                    </a:cubicBezTo>
                    <a:cubicBezTo>
                      <a:pt x="698" y="932"/>
                      <a:pt x="703" y="935"/>
                      <a:pt x="708" y="938"/>
                    </a:cubicBezTo>
                    <a:cubicBezTo>
                      <a:pt x="713" y="940"/>
                      <a:pt x="719" y="941"/>
                      <a:pt x="725" y="940"/>
                    </a:cubicBezTo>
                    <a:cubicBezTo>
                      <a:pt x="731" y="939"/>
                      <a:pt x="735" y="935"/>
                      <a:pt x="739" y="931"/>
                    </a:cubicBezTo>
                    <a:cubicBezTo>
                      <a:pt x="743" y="927"/>
                      <a:pt x="747" y="922"/>
                      <a:pt x="749" y="916"/>
                    </a:cubicBezTo>
                    <a:cubicBezTo>
                      <a:pt x="750" y="914"/>
                      <a:pt x="750" y="914"/>
                      <a:pt x="750" y="914"/>
                    </a:cubicBezTo>
                    <a:cubicBezTo>
                      <a:pt x="752" y="916"/>
                      <a:pt x="752" y="916"/>
                      <a:pt x="752" y="916"/>
                    </a:cubicBezTo>
                    <a:cubicBezTo>
                      <a:pt x="760" y="923"/>
                      <a:pt x="768" y="929"/>
                      <a:pt x="778" y="932"/>
                    </a:cubicBezTo>
                    <a:cubicBezTo>
                      <a:pt x="783" y="933"/>
                      <a:pt x="788" y="932"/>
                      <a:pt x="792" y="930"/>
                    </a:cubicBezTo>
                    <a:cubicBezTo>
                      <a:pt x="797" y="928"/>
                      <a:pt x="800" y="924"/>
                      <a:pt x="803" y="920"/>
                    </a:cubicBezTo>
                    <a:cubicBezTo>
                      <a:pt x="802" y="922"/>
                      <a:pt x="800" y="925"/>
                      <a:pt x="798" y="927"/>
                    </a:cubicBezTo>
                    <a:cubicBezTo>
                      <a:pt x="801" y="924"/>
                      <a:pt x="802" y="922"/>
                      <a:pt x="803" y="921"/>
                    </a:cubicBezTo>
                    <a:cubicBezTo>
                      <a:pt x="804" y="920"/>
                      <a:pt x="805" y="919"/>
                      <a:pt x="806" y="916"/>
                    </a:cubicBezTo>
                    <a:cubicBezTo>
                      <a:pt x="807" y="915"/>
                      <a:pt x="807" y="915"/>
                      <a:pt x="807" y="915"/>
                    </a:cubicBezTo>
                    <a:cubicBezTo>
                      <a:pt x="808" y="916"/>
                      <a:pt x="808" y="916"/>
                      <a:pt x="808" y="916"/>
                    </a:cubicBezTo>
                    <a:cubicBezTo>
                      <a:pt x="808" y="916"/>
                      <a:pt x="809" y="917"/>
                      <a:pt x="810" y="917"/>
                    </a:cubicBezTo>
                    <a:cubicBezTo>
                      <a:pt x="809" y="917"/>
                      <a:pt x="808" y="916"/>
                      <a:pt x="808" y="916"/>
                    </a:cubicBezTo>
                    <a:cubicBezTo>
                      <a:pt x="807" y="915"/>
                      <a:pt x="807" y="915"/>
                      <a:pt x="807" y="915"/>
                    </a:cubicBezTo>
                    <a:cubicBezTo>
                      <a:pt x="806" y="916"/>
                      <a:pt x="806" y="916"/>
                      <a:pt x="806" y="916"/>
                    </a:cubicBezTo>
                    <a:cubicBezTo>
                      <a:pt x="806" y="917"/>
                      <a:pt x="806" y="917"/>
                      <a:pt x="806" y="916"/>
                    </a:cubicBezTo>
                    <a:cubicBezTo>
                      <a:pt x="807" y="914"/>
                      <a:pt x="807" y="914"/>
                      <a:pt x="807" y="914"/>
                    </a:cubicBezTo>
                    <a:cubicBezTo>
                      <a:pt x="808" y="916"/>
                      <a:pt x="808" y="916"/>
                      <a:pt x="808" y="916"/>
                    </a:cubicBezTo>
                    <a:cubicBezTo>
                      <a:pt x="809" y="917"/>
                      <a:pt x="813" y="919"/>
                      <a:pt x="816" y="922"/>
                    </a:cubicBezTo>
                    <a:cubicBezTo>
                      <a:pt x="820" y="924"/>
                      <a:pt x="825" y="926"/>
                      <a:pt x="827" y="926"/>
                    </a:cubicBezTo>
                    <a:cubicBezTo>
                      <a:pt x="835" y="930"/>
                      <a:pt x="846" y="931"/>
                      <a:pt x="855" y="929"/>
                    </a:cubicBezTo>
                    <a:cubicBezTo>
                      <a:pt x="860" y="928"/>
                      <a:pt x="864" y="925"/>
                      <a:pt x="868" y="922"/>
                    </a:cubicBezTo>
                    <a:cubicBezTo>
                      <a:pt x="871" y="919"/>
                      <a:pt x="873" y="914"/>
                      <a:pt x="874" y="910"/>
                    </a:cubicBezTo>
                    <a:cubicBezTo>
                      <a:pt x="875" y="906"/>
                      <a:pt x="875" y="906"/>
                      <a:pt x="875" y="906"/>
                    </a:cubicBezTo>
                    <a:cubicBezTo>
                      <a:pt x="878" y="909"/>
                      <a:pt x="878" y="909"/>
                      <a:pt x="878" y="909"/>
                    </a:cubicBezTo>
                    <a:cubicBezTo>
                      <a:pt x="883" y="913"/>
                      <a:pt x="888" y="916"/>
                      <a:pt x="893" y="917"/>
                    </a:cubicBezTo>
                    <a:cubicBezTo>
                      <a:pt x="894" y="917"/>
                      <a:pt x="894" y="917"/>
                      <a:pt x="894" y="917"/>
                    </a:cubicBezTo>
                    <a:cubicBezTo>
                      <a:pt x="902" y="919"/>
                      <a:pt x="911" y="919"/>
                      <a:pt x="920" y="915"/>
                    </a:cubicBezTo>
                    <a:cubicBezTo>
                      <a:pt x="924" y="913"/>
                      <a:pt x="928" y="910"/>
                      <a:pt x="932" y="906"/>
                    </a:cubicBezTo>
                    <a:cubicBezTo>
                      <a:pt x="935" y="903"/>
                      <a:pt x="938" y="898"/>
                      <a:pt x="938" y="894"/>
                    </a:cubicBezTo>
                    <a:cubicBezTo>
                      <a:pt x="939" y="886"/>
                      <a:pt x="939" y="886"/>
                      <a:pt x="939" y="886"/>
                    </a:cubicBezTo>
                    <a:cubicBezTo>
                      <a:pt x="943" y="893"/>
                      <a:pt x="943" y="893"/>
                      <a:pt x="943" y="893"/>
                    </a:cubicBezTo>
                    <a:cubicBezTo>
                      <a:pt x="945" y="897"/>
                      <a:pt x="948" y="902"/>
                      <a:pt x="952" y="905"/>
                    </a:cubicBezTo>
                    <a:cubicBezTo>
                      <a:pt x="954" y="907"/>
                      <a:pt x="957" y="911"/>
                      <a:pt x="965" y="913"/>
                    </a:cubicBezTo>
                    <a:cubicBezTo>
                      <a:pt x="971" y="915"/>
                      <a:pt x="976" y="914"/>
                      <a:pt x="981" y="912"/>
                    </a:cubicBezTo>
                    <a:cubicBezTo>
                      <a:pt x="986" y="909"/>
                      <a:pt x="990" y="904"/>
                      <a:pt x="992" y="895"/>
                    </a:cubicBezTo>
                    <a:cubicBezTo>
                      <a:pt x="993" y="891"/>
                      <a:pt x="993" y="891"/>
                      <a:pt x="993" y="891"/>
                    </a:cubicBezTo>
                    <a:cubicBezTo>
                      <a:pt x="997" y="894"/>
                      <a:pt x="997" y="894"/>
                      <a:pt x="997" y="894"/>
                    </a:cubicBezTo>
                    <a:cubicBezTo>
                      <a:pt x="998" y="895"/>
                      <a:pt x="999" y="896"/>
                      <a:pt x="1000" y="897"/>
                    </a:cubicBezTo>
                    <a:cubicBezTo>
                      <a:pt x="1006" y="902"/>
                      <a:pt x="1015" y="908"/>
                      <a:pt x="1024" y="907"/>
                    </a:cubicBezTo>
                    <a:cubicBezTo>
                      <a:pt x="1029" y="907"/>
                      <a:pt x="1034" y="905"/>
                      <a:pt x="1037" y="902"/>
                    </a:cubicBezTo>
                    <a:cubicBezTo>
                      <a:pt x="1041" y="899"/>
                      <a:pt x="1044" y="896"/>
                      <a:pt x="1046" y="893"/>
                    </a:cubicBezTo>
                    <a:cubicBezTo>
                      <a:pt x="1048" y="890"/>
                      <a:pt x="1050" y="887"/>
                      <a:pt x="1051" y="884"/>
                    </a:cubicBezTo>
                    <a:cubicBezTo>
                      <a:pt x="1053" y="880"/>
                      <a:pt x="1053" y="880"/>
                      <a:pt x="1053" y="880"/>
                    </a:cubicBezTo>
                    <a:cubicBezTo>
                      <a:pt x="1055" y="883"/>
                      <a:pt x="1055" y="883"/>
                      <a:pt x="1055" y="883"/>
                    </a:cubicBezTo>
                    <a:cubicBezTo>
                      <a:pt x="1060" y="886"/>
                      <a:pt x="1064" y="890"/>
                      <a:pt x="1069" y="893"/>
                    </a:cubicBezTo>
                    <a:cubicBezTo>
                      <a:pt x="1073" y="896"/>
                      <a:pt x="1078" y="898"/>
                      <a:pt x="1084" y="898"/>
                    </a:cubicBezTo>
                    <a:cubicBezTo>
                      <a:pt x="1089" y="899"/>
                      <a:pt x="1094" y="898"/>
                      <a:pt x="1098" y="895"/>
                    </a:cubicBezTo>
                    <a:cubicBezTo>
                      <a:pt x="1102" y="892"/>
                      <a:pt x="1105" y="887"/>
                      <a:pt x="1108" y="883"/>
                    </a:cubicBezTo>
                    <a:cubicBezTo>
                      <a:pt x="1110" y="879"/>
                      <a:pt x="1110" y="879"/>
                      <a:pt x="1110" y="879"/>
                    </a:cubicBezTo>
                    <a:cubicBezTo>
                      <a:pt x="1112" y="882"/>
                      <a:pt x="1112" y="882"/>
                      <a:pt x="1112" y="882"/>
                    </a:cubicBezTo>
                    <a:cubicBezTo>
                      <a:pt x="1122" y="890"/>
                      <a:pt x="1135" y="896"/>
                      <a:pt x="1148" y="896"/>
                    </a:cubicBezTo>
                    <a:cubicBezTo>
                      <a:pt x="1154" y="896"/>
                      <a:pt x="1161" y="895"/>
                      <a:pt x="1166" y="892"/>
                    </a:cubicBezTo>
                    <a:cubicBezTo>
                      <a:pt x="1171" y="888"/>
                      <a:pt x="1175" y="883"/>
                      <a:pt x="1177" y="877"/>
                    </a:cubicBezTo>
                    <a:cubicBezTo>
                      <a:pt x="1177" y="877"/>
                      <a:pt x="1177" y="877"/>
                      <a:pt x="1177" y="877"/>
                    </a:cubicBezTo>
                    <a:cubicBezTo>
                      <a:pt x="1177" y="877"/>
                      <a:pt x="1177" y="877"/>
                      <a:pt x="1177" y="877"/>
                    </a:cubicBezTo>
                    <a:cubicBezTo>
                      <a:pt x="1178" y="873"/>
                      <a:pt x="1179" y="869"/>
                      <a:pt x="1178" y="865"/>
                    </a:cubicBezTo>
                    <a:cubicBezTo>
                      <a:pt x="1185" y="864"/>
                      <a:pt x="1185" y="864"/>
                      <a:pt x="1185" y="864"/>
                    </a:cubicBezTo>
                    <a:cubicBezTo>
                      <a:pt x="1185" y="866"/>
                      <a:pt x="1186" y="868"/>
                      <a:pt x="1187" y="870"/>
                    </a:cubicBezTo>
                    <a:cubicBezTo>
                      <a:pt x="1188" y="871"/>
                      <a:pt x="1189" y="872"/>
                      <a:pt x="1190" y="872"/>
                    </a:cubicBezTo>
                    <a:cubicBezTo>
                      <a:pt x="1197" y="876"/>
                      <a:pt x="1208" y="876"/>
                      <a:pt x="1216" y="871"/>
                    </a:cubicBezTo>
                    <a:cubicBezTo>
                      <a:pt x="1220" y="869"/>
                      <a:pt x="1223" y="865"/>
                      <a:pt x="1225" y="861"/>
                    </a:cubicBezTo>
                    <a:cubicBezTo>
                      <a:pt x="1227" y="857"/>
                      <a:pt x="1228" y="852"/>
                      <a:pt x="1228" y="847"/>
                    </a:cubicBezTo>
                    <a:cubicBezTo>
                      <a:pt x="1227" y="844"/>
                      <a:pt x="1227" y="844"/>
                      <a:pt x="1227" y="844"/>
                    </a:cubicBezTo>
                    <a:cubicBezTo>
                      <a:pt x="1231" y="843"/>
                      <a:pt x="1231" y="843"/>
                      <a:pt x="1231" y="843"/>
                    </a:cubicBezTo>
                    <a:cubicBezTo>
                      <a:pt x="1238" y="842"/>
                      <a:pt x="1246" y="840"/>
                      <a:pt x="1252" y="836"/>
                    </a:cubicBezTo>
                    <a:cubicBezTo>
                      <a:pt x="1258" y="832"/>
                      <a:pt x="1263" y="826"/>
                      <a:pt x="1265" y="819"/>
                    </a:cubicBezTo>
                    <a:cubicBezTo>
                      <a:pt x="1268" y="812"/>
                      <a:pt x="1267" y="805"/>
                      <a:pt x="1263" y="799"/>
                    </a:cubicBezTo>
                    <a:cubicBezTo>
                      <a:pt x="1259" y="793"/>
                      <a:pt x="1253" y="789"/>
                      <a:pt x="1247" y="786"/>
                    </a:cubicBezTo>
                    <a:cubicBezTo>
                      <a:pt x="1223" y="776"/>
                      <a:pt x="1223" y="776"/>
                      <a:pt x="1223" y="776"/>
                    </a:cubicBezTo>
                    <a:cubicBezTo>
                      <a:pt x="1249" y="780"/>
                      <a:pt x="1249" y="780"/>
                      <a:pt x="1249" y="780"/>
                    </a:cubicBezTo>
                    <a:cubicBezTo>
                      <a:pt x="1254" y="781"/>
                      <a:pt x="1258" y="780"/>
                      <a:pt x="1262" y="777"/>
                    </a:cubicBezTo>
                    <a:cubicBezTo>
                      <a:pt x="1266" y="775"/>
                      <a:pt x="1269" y="772"/>
                      <a:pt x="1271" y="768"/>
                    </a:cubicBezTo>
                    <a:cubicBezTo>
                      <a:pt x="1271" y="770"/>
                      <a:pt x="1270" y="771"/>
                      <a:pt x="1269" y="772"/>
                    </a:cubicBezTo>
                    <a:cubicBezTo>
                      <a:pt x="1275" y="767"/>
                      <a:pt x="1278" y="758"/>
                      <a:pt x="1280" y="752"/>
                    </a:cubicBezTo>
                    <a:cubicBezTo>
                      <a:pt x="1281" y="746"/>
                      <a:pt x="1281" y="742"/>
                      <a:pt x="1281" y="744"/>
                    </a:cubicBezTo>
                    <a:cubicBezTo>
                      <a:pt x="1282" y="738"/>
                      <a:pt x="1282" y="730"/>
                      <a:pt x="1280" y="722"/>
                    </a:cubicBezTo>
                    <a:cubicBezTo>
                      <a:pt x="1279" y="715"/>
                      <a:pt x="1276" y="708"/>
                      <a:pt x="1273" y="704"/>
                    </a:cubicBezTo>
                    <a:cubicBezTo>
                      <a:pt x="1271" y="700"/>
                      <a:pt x="1271" y="700"/>
                      <a:pt x="1271" y="700"/>
                    </a:cubicBezTo>
                    <a:cubicBezTo>
                      <a:pt x="1274" y="699"/>
                      <a:pt x="1274" y="699"/>
                      <a:pt x="1274" y="699"/>
                    </a:cubicBezTo>
                    <a:cubicBezTo>
                      <a:pt x="1276" y="698"/>
                      <a:pt x="1277" y="697"/>
                      <a:pt x="1279" y="696"/>
                    </a:cubicBezTo>
                    <a:cubicBezTo>
                      <a:pt x="1281" y="693"/>
                      <a:pt x="1283" y="690"/>
                      <a:pt x="1284" y="688"/>
                    </a:cubicBezTo>
                    <a:cubicBezTo>
                      <a:pt x="1285" y="686"/>
                      <a:pt x="1285" y="683"/>
                      <a:pt x="1285" y="681"/>
                    </a:cubicBezTo>
                    <a:cubicBezTo>
                      <a:pt x="1286" y="677"/>
                      <a:pt x="1286" y="673"/>
                      <a:pt x="1283" y="668"/>
                    </a:cubicBezTo>
                    <a:cubicBezTo>
                      <a:pt x="1281" y="665"/>
                      <a:pt x="1279" y="663"/>
                      <a:pt x="1277" y="661"/>
                    </a:cubicBezTo>
                    <a:cubicBezTo>
                      <a:pt x="1271" y="658"/>
                      <a:pt x="1271" y="658"/>
                      <a:pt x="1271" y="658"/>
                    </a:cubicBezTo>
                    <a:cubicBezTo>
                      <a:pt x="1277" y="655"/>
                      <a:pt x="1277" y="655"/>
                      <a:pt x="1277" y="655"/>
                    </a:cubicBezTo>
                    <a:cubicBezTo>
                      <a:pt x="1282" y="652"/>
                      <a:pt x="1285" y="648"/>
                      <a:pt x="1287" y="644"/>
                    </a:cubicBezTo>
                    <a:cubicBezTo>
                      <a:pt x="1290" y="640"/>
                      <a:pt x="1291" y="636"/>
                      <a:pt x="1292" y="631"/>
                    </a:cubicBezTo>
                    <a:cubicBezTo>
                      <a:pt x="1292" y="627"/>
                      <a:pt x="1292" y="622"/>
                      <a:pt x="1291" y="617"/>
                    </a:cubicBezTo>
                    <a:cubicBezTo>
                      <a:pt x="1290" y="612"/>
                      <a:pt x="1288" y="607"/>
                      <a:pt x="1285" y="602"/>
                    </a:cubicBezTo>
                    <a:cubicBezTo>
                      <a:pt x="1286" y="604"/>
                      <a:pt x="1287" y="606"/>
                      <a:pt x="1288" y="608"/>
                    </a:cubicBezTo>
                    <a:cubicBezTo>
                      <a:pt x="1289" y="609"/>
                      <a:pt x="1289" y="610"/>
                      <a:pt x="1289" y="610"/>
                    </a:cubicBezTo>
                    <a:cubicBezTo>
                      <a:pt x="1289" y="609"/>
                      <a:pt x="1289" y="607"/>
                      <a:pt x="1287" y="604"/>
                    </a:cubicBezTo>
                    <a:cubicBezTo>
                      <a:pt x="1285" y="600"/>
                      <a:pt x="1280" y="595"/>
                      <a:pt x="1275" y="591"/>
                    </a:cubicBezTo>
                    <a:cubicBezTo>
                      <a:pt x="1267" y="586"/>
                      <a:pt x="1267" y="586"/>
                      <a:pt x="1267" y="586"/>
                    </a:cubicBezTo>
                    <a:cubicBezTo>
                      <a:pt x="1276" y="586"/>
                      <a:pt x="1276" y="586"/>
                      <a:pt x="1276" y="586"/>
                    </a:cubicBezTo>
                    <a:cubicBezTo>
                      <a:pt x="1281" y="585"/>
                      <a:pt x="1285" y="583"/>
                      <a:pt x="1286" y="582"/>
                    </a:cubicBezTo>
                    <a:cubicBezTo>
                      <a:pt x="1288" y="580"/>
                      <a:pt x="1288" y="580"/>
                      <a:pt x="1286" y="581"/>
                    </a:cubicBezTo>
                    <a:cubicBezTo>
                      <a:pt x="1294" y="576"/>
                      <a:pt x="1299" y="564"/>
                      <a:pt x="1298" y="553"/>
                    </a:cubicBezTo>
                    <a:cubicBezTo>
                      <a:pt x="1297" y="548"/>
                      <a:pt x="1295" y="542"/>
                      <a:pt x="1291" y="539"/>
                    </a:cubicBezTo>
                    <a:cubicBezTo>
                      <a:pt x="1287" y="535"/>
                      <a:pt x="1282" y="532"/>
                      <a:pt x="1276" y="531"/>
                    </a:cubicBezTo>
                    <a:cubicBezTo>
                      <a:pt x="1269" y="530"/>
                      <a:pt x="1269" y="530"/>
                      <a:pt x="1269" y="530"/>
                    </a:cubicBezTo>
                    <a:cubicBezTo>
                      <a:pt x="1274" y="524"/>
                      <a:pt x="1274" y="524"/>
                      <a:pt x="1274" y="524"/>
                    </a:cubicBezTo>
                    <a:cubicBezTo>
                      <a:pt x="1283" y="516"/>
                      <a:pt x="1287" y="504"/>
                      <a:pt x="1289" y="494"/>
                    </a:cubicBezTo>
                    <a:cubicBezTo>
                      <a:pt x="1288" y="497"/>
                      <a:pt x="1290" y="489"/>
                      <a:pt x="1289" y="486"/>
                    </a:cubicBezTo>
                    <a:cubicBezTo>
                      <a:pt x="1289" y="477"/>
                      <a:pt x="1287" y="467"/>
                      <a:pt x="1283" y="459"/>
                    </a:cubicBezTo>
                    <a:cubicBezTo>
                      <a:pt x="1278" y="452"/>
                      <a:pt x="1271" y="445"/>
                      <a:pt x="1264" y="442"/>
                    </a:cubicBezTo>
                    <a:cubicBezTo>
                      <a:pt x="1257" y="439"/>
                      <a:pt x="1257" y="439"/>
                      <a:pt x="1257" y="439"/>
                    </a:cubicBezTo>
                    <a:cubicBezTo>
                      <a:pt x="1263" y="435"/>
                      <a:pt x="1263" y="435"/>
                      <a:pt x="1263" y="435"/>
                    </a:cubicBezTo>
                    <a:cubicBezTo>
                      <a:pt x="1270" y="431"/>
                      <a:pt x="1276" y="424"/>
                      <a:pt x="1278" y="418"/>
                    </a:cubicBezTo>
                    <a:cubicBezTo>
                      <a:pt x="1280" y="414"/>
                      <a:pt x="1276" y="424"/>
                      <a:pt x="1280" y="414"/>
                    </a:cubicBezTo>
                    <a:cubicBezTo>
                      <a:pt x="1281" y="411"/>
                      <a:pt x="1281" y="411"/>
                      <a:pt x="1281" y="411"/>
                    </a:cubicBezTo>
                    <a:cubicBezTo>
                      <a:pt x="1281" y="410"/>
                      <a:pt x="1281" y="410"/>
                      <a:pt x="1281" y="406"/>
                    </a:cubicBezTo>
                    <a:cubicBezTo>
                      <a:pt x="1282" y="397"/>
                      <a:pt x="1279" y="388"/>
                      <a:pt x="1274" y="381"/>
                    </a:cubicBezTo>
                    <a:cubicBezTo>
                      <a:pt x="1269" y="374"/>
                      <a:pt x="1261" y="369"/>
                      <a:pt x="1253" y="368"/>
                    </a:cubicBezTo>
                    <a:cubicBezTo>
                      <a:pt x="1239" y="366"/>
                      <a:pt x="1239" y="366"/>
                      <a:pt x="1239" y="366"/>
                    </a:cubicBezTo>
                    <a:cubicBezTo>
                      <a:pt x="1251" y="360"/>
                      <a:pt x="1251" y="360"/>
                      <a:pt x="1251" y="360"/>
                    </a:cubicBezTo>
                    <a:cubicBezTo>
                      <a:pt x="1261" y="355"/>
                      <a:pt x="1269" y="345"/>
                      <a:pt x="1271" y="334"/>
                    </a:cubicBezTo>
                    <a:cubicBezTo>
                      <a:pt x="1272" y="329"/>
                      <a:pt x="1270" y="324"/>
                      <a:pt x="1267" y="320"/>
                    </a:cubicBezTo>
                    <a:cubicBezTo>
                      <a:pt x="1264" y="316"/>
                      <a:pt x="1259" y="314"/>
                      <a:pt x="1254" y="312"/>
                    </a:cubicBezTo>
                    <a:cubicBezTo>
                      <a:pt x="1249" y="310"/>
                      <a:pt x="1249" y="310"/>
                      <a:pt x="1249" y="310"/>
                    </a:cubicBezTo>
                    <a:cubicBezTo>
                      <a:pt x="1253" y="306"/>
                      <a:pt x="1253" y="306"/>
                      <a:pt x="1253" y="306"/>
                    </a:cubicBezTo>
                    <a:cubicBezTo>
                      <a:pt x="1254" y="304"/>
                      <a:pt x="1256" y="302"/>
                      <a:pt x="1257" y="300"/>
                    </a:cubicBezTo>
                    <a:cubicBezTo>
                      <a:pt x="1263" y="292"/>
                      <a:pt x="1267" y="281"/>
                      <a:pt x="1263" y="272"/>
                    </a:cubicBezTo>
                    <a:cubicBezTo>
                      <a:pt x="1260" y="263"/>
                      <a:pt x="1251" y="256"/>
                      <a:pt x="1242" y="252"/>
                    </a:cubicBezTo>
                    <a:cubicBezTo>
                      <a:pt x="1237" y="250"/>
                      <a:pt x="1237" y="250"/>
                      <a:pt x="1237" y="250"/>
                    </a:cubicBezTo>
                    <a:cubicBezTo>
                      <a:pt x="1241" y="246"/>
                      <a:pt x="1241" y="246"/>
                      <a:pt x="1241" y="246"/>
                    </a:cubicBezTo>
                    <a:cubicBezTo>
                      <a:pt x="1248" y="238"/>
                      <a:pt x="1253" y="228"/>
                      <a:pt x="1251" y="219"/>
                    </a:cubicBezTo>
                    <a:cubicBezTo>
                      <a:pt x="1250" y="214"/>
                      <a:pt x="1247" y="210"/>
                      <a:pt x="1243" y="206"/>
                    </a:cubicBezTo>
                    <a:cubicBezTo>
                      <a:pt x="1240" y="203"/>
                      <a:pt x="1235" y="200"/>
                      <a:pt x="1230" y="197"/>
                    </a:cubicBezTo>
                    <a:cubicBezTo>
                      <a:pt x="1226" y="194"/>
                      <a:pt x="1226" y="194"/>
                      <a:pt x="1226" y="194"/>
                    </a:cubicBezTo>
                    <a:cubicBezTo>
                      <a:pt x="1229" y="191"/>
                      <a:pt x="1229" y="191"/>
                      <a:pt x="1229" y="191"/>
                    </a:cubicBezTo>
                    <a:cubicBezTo>
                      <a:pt x="1238" y="181"/>
                      <a:pt x="1243" y="167"/>
                      <a:pt x="1239" y="154"/>
                    </a:cubicBezTo>
                    <a:cubicBezTo>
                      <a:pt x="1237" y="148"/>
                      <a:pt x="1234" y="143"/>
                      <a:pt x="1229" y="139"/>
                    </a:cubicBezTo>
                    <a:cubicBezTo>
                      <a:pt x="1224" y="135"/>
                      <a:pt x="1218" y="133"/>
                      <a:pt x="1211" y="133"/>
                    </a:cubicBezTo>
                    <a:cubicBezTo>
                      <a:pt x="1205" y="133"/>
                      <a:pt x="1205" y="133"/>
                      <a:pt x="1205" y="133"/>
                    </a:cubicBezTo>
                    <a:cubicBezTo>
                      <a:pt x="1208" y="127"/>
                      <a:pt x="1208" y="127"/>
                      <a:pt x="1208" y="127"/>
                    </a:cubicBezTo>
                    <a:cubicBezTo>
                      <a:pt x="1210" y="124"/>
                      <a:pt x="1211" y="121"/>
                      <a:pt x="1212" y="117"/>
                    </a:cubicBezTo>
                    <a:cubicBezTo>
                      <a:pt x="1212" y="118"/>
                      <a:pt x="1212" y="118"/>
                      <a:pt x="1212" y="118"/>
                    </a:cubicBezTo>
                    <a:cubicBezTo>
                      <a:pt x="1215" y="111"/>
                      <a:pt x="1217" y="102"/>
                      <a:pt x="1215" y="95"/>
                    </a:cubicBezTo>
                    <a:cubicBezTo>
                      <a:pt x="1213" y="91"/>
                      <a:pt x="1211" y="88"/>
                      <a:pt x="1208" y="87"/>
                    </a:cubicBezTo>
                    <a:cubicBezTo>
                      <a:pt x="1204" y="85"/>
                      <a:pt x="1200" y="85"/>
                      <a:pt x="1196" y="85"/>
                    </a:cubicBezTo>
                    <a:cubicBezTo>
                      <a:pt x="1191" y="86"/>
                      <a:pt x="1191" y="86"/>
                      <a:pt x="1191" y="86"/>
                    </a:cubicBezTo>
                    <a:cubicBezTo>
                      <a:pt x="1192" y="81"/>
                      <a:pt x="1192" y="81"/>
                      <a:pt x="1192" y="81"/>
                    </a:cubicBezTo>
                    <a:cubicBezTo>
                      <a:pt x="1194" y="73"/>
                      <a:pt x="1194" y="65"/>
                      <a:pt x="1191" y="60"/>
                    </a:cubicBezTo>
                    <a:cubicBezTo>
                      <a:pt x="1191" y="58"/>
                      <a:pt x="1188" y="54"/>
                      <a:pt x="1185" y="52"/>
                    </a:cubicBezTo>
                    <a:cubicBezTo>
                      <a:pt x="1182" y="51"/>
                      <a:pt x="1180" y="51"/>
                      <a:pt x="1182" y="51"/>
                    </a:cubicBezTo>
                    <a:cubicBezTo>
                      <a:pt x="1178" y="50"/>
                      <a:pt x="1173" y="50"/>
                      <a:pt x="1168" y="52"/>
                    </a:cubicBezTo>
                    <a:cubicBezTo>
                      <a:pt x="1161" y="54"/>
                      <a:pt x="1161" y="54"/>
                      <a:pt x="1161" y="54"/>
                    </a:cubicBezTo>
                    <a:cubicBezTo>
                      <a:pt x="1163" y="47"/>
                      <a:pt x="1163" y="47"/>
                      <a:pt x="1163" y="47"/>
                    </a:cubicBezTo>
                    <a:cubicBezTo>
                      <a:pt x="1164" y="45"/>
                      <a:pt x="1163" y="41"/>
                      <a:pt x="1160" y="38"/>
                    </a:cubicBezTo>
                    <a:cubicBezTo>
                      <a:pt x="1157" y="36"/>
                      <a:pt x="1152" y="34"/>
                      <a:pt x="1147" y="32"/>
                    </a:cubicBezTo>
                    <a:cubicBezTo>
                      <a:pt x="1138" y="30"/>
                      <a:pt x="1127" y="31"/>
                      <a:pt x="1119" y="36"/>
                    </a:cubicBezTo>
                    <a:cubicBezTo>
                      <a:pt x="1113" y="39"/>
                      <a:pt x="1113" y="39"/>
                      <a:pt x="1113" y="39"/>
                    </a:cubicBezTo>
                    <a:cubicBezTo>
                      <a:pt x="1114" y="32"/>
                      <a:pt x="1114" y="32"/>
                      <a:pt x="1114" y="32"/>
                    </a:cubicBezTo>
                    <a:cubicBezTo>
                      <a:pt x="1114" y="30"/>
                      <a:pt x="1114" y="28"/>
                      <a:pt x="1114" y="27"/>
                    </a:cubicBezTo>
                    <a:cubicBezTo>
                      <a:pt x="1114" y="28"/>
                      <a:pt x="1114" y="30"/>
                      <a:pt x="1114" y="32"/>
                    </a:cubicBezTo>
                    <a:cubicBezTo>
                      <a:pt x="1113" y="39"/>
                      <a:pt x="1113" y="39"/>
                      <a:pt x="1113" y="39"/>
                    </a:cubicBezTo>
                    <a:cubicBezTo>
                      <a:pt x="1119" y="36"/>
                      <a:pt x="1119" y="36"/>
                      <a:pt x="1119" y="36"/>
                    </a:cubicBezTo>
                    <a:cubicBezTo>
                      <a:pt x="1120" y="35"/>
                      <a:pt x="1120" y="35"/>
                      <a:pt x="1120" y="35"/>
                    </a:cubicBezTo>
                    <a:cubicBezTo>
                      <a:pt x="1119" y="36"/>
                      <a:pt x="1119" y="36"/>
                      <a:pt x="1119" y="36"/>
                    </a:cubicBezTo>
                    <a:cubicBezTo>
                      <a:pt x="1112" y="39"/>
                      <a:pt x="1112" y="39"/>
                      <a:pt x="1112" y="39"/>
                    </a:cubicBezTo>
                    <a:cubicBezTo>
                      <a:pt x="1114" y="32"/>
                      <a:pt x="1114" y="32"/>
                      <a:pt x="1114" y="32"/>
                    </a:cubicBezTo>
                    <a:cubicBezTo>
                      <a:pt x="1115" y="27"/>
                      <a:pt x="1113" y="23"/>
                      <a:pt x="1111" y="19"/>
                    </a:cubicBezTo>
                    <a:cubicBezTo>
                      <a:pt x="1108" y="15"/>
                      <a:pt x="1104" y="13"/>
                      <a:pt x="1100" y="12"/>
                    </a:cubicBezTo>
                    <a:cubicBezTo>
                      <a:pt x="1091" y="9"/>
                      <a:pt x="1081" y="12"/>
                      <a:pt x="1073" y="19"/>
                    </a:cubicBezTo>
                    <a:cubicBezTo>
                      <a:pt x="1070" y="21"/>
                      <a:pt x="1070" y="21"/>
                      <a:pt x="1070" y="21"/>
                    </a:cubicBezTo>
                    <a:cubicBezTo>
                      <a:pt x="1068" y="18"/>
                      <a:pt x="1068" y="18"/>
                      <a:pt x="1068" y="18"/>
                    </a:cubicBezTo>
                    <a:cubicBezTo>
                      <a:pt x="1064" y="14"/>
                      <a:pt x="1059" y="11"/>
                      <a:pt x="1053" y="9"/>
                    </a:cubicBezTo>
                    <a:cubicBezTo>
                      <a:pt x="1056" y="10"/>
                      <a:pt x="1060" y="12"/>
                      <a:pt x="1061" y="12"/>
                    </a:cubicBezTo>
                    <a:cubicBezTo>
                      <a:pt x="1057" y="9"/>
                      <a:pt x="1050" y="7"/>
                      <a:pt x="1045" y="7"/>
                    </a:cubicBezTo>
                    <a:cubicBezTo>
                      <a:pt x="1039" y="7"/>
                      <a:pt x="1035" y="9"/>
                      <a:pt x="1032" y="11"/>
                    </a:cubicBezTo>
                    <a:cubicBezTo>
                      <a:pt x="1030" y="12"/>
                      <a:pt x="1030" y="13"/>
                      <a:pt x="1030" y="13"/>
                    </a:cubicBezTo>
                    <a:cubicBezTo>
                      <a:pt x="1030" y="13"/>
                      <a:pt x="1031" y="12"/>
                      <a:pt x="1032" y="11"/>
                    </a:cubicBezTo>
                    <a:cubicBezTo>
                      <a:pt x="1028" y="15"/>
                      <a:pt x="1025" y="22"/>
                      <a:pt x="1023" y="28"/>
                    </a:cubicBezTo>
                    <a:cubicBezTo>
                      <a:pt x="1021" y="38"/>
                      <a:pt x="1021" y="38"/>
                      <a:pt x="1021" y="38"/>
                    </a:cubicBezTo>
                    <a:cubicBezTo>
                      <a:pt x="1017" y="29"/>
                      <a:pt x="1017" y="29"/>
                      <a:pt x="1017" y="29"/>
                    </a:cubicBezTo>
                    <a:cubicBezTo>
                      <a:pt x="1015" y="24"/>
                      <a:pt x="1011" y="20"/>
                      <a:pt x="1006" y="17"/>
                    </a:cubicBezTo>
                    <a:cubicBezTo>
                      <a:pt x="1001" y="14"/>
                      <a:pt x="996" y="13"/>
                      <a:pt x="990" y="14"/>
                    </a:cubicBezTo>
                    <a:cubicBezTo>
                      <a:pt x="984" y="14"/>
                      <a:pt x="978" y="16"/>
                      <a:pt x="974" y="20"/>
                    </a:cubicBezTo>
                    <a:cubicBezTo>
                      <a:pt x="969" y="23"/>
                      <a:pt x="966" y="28"/>
                      <a:pt x="965" y="33"/>
                    </a:cubicBezTo>
                    <a:cubicBezTo>
                      <a:pt x="964" y="44"/>
                      <a:pt x="964" y="44"/>
                      <a:pt x="964" y="44"/>
                    </a:cubicBezTo>
                    <a:cubicBezTo>
                      <a:pt x="959" y="34"/>
                      <a:pt x="959" y="34"/>
                      <a:pt x="959" y="34"/>
                    </a:cubicBezTo>
                    <a:cubicBezTo>
                      <a:pt x="956" y="29"/>
                      <a:pt x="951" y="25"/>
                      <a:pt x="944" y="24"/>
                    </a:cubicBezTo>
                    <a:cubicBezTo>
                      <a:pt x="938" y="23"/>
                      <a:pt x="932" y="23"/>
                      <a:pt x="925" y="25"/>
                    </a:cubicBezTo>
                    <a:cubicBezTo>
                      <a:pt x="913" y="29"/>
                      <a:pt x="901" y="37"/>
                      <a:pt x="894" y="47"/>
                    </a:cubicBezTo>
                    <a:cubicBezTo>
                      <a:pt x="888" y="57"/>
                      <a:pt x="888" y="57"/>
                      <a:pt x="888" y="57"/>
                    </a:cubicBezTo>
                    <a:cubicBezTo>
                      <a:pt x="887" y="46"/>
                      <a:pt x="887" y="46"/>
                      <a:pt x="887" y="46"/>
                    </a:cubicBezTo>
                    <a:cubicBezTo>
                      <a:pt x="886" y="38"/>
                      <a:pt x="882" y="32"/>
                      <a:pt x="875" y="28"/>
                    </a:cubicBezTo>
                    <a:cubicBezTo>
                      <a:pt x="871" y="25"/>
                      <a:pt x="866" y="24"/>
                      <a:pt x="863" y="24"/>
                    </a:cubicBezTo>
                    <a:cubicBezTo>
                      <a:pt x="860" y="23"/>
                      <a:pt x="858" y="23"/>
                      <a:pt x="857" y="23"/>
                    </a:cubicBezTo>
                    <a:cubicBezTo>
                      <a:pt x="854" y="23"/>
                      <a:pt x="854" y="23"/>
                      <a:pt x="854" y="23"/>
                    </a:cubicBezTo>
                    <a:cubicBezTo>
                      <a:pt x="854" y="23"/>
                      <a:pt x="855" y="23"/>
                      <a:pt x="853" y="23"/>
                    </a:cubicBezTo>
                    <a:cubicBezTo>
                      <a:pt x="852" y="23"/>
                      <a:pt x="851" y="24"/>
                      <a:pt x="849" y="25"/>
                    </a:cubicBezTo>
                    <a:cubicBezTo>
                      <a:pt x="846" y="26"/>
                      <a:pt x="844" y="27"/>
                      <a:pt x="841" y="30"/>
                    </a:cubicBezTo>
                    <a:cubicBezTo>
                      <a:pt x="839" y="32"/>
                      <a:pt x="840" y="32"/>
                      <a:pt x="839" y="33"/>
                    </a:cubicBezTo>
                    <a:cubicBezTo>
                      <a:pt x="836" y="37"/>
                      <a:pt x="835" y="41"/>
                      <a:pt x="834" y="45"/>
                    </a:cubicBezTo>
                    <a:cubicBezTo>
                      <a:pt x="832" y="51"/>
                      <a:pt x="832" y="51"/>
                      <a:pt x="832" y="51"/>
                    </a:cubicBezTo>
                    <a:cubicBezTo>
                      <a:pt x="829" y="47"/>
                      <a:pt x="829" y="47"/>
                      <a:pt x="829" y="47"/>
                    </a:cubicBezTo>
                    <a:cubicBezTo>
                      <a:pt x="825" y="42"/>
                      <a:pt x="820" y="38"/>
                      <a:pt x="815" y="36"/>
                    </a:cubicBezTo>
                    <a:cubicBezTo>
                      <a:pt x="817" y="37"/>
                      <a:pt x="815" y="37"/>
                      <a:pt x="813" y="36"/>
                    </a:cubicBezTo>
                    <a:cubicBezTo>
                      <a:pt x="811" y="35"/>
                      <a:pt x="808" y="35"/>
                      <a:pt x="808" y="35"/>
                    </a:cubicBezTo>
                    <a:cubicBezTo>
                      <a:pt x="801" y="33"/>
                      <a:pt x="795" y="33"/>
                      <a:pt x="791" y="33"/>
                    </a:cubicBezTo>
                    <a:cubicBezTo>
                      <a:pt x="786" y="34"/>
                      <a:pt x="782" y="34"/>
                      <a:pt x="778" y="36"/>
                    </a:cubicBezTo>
                    <a:cubicBezTo>
                      <a:pt x="770" y="38"/>
                      <a:pt x="763" y="41"/>
                      <a:pt x="755" y="49"/>
                    </a:cubicBezTo>
                    <a:cubicBezTo>
                      <a:pt x="756" y="47"/>
                      <a:pt x="756" y="47"/>
                      <a:pt x="756" y="47"/>
                    </a:cubicBezTo>
                    <a:cubicBezTo>
                      <a:pt x="752" y="50"/>
                      <a:pt x="749" y="54"/>
                      <a:pt x="746" y="58"/>
                    </a:cubicBezTo>
                    <a:cubicBezTo>
                      <a:pt x="744" y="61"/>
                      <a:pt x="744" y="61"/>
                      <a:pt x="744" y="61"/>
                    </a:cubicBezTo>
                    <a:cubicBezTo>
                      <a:pt x="741" y="58"/>
                      <a:pt x="741" y="58"/>
                      <a:pt x="741" y="58"/>
                    </a:cubicBezTo>
                    <a:cubicBezTo>
                      <a:pt x="738" y="53"/>
                      <a:pt x="735" y="48"/>
                      <a:pt x="730" y="45"/>
                    </a:cubicBezTo>
                    <a:cubicBezTo>
                      <a:pt x="725" y="42"/>
                      <a:pt x="720" y="40"/>
                      <a:pt x="714" y="39"/>
                    </a:cubicBezTo>
                    <a:cubicBezTo>
                      <a:pt x="704" y="38"/>
                      <a:pt x="693" y="41"/>
                      <a:pt x="686" y="47"/>
                    </a:cubicBezTo>
                    <a:cubicBezTo>
                      <a:pt x="680" y="52"/>
                      <a:pt x="676" y="60"/>
                      <a:pt x="675" y="69"/>
                    </a:cubicBezTo>
                    <a:cubicBezTo>
                      <a:pt x="673" y="82"/>
                      <a:pt x="673" y="82"/>
                      <a:pt x="673" y="82"/>
                    </a:cubicBezTo>
                    <a:cubicBezTo>
                      <a:pt x="667" y="70"/>
                      <a:pt x="667" y="70"/>
                      <a:pt x="667" y="70"/>
                    </a:cubicBezTo>
                    <a:cubicBezTo>
                      <a:pt x="662" y="60"/>
                      <a:pt x="653" y="52"/>
                      <a:pt x="643" y="50"/>
                    </a:cubicBezTo>
                    <a:cubicBezTo>
                      <a:pt x="638" y="50"/>
                      <a:pt x="633" y="51"/>
                      <a:pt x="629" y="54"/>
                    </a:cubicBezTo>
                    <a:cubicBezTo>
                      <a:pt x="625" y="57"/>
                      <a:pt x="623" y="62"/>
                      <a:pt x="621" y="67"/>
                    </a:cubicBezTo>
                    <a:cubicBezTo>
                      <a:pt x="619" y="73"/>
                      <a:pt x="619" y="73"/>
                      <a:pt x="619" y="73"/>
                    </a:cubicBezTo>
                    <a:cubicBezTo>
                      <a:pt x="614" y="69"/>
                      <a:pt x="614" y="69"/>
                      <a:pt x="614" y="69"/>
                    </a:cubicBezTo>
                    <a:cubicBezTo>
                      <a:pt x="610" y="65"/>
                      <a:pt x="605" y="62"/>
                      <a:pt x="600" y="59"/>
                    </a:cubicBezTo>
                    <a:cubicBezTo>
                      <a:pt x="595" y="57"/>
                      <a:pt x="590" y="56"/>
                      <a:pt x="585" y="57"/>
                    </a:cubicBezTo>
                    <a:cubicBezTo>
                      <a:pt x="575" y="59"/>
                      <a:pt x="567" y="69"/>
                      <a:pt x="562" y="79"/>
                    </a:cubicBezTo>
                    <a:cubicBezTo>
                      <a:pt x="560" y="85"/>
                      <a:pt x="560" y="85"/>
                      <a:pt x="560" y="85"/>
                    </a:cubicBezTo>
                    <a:cubicBezTo>
                      <a:pt x="555" y="81"/>
                      <a:pt x="555" y="81"/>
                      <a:pt x="555" y="81"/>
                    </a:cubicBezTo>
                    <a:cubicBezTo>
                      <a:pt x="551" y="77"/>
                      <a:pt x="547" y="73"/>
                      <a:pt x="542" y="71"/>
                    </a:cubicBezTo>
                    <a:cubicBezTo>
                      <a:pt x="538" y="68"/>
                      <a:pt x="533" y="66"/>
                      <a:pt x="528" y="65"/>
                    </a:cubicBezTo>
                    <a:cubicBezTo>
                      <a:pt x="523" y="64"/>
                      <a:pt x="519" y="66"/>
                      <a:pt x="515" y="68"/>
                    </a:cubicBezTo>
                    <a:cubicBezTo>
                      <a:pt x="511" y="71"/>
                      <a:pt x="508" y="75"/>
                      <a:pt x="506" y="80"/>
                    </a:cubicBezTo>
                    <a:cubicBezTo>
                      <a:pt x="503" y="86"/>
                      <a:pt x="503" y="86"/>
                      <a:pt x="503" y="86"/>
                    </a:cubicBezTo>
                    <a:cubicBezTo>
                      <a:pt x="499" y="81"/>
                      <a:pt x="499" y="81"/>
                      <a:pt x="499" y="81"/>
                    </a:cubicBezTo>
                    <a:cubicBezTo>
                      <a:pt x="489" y="73"/>
                      <a:pt x="477" y="68"/>
                      <a:pt x="464" y="67"/>
                    </a:cubicBezTo>
                    <a:cubicBezTo>
                      <a:pt x="458" y="67"/>
                      <a:pt x="452" y="69"/>
                      <a:pt x="447" y="72"/>
                    </a:cubicBezTo>
                    <a:cubicBezTo>
                      <a:pt x="442" y="75"/>
                      <a:pt x="439" y="80"/>
                      <a:pt x="437" y="85"/>
                    </a:cubicBezTo>
                    <a:cubicBezTo>
                      <a:pt x="435" y="93"/>
                      <a:pt x="435" y="93"/>
                      <a:pt x="435" y="93"/>
                    </a:cubicBezTo>
                    <a:cubicBezTo>
                      <a:pt x="429" y="88"/>
                      <a:pt x="429" y="88"/>
                      <a:pt x="429" y="88"/>
                    </a:cubicBezTo>
                    <a:cubicBezTo>
                      <a:pt x="421" y="80"/>
                      <a:pt x="408" y="77"/>
                      <a:pt x="397" y="80"/>
                    </a:cubicBezTo>
                    <a:cubicBezTo>
                      <a:pt x="391" y="81"/>
                      <a:pt x="386" y="84"/>
                      <a:pt x="381" y="88"/>
                    </a:cubicBezTo>
                    <a:cubicBezTo>
                      <a:pt x="377" y="92"/>
                      <a:pt x="374" y="97"/>
                      <a:pt x="373" y="101"/>
                    </a:cubicBezTo>
                    <a:cubicBezTo>
                      <a:pt x="371" y="118"/>
                      <a:pt x="371" y="118"/>
                      <a:pt x="371" y="118"/>
                    </a:cubicBezTo>
                    <a:cubicBezTo>
                      <a:pt x="364" y="103"/>
                      <a:pt x="364" y="103"/>
                      <a:pt x="364" y="103"/>
                    </a:cubicBezTo>
                    <a:cubicBezTo>
                      <a:pt x="361" y="97"/>
                      <a:pt x="356" y="91"/>
                      <a:pt x="349" y="88"/>
                    </a:cubicBezTo>
                    <a:cubicBezTo>
                      <a:pt x="343" y="84"/>
                      <a:pt x="336" y="83"/>
                      <a:pt x="331" y="85"/>
                    </a:cubicBezTo>
                    <a:cubicBezTo>
                      <a:pt x="325" y="87"/>
                      <a:pt x="321" y="93"/>
                      <a:pt x="319" y="100"/>
                    </a:cubicBezTo>
                    <a:cubicBezTo>
                      <a:pt x="317" y="108"/>
                      <a:pt x="317" y="108"/>
                      <a:pt x="317" y="108"/>
                    </a:cubicBezTo>
                    <a:cubicBezTo>
                      <a:pt x="311" y="102"/>
                      <a:pt x="311" y="102"/>
                      <a:pt x="311" y="102"/>
                    </a:cubicBezTo>
                    <a:cubicBezTo>
                      <a:pt x="302" y="94"/>
                      <a:pt x="292" y="88"/>
                      <a:pt x="282" y="90"/>
                    </a:cubicBezTo>
                    <a:cubicBezTo>
                      <a:pt x="272" y="92"/>
                      <a:pt x="264" y="102"/>
                      <a:pt x="260" y="112"/>
                    </a:cubicBezTo>
                    <a:cubicBezTo>
                      <a:pt x="257" y="119"/>
                      <a:pt x="257" y="119"/>
                      <a:pt x="257" y="119"/>
                    </a:cubicBezTo>
                    <a:cubicBezTo>
                      <a:pt x="252" y="114"/>
                      <a:pt x="252" y="114"/>
                      <a:pt x="252" y="114"/>
                    </a:cubicBezTo>
                    <a:cubicBezTo>
                      <a:pt x="248" y="110"/>
                      <a:pt x="244" y="107"/>
                      <a:pt x="239" y="104"/>
                    </a:cubicBezTo>
                    <a:cubicBezTo>
                      <a:pt x="235" y="101"/>
                      <a:pt x="230" y="99"/>
                      <a:pt x="225" y="98"/>
                    </a:cubicBezTo>
                    <a:cubicBezTo>
                      <a:pt x="220" y="98"/>
                      <a:pt x="216" y="99"/>
                      <a:pt x="212" y="102"/>
                    </a:cubicBezTo>
                    <a:cubicBezTo>
                      <a:pt x="209" y="104"/>
                      <a:pt x="206" y="108"/>
                      <a:pt x="203" y="113"/>
                    </a:cubicBezTo>
                    <a:cubicBezTo>
                      <a:pt x="200" y="119"/>
                      <a:pt x="200" y="119"/>
                      <a:pt x="200" y="119"/>
                    </a:cubicBezTo>
                    <a:cubicBezTo>
                      <a:pt x="195" y="114"/>
                      <a:pt x="195" y="114"/>
                      <a:pt x="195" y="114"/>
                    </a:cubicBezTo>
                    <a:cubicBezTo>
                      <a:pt x="184" y="104"/>
                      <a:pt x="169" y="99"/>
                      <a:pt x="155" y="101"/>
                    </a:cubicBezTo>
                    <a:cubicBezTo>
                      <a:pt x="147" y="102"/>
                      <a:pt x="140" y="104"/>
                      <a:pt x="135" y="108"/>
                    </a:cubicBezTo>
                    <a:cubicBezTo>
                      <a:pt x="130" y="113"/>
                      <a:pt x="127" y="119"/>
                      <a:pt x="128" y="125"/>
                    </a:cubicBezTo>
                    <a:cubicBezTo>
                      <a:pt x="118" y="127"/>
                      <a:pt x="118" y="127"/>
                      <a:pt x="118" y="127"/>
                    </a:cubicBezTo>
                    <a:cubicBezTo>
                      <a:pt x="118" y="125"/>
                      <a:pt x="117" y="123"/>
                      <a:pt x="116" y="122"/>
                    </a:cubicBezTo>
                    <a:cubicBezTo>
                      <a:pt x="114" y="120"/>
                      <a:pt x="112" y="119"/>
                      <a:pt x="110" y="119"/>
                    </a:cubicBezTo>
                    <a:cubicBezTo>
                      <a:pt x="105" y="117"/>
                      <a:pt x="99" y="118"/>
                      <a:pt x="94" y="119"/>
                    </a:cubicBezTo>
                    <a:cubicBezTo>
                      <a:pt x="89" y="121"/>
                      <a:pt x="85" y="124"/>
                      <a:pt x="82" y="129"/>
                    </a:cubicBezTo>
                    <a:cubicBezTo>
                      <a:pt x="79" y="133"/>
                      <a:pt x="78" y="138"/>
                      <a:pt x="79" y="144"/>
                    </a:cubicBezTo>
                    <a:cubicBezTo>
                      <a:pt x="79" y="150"/>
                      <a:pt x="79" y="150"/>
                      <a:pt x="79" y="150"/>
                    </a:cubicBezTo>
                    <a:cubicBezTo>
                      <a:pt x="73" y="149"/>
                      <a:pt x="73" y="149"/>
                      <a:pt x="73" y="149"/>
                    </a:cubicBezTo>
                    <a:cubicBezTo>
                      <a:pt x="65" y="148"/>
                      <a:pt x="57" y="148"/>
                      <a:pt x="50" y="150"/>
                    </a:cubicBezTo>
                    <a:cubicBezTo>
                      <a:pt x="43" y="152"/>
                      <a:pt x="36" y="156"/>
                      <a:pt x="32" y="162"/>
                    </a:cubicBezTo>
                    <a:cubicBezTo>
                      <a:pt x="28" y="168"/>
                      <a:pt x="27" y="176"/>
                      <a:pt x="29" y="183"/>
                    </a:cubicBezTo>
                    <a:cubicBezTo>
                      <a:pt x="31" y="190"/>
                      <a:pt x="36" y="196"/>
                      <a:pt x="41" y="202"/>
                    </a:cubicBezTo>
                    <a:cubicBezTo>
                      <a:pt x="52" y="212"/>
                      <a:pt x="52" y="212"/>
                      <a:pt x="52" y="212"/>
                    </a:cubicBezTo>
                    <a:cubicBezTo>
                      <a:pt x="37" y="210"/>
                      <a:pt x="37" y="210"/>
                      <a:pt x="37" y="210"/>
                    </a:cubicBezTo>
                    <a:cubicBezTo>
                      <a:pt x="35" y="210"/>
                      <a:pt x="34" y="210"/>
                      <a:pt x="32" y="210"/>
                    </a:cubicBezTo>
                    <a:cubicBezTo>
                      <a:pt x="25" y="210"/>
                      <a:pt x="19" y="213"/>
                      <a:pt x="15" y="216"/>
                    </a:cubicBezTo>
                    <a:cubicBezTo>
                      <a:pt x="11" y="220"/>
                      <a:pt x="9" y="223"/>
                      <a:pt x="7" y="227"/>
                    </a:cubicBezTo>
                    <a:cubicBezTo>
                      <a:pt x="5" y="231"/>
                      <a:pt x="4" y="236"/>
                      <a:pt x="5" y="241"/>
                    </a:cubicBezTo>
                    <a:cubicBezTo>
                      <a:pt x="6" y="247"/>
                      <a:pt x="8" y="253"/>
                      <a:pt x="14" y="260"/>
                    </a:cubicBezTo>
                    <a:cubicBezTo>
                      <a:pt x="13" y="259"/>
                      <a:pt x="12" y="258"/>
                      <a:pt x="13" y="260"/>
                    </a:cubicBezTo>
                    <a:cubicBezTo>
                      <a:pt x="14" y="260"/>
                      <a:pt x="18" y="265"/>
                      <a:pt x="23" y="269"/>
                    </a:cubicBezTo>
                    <a:cubicBezTo>
                      <a:pt x="28" y="274"/>
                      <a:pt x="28" y="274"/>
                      <a:pt x="28" y="274"/>
                    </a:cubicBezTo>
                    <a:cubicBezTo>
                      <a:pt x="22" y="277"/>
                      <a:pt x="22" y="277"/>
                      <a:pt x="22" y="277"/>
                    </a:cubicBezTo>
                    <a:cubicBezTo>
                      <a:pt x="18" y="279"/>
                      <a:pt x="15" y="285"/>
                      <a:pt x="15" y="287"/>
                    </a:cubicBezTo>
                    <a:cubicBezTo>
                      <a:pt x="11" y="293"/>
                      <a:pt x="10" y="301"/>
                      <a:pt x="10" y="308"/>
                    </a:cubicBezTo>
                    <a:cubicBezTo>
                      <a:pt x="10" y="315"/>
                      <a:pt x="13" y="323"/>
                      <a:pt x="18" y="326"/>
                    </a:cubicBezTo>
                    <a:cubicBezTo>
                      <a:pt x="24" y="330"/>
                      <a:pt x="24" y="330"/>
                      <a:pt x="24" y="330"/>
                    </a:cubicBezTo>
                    <a:cubicBezTo>
                      <a:pt x="17" y="334"/>
                      <a:pt x="17" y="334"/>
                      <a:pt x="17" y="334"/>
                    </a:cubicBezTo>
                    <a:cubicBezTo>
                      <a:pt x="13" y="336"/>
                      <a:pt x="9" y="341"/>
                      <a:pt x="8" y="347"/>
                    </a:cubicBezTo>
                    <a:cubicBezTo>
                      <a:pt x="7" y="353"/>
                      <a:pt x="8" y="360"/>
                      <a:pt x="9" y="366"/>
                    </a:cubicBezTo>
                    <a:cubicBezTo>
                      <a:pt x="12" y="379"/>
                      <a:pt x="20" y="391"/>
                      <a:pt x="31" y="398"/>
                    </a:cubicBezTo>
                    <a:cubicBezTo>
                      <a:pt x="42" y="406"/>
                      <a:pt x="42" y="406"/>
                      <a:pt x="42" y="406"/>
                    </a:cubicBezTo>
                    <a:cubicBezTo>
                      <a:pt x="28" y="407"/>
                      <a:pt x="28" y="407"/>
                      <a:pt x="28" y="407"/>
                    </a:cubicBezTo>
                    <a:cubicBezTo>
                      <a:pt x="20" y="407"/>
                      <a:pt x="13" y="414"/>
                      <a:pt x="10" y="423"/>
                    </a:cubicBezTo>
                    <a:cubicBezTo>
                      <a:pt x="11" y="420"/>
                      <a:pt x="13" y="417"/>
                      <a:pt x="13" y="416"/>
                    </a:cubicBezTo>
                    <a:cubicBezTo>
                      <a:pt x="13" y="416"/>
                      <a:pt x="12" y="416"/>
                      <a:pt x="10" y="421"/>
                    </a:cubicBezTo>
                    <a:cubicBezTo>
                      <a:pt x="9" y="424"/>
                      <a:pt x="8" y="427"/>
                      <a:pt x="8" y="431"/>
                    </a:cubicBezTo>
                    <a:cubicBezTo>
                      <a:pt x="8" y="431"/>
                      <a:pt x="8" y="432"/>
                      <a:pt x="8" y="432"/>
                    </a:cubicBezTo>
                    <a:cubicBezTo>
                      <a:pt x="7" y="435"/>
                      <a:pt x="8" y="439"/>
                      <a:pt x="9" y="440"/>
                    </a:cubicBezTo>
                    <a:cubicBezTo>
                      <a:pt x="9" y="442"/>
                      <a:pt x="9" y="442"/>
                      <a:pt x="9" y="439"/>
                    </a:cubicBezTo>
                    <a:cubicBezTo>
                      <a:pt x="10" y="444"/>
                      <a:pt x="12" y="448"/>
                      <a:pt x="15" y="452"/>
                    </a:cubicBezTo>
                    <a:cubicBezTo>
                      <a:pt x="19" y="455"/>
                      <a:pt x="24" y="457"/>
                      <a:pt x="29" y="458"/>
                    </a:cubicBezTo>
                    <a:cubicBezTo>
                      <a:pt x="39" y="460"/>
                      <a:pt x="39" y="460"/>
                      <a:pt x="39" y="460"/>
                    </a:cubicBezTo>
                    <a:cubicBezTo>
                      <a:pt x="32" y="467"/>
                      <a:pt x="32" y="467"/>
                      <a:pt x="32" y="467"/>
                    </a:cubicBezTo>
                    <a:cubicBezTo>
                      <a:pt x="20" y="479"/>
                      <a:pt x="13" y="495"/>
                      <a:pt x="14" y="512"/>
                    </a:cubicBezTo>
                    <a:cubicBezTo>
                      <a:pt x="15" y="520"/>
                      <a:pt x="18" y="527"/>
                      <a:pt x="22" y="534"/>
                    </a:cubicBezTo>
                    <a:cubicBezTo>
                      <a:pt x="27" y="540"/>
                      <a:pt x="34" y="545"/>
                      <a:pt x="41" y="548"/>
                    </a:cubicBezTo>
                    <a:cubicBezTo>
                      <a:pt x="51" y="551"/>
                      <a:pt x="51" y="551"/>
                      <a:pt x="51" y="551"/>
                    </a:cubicBezTo>
                    <a:cubicBezTo>
                      <a:pt x="42" y="557"/>
                      <a:pt x="42" y="557"/>
                      <a:pt x="42" y="557"/>
                    </a:cubicBezTo>
                    <a:cubicBezTo>
                      <a:pt x="36" y="561"/>
                      <a:pt x="31" y="566"/>
                      <a:pt x="28" y="573"/>
                    </a:cubicBezTo>
                    <a:cubicBezTo>
                      <a:pt x="25" y="579"/>
                      <a:pt x="24" y="587"/>
                      <a:pt x="25" y="594"/>
                    </a:cubicBezTo>
                    <a:cubicBezTo>
                      <a:pt x="26" y="601"/>
                      <a:pt x="29" y="608"/>
                      <a:pt x="34" y="613"/>
                    </a:cubicBezTo>
                    <a:cubicBezTo>
                      <a:pt x="38" y="618"/>
                      <a:pt x="45" y="621"/>
                      <a:pt x="52" y="622"/>
                    </a:cubicBezTo>
                    <a:cubicBezTo>
                      <a:pt x="68" y="624"/>
                      <a:pt x="68" y="624"/>
                      <a:pt x="68" y="624"/>
                    </a:cubicBezTo>
                    <a:cubicBezTo>
                      <a:pt x="54" y="631"/>
                      <a:pt x="54" y="631"/>
                      <a:pt x="54" y="631"/>
                    </a:cubicBezTo>
                    <a:cubicBezTo>
                      <a:pt x="44" y="636"/>
                      <a:pt x="36" y="646"/>
                      <a:pt x="35" y="656"/>
                    </a:cubicBezTo>
                    <a:cubicBezTo>
                      <a:pt x="34" y="661"/>
                      <a:pt x="35" y="666"/>
                      <a:pt x="38" y="670"/>
                    </a:cubicBezTo>
                    <a:cubicBezTo>
                      <a:pt x="41" y="673"/>
                      <a:pt x="45" y="676"/>
                      <a:pt x="51" y="678"/>
                    </a:cubicBezTo>
                    <a:cubicBezTo>
                      <a:pt x="57" y="680"/>
                      <a:pt x="57" y="680"/>
                      <a:pt x="57" y="680"/>
                    </a:cubicBezTo>
                    <a:cubicBezTo>
                      <a:pt x="53" y="685"/>
                      <a:pt x="53" y="685"/>
                      <a:pt x="53" y="685"/>
                    </a:cubicBezTo>
                    <a:cubicBezTo>
                      <a:pt x="45" y="694"/>
                      <a:pt x="39" y="705"/>
                      <a:pt x="41" y="715"/>
                    </a:cubicBezTo>
                    <a:cubicBezTo>
                      <a:pt x="43" y="725"/>
                      <a:pt x="53" y="734"/>
                      <a:pt x="63" y="738"/>
                    </a:cubicBezTo>
                    <a:cubicBezTo>
                      <a:pt x="68" y="741"/>
                      <a:pt x="68" y="741"/>
                      <a:pt x="68" y="741"/>
                    </a:cubicBezTo>
                    <a:cubicBezTo>
                      <a:pt x="64" y="745"/>
                      <a:pt x="64" y="745"/>
                      <a:pt x="64" y="745"/>
                    </a:cubicBezTo>
                    <a:cubicBezTo>
                      <a:pt x="60" y="750"/>
                      <a:pt x="57" y="755"/>
                      <a:pt x="55" y="760"/>
                    </a:cubicBezTo>
                    <a:cubicBezTo>
                      <a:pt x="53" y="766"/>
                      <a:pt x="53" y="771"/>
                      <a:pt x="55" y="776"/>
                    </a:cubicBezTo>
                    <a:cubicBezTo>
                      <a:pt x="59" y="783"/>
                      <a:pt x="66" y="789"/>
                      <a:pt x="74" y="794"/>
                    </a:cubicBezTo>
                    <a:cubicBezTo>
                      <a:pt x="79" y="796"/>
                      <a:pt x="79" y="796"/>
                      <a:pt x="79" y="796"/>
                    </a:cubicBezTo>
                    <a:cubicBezTo>
                      <a:pt x="75" y="800"/>
                      <a:pt x="75" y="800"/>
                      <a:pt x="75" y="800"/>
                    </a:cubicBezTo>
                    <a:cubicBezTo>
                      <a:pt x="71" y="805"/>
                      <a:pt x="68" y="811"/>
                      <a:pt x="66" y="817"/>
                    </a:cubicBezTo>
                    <a:cubicBezTo>
                      <a:pt x="64" y="823"/>
                      <a:pt x="64" y="830"/>
                      <a:pt x="66" y="837"/>
                    </a:cubicBezTo>
                    <a:cubicBezTo>
                      <a:pt x="68" y="843"/>
                      <a:pt x="71" y="848"/>
                      <a:pt x="76" y="852"/>
                    </a:cubicBezTo>
                    <a:cubicBezTo>
                      <a:pt x="81" y="856"/>
                      <a:pt x="87" y="857"/>
                      <a:pt x="93" y="857"/>
                    </a:cubicBezTo>
                    <a:cubicBezTo>
                      <a:pt x="100" y="858"/>
                      <a:pt x="100" y="858"/>
                      <a:pt x="100" y="858"/>
                    </a:cubicBezTo>
                    <a:cubicBezTo>
                      <a:pt x="97" y="864"/>
                      <a:pt x="97" y="864"/>
                      <a:pt x="97" y="864"/>
                    </a:cubicBezTo>
                    <a:cubicBezTo>
                      <a:pt x="96" y="867"/>
                      <a:pt x="96" y="867"/>
                      <a:pt x="96" y="867"/>
                    </a:cubicBezTo>
                    <a:cubicBezTo>
                      <a:pt x="91" y="876"/>
                      <a:pt x="88" y="885"/>
                      <a:pt x="90" y="894"/>
                    </a:cubicBezTo>
                    <a:cubicBezTo>
                      <a:pt x="90" y="898"/>
                      <a:pt x="93" y="901"/>
                      <a:pt x="96" y="903"/>
                    </a:cubicBezTo>
                    <a:cubicBezTo>
                      <a:pt x="99" y="905"/>
                      <a:pt x="104" y="906"/>
                      <a:pt x="108" y="905"/>
                    </a:cubicBezTo>
                    <a:cubicBezTo>
                      <a:pt x="114" y="905"/>
                      <a:pt x="114" y="905"/>
                      <a:pt x="114" y="905"/>
                    </a:cubicBezTo>
                    <a:cubicBezTo>
                      <a:pt x="113" y="910"/>
                      <a:pt x="113" y="910"/>
                      <a:pt x="113" y="910"/>
                    </a:cubicBezTo>
                    <a:cubicBezTo>
                      <a:pt x="111" y="919"/>
                      <a:pt x="110" y="928"/>
                      <a:pt x="115" y="935"/>
                    </a:cubicBezTo>
                    <a:cubicBezTo>
                      <a:pt x="117" y="938"/>
                      <a:pt x="120" y="940"/>
                      <a:pt x="124" y="940"/>
                    </a:cubicBezTo>
                    <a:cubicBezTo>
                      <a:pt x="128" y="941"/>
                      <a:pt x="133" y="940"/>
                      <a:pt x="137" y="939"/>
                    </a:cubicBezTo>
                    <a:cubicBezTo>
                      <a:pt x="143" y="937"/>
                      <a:pt x="143" y="937"/>
                      <a:pt x="143" y="937"/>
                    </a:cubicBezTo>
                    <a:cubicBezTo>
                      <a:pt x="141" y="943"/>
                      <a:pt x="141" y="943"/>
                      <a:pt x="141" y="943"/>
                    </a:cubicBezTo>
                    <a:cubicBezTo>
                      <a:pt x="140" y="947"/>
                      <a:pt x="142" y="950"/>
                      <a:pt x="146" y="953"/>
                    </a:cubicBezTo>
                    <a:cubicBezTo>
                      <a:pt x="149" y="956"/>
                      <a:pt x="153" y="958"/>
                      <a:pt x="158" y="959"/>
                    </a:cubicBezTo>
                    <a:cubicBezTo>
                      <a:pt x="167" y="961"/>
                      <a:pt x="177" y="960"/>
                      <a:pt x="186" y="956"/>
                    </a:cubicBezTo>
                    <a:cubicBezTo>
                      <a:pt x="191" y="953"/>
                      <a:pt x="191" y="953"/>
                      <a:pt x="191" y="953"/>
                    </a:cubicBezTo>
                    <a:cubicBezTo>
                      <a:pt x="190" y="959"/>
                      <a:pt x="190" y="959"/>
                      <a:pt x="190" y="959"/>
                    </a:cubicBezTo>
                    <a:cubicBezTo>
                      <a:pt x="190" y="963"/>
                      <a:pt x="191" y="968"/>
                      <a:pt x="194" y="972"/>
                    </a:cubicBezTo>
                    <a:cubicBezTo>
                      <a:pt x="197" y="975"/>
                      <a:pt x="201" y="978"/>
                      <a:pt x="205" y="979"/>
                    </a:cubicBezTo>
                    <a:cubicBezTo>
                      <a:pt x="215" y="982"/>
                      <a:pt x="225" y="979"/>
                      <a:pt x="233" y="972"/>
                    </a:cubicBezTo>
                    <a:cubicBezTo>
                      <a:pt x="235" y="970"/>
                      <a:pt x="235" y="970"/>
                      <a:pt x="235" y="970"/>
                    </a:cubicBezTo>
                    <a:cubicBezTo>
                      <a:pt x="237" y="973"/>
                      <a:pt x="237" y="973"/>
                      <a:pt x="237" y="973"/>
                    </a:cubicBezTo>
                    <a:cubicBezTo>
                      <a:pt x="244" y="981"/>
                      <a:pt x="255" y="988"/>
                      <a:pt x="265" y="988"/>
                    </a:cubicBezTo>
                    <a:cubicBezTo>
                      <a:pt x="271" y="988"/>
                      <a:pt x="276" y="985"/>
                      <a:pt x="279" y="981"/>
                    </a:cubicBezTo>
                    <a:cubicBezTo>
                      <a:pt x="282" y="977"/>
                      <a:pt x="284" y="972"/>
                      <a:pt x="286" y="966"/>
                    </a:cubicBezTo>
                    <a:cubicBezTo>
                      <a:pt x="286" y="966"/>
                      <a:pt x="286" y="967"/>
                      <a:pt x="285" y="969"/>
                    </a:cubicBezTo>
                    <a:cubicBezTo>
                      <a:pt x="285" y="971"/>
                      <a:pt x="284" y="974"/>
                      <a:pt x="283" y="978"/>
                    </a:cubicBezTo>
                    <a:cubicBezTo>
                      <a:pt x="281" y="982"/>
                      <a:pt x="277" y="987"/>
                      <a:pt x="270" y="989"/>
                    </a:cubicBezTo>
                    <a:cubicBezTo>
                      <a:pt x="263" y="991"/>
                      <a:pt x="253" y="989"/>
                      <a:pt x="244" y="98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6" name="Freeform 7"/>
              <p:cNvSpPr>
                <a:spLocks/>
              </p:cNvSpPr>
              <p:nvPr/>
            </p:nvSpPr>
            <p:spPr bwMode="auto">
              <a:xfrm>
                <a:off x="2094565" y="5325409"/>
                <a:ext cx="65088" cy="11113"/>
              </a:xfrm>
              <a:custGeom>
                <a:avLst/>
                <a:gdLst>
                  <a:gd name="T0" fmla="*/ 1 w 17"/>
                  <a:gd name="T1" fmla="*/ 2 h 3"/>
                  <a:gd name="T2" fmla="*/ 8 w 17"/>
                  <a:gd name="T3" fmla="*/ 3 h 3"/>
                  <a:gd name="T4" fmla="*/ 1 w 17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3">
                    <a:moveTo>
                      <a:pt x="1" y="2"/>
                    </a:moveTo>
                    <a:cubicBezTo>
                      <a:pt x="5" y="3"/>
                      <a:pt x="17" y="0"/>
                      <a:pt x="8" y="3"/>
                    </a:cubicBezTo>
                    <a:cubicBezTo>
                      <a:pt x="6" y="3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7" name="Freeform 8"/>
              <p:cNvSpPr>
                <a:spLocks/>
              </p:cNvSpPr>
              <p:nvPr/>
            </p:nvSpPr>
            <p:spPr bwMode="auto">
              <a:xfrm>
                <a:off x="3083578" y="5228571"/>
                <a:ext cx="41275" cy="17463"/>
              </a:xfrm>
              <a:custGeom>
                <a:avLst/>
                <a:gdLst>
                  <a:gd name="T0" fmla="*/ 5 w 11"/>
                  <a:gd name="T1" fmla="*/ 3 h 5"/>
                  <a:gd name="T2" fmla="*/ 11 w 11"/>
                  <a:gd name="T3" fmla="*/ 5 h 5"/>
                  <a:gd name="T4" fmla="*/ 0 w 11"/>
                  <a:gd name="T5" fmla="*/ 0 h 5"/>
                  <a:gd name="T6" fmla="*/ 5 w 11"/>
                  <a:gd name="T7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5">
                    <a:moveTo>
                      <a:pt x="5" y="3"/>
                    </a:moveTo>
                    <a:cubicBezTo>
                      <a:pt x="6" y="3"/>
                      <a:pt x="10" y="5"/>
                      <a:pt x="11" y="5"/>
                    </a:cubicBezTo>
                    <a:cubicBezTo>
                      <a:pt x="7" y="4"/>
                      <a:pt x="3" y="2"/>
                      <a:pt x="0" y="0"/>
                    </a:cubicBezTo>
                    <a:cubicBezTo>
                      <a:pt x="4" y="3"/>
                      <a:pt x="3" y="2"/>
                      <a:pt x="5" y="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8" name="Freeform 9"/>
              <p:cNvSpPr>
                <a:spLocks/>
              </p:cNvSpPr>
              <p:nvPr/>
            </p:nvSpPr>
            <p:spPr bwMode="auto">
              <a:xfrm>
                <a:off x="3301065" y="5122209"/>
                <a:ext cx="34925" cy="63500"/>
              </a:xfrm>
              <a:custGeom>
                <a:avLst/>
                <a:gdLst>
                  <a:gd name="T0" fmla="*/ 9 w 9"/>
                  <a:gd name="T1" fmla="*/ 13 h 17"/>
                  <a:gd name="T2" fmla="*/ 0 w 9"/>
                  <a:gd name="T3" fmla="*/ 1 h 17"/>
                  <a:gd name="T4" fmla="*/ 7 w 9"/>
                  <a:gd name="T5" fmla="*/ 0 h 17"/>
                  <a:gd name="T6" fmla="*/ 1 w 9"/>
                  <a:gd name="T7" fmla="*/ 17 h 17"/>
                  <a:gd name="T8" fmla="*/ 6 w 9"/>
                  <a:gd name="T9" fmla="*/ 0 h 17"/>
                  <a:gd name="T10" fmla="*/ 0 w 9"/>
                  <a:gd name="T11" fmla="*/ 1 h 17"/>
                  <a:gd name="T12" fmla="*/ 9 w 9"/>
                  <a:gd name="T13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7">
                    <a:moveTo>
                      <a:pt x="9" y="13"/>
                    </a:moveTo>
                    <a:cubicBezTo>
                      <a:pt x="9" y="13"/>
                      <a:pt x="4" y="8"/>
                      <a:pt x="0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6"/>
                      <a:pt x="4" y="13"/>
                      <a:pt x="1" y="17"/>
                    </a:cubicBezTo>
                    <a:cubicBezTo>
                      <a:pt x="4" y="12"/>
                      <a:pt x="6" y="6"/>
                      <a:pt x="6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6"/>
                      <a:pt x="6" y="10"/>
                      <a:pt x="9" y="1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9" name="Freeform 10"/>
              <p:cNvSpPr>
                <a:spLocks/>
              </p:cNvSpPr>
              <p:nvPr/>
            </p:nvSpPr>
            <p:spPr bwMode="auto">
              <a:xfrm>
                <a:off x="3561415" y="5182534"/>
                <a:ext cx="36513" cy="11113"/>
              </a:xfrm>
              <a:custGeom>
                <a:avLst/>
                <a:gdLst>
                  <a:gd name="T0" fmla="*/ 5 w 10"/>
                  <a:gd name="T1" fmla="*/ 2 h 3"/>
                  <a:gd name="T2" fmla="*/ 9 w 10"/>
                  <a:gd name="T3" fmla="*/ 3 h 3"/>
                  <a:gd name="T4" fmla="*/ 0 w 10"/>
                  <a:gd name="T5" fmla="*/ 0 h 3"/>
                  <a:gd name="T6" fmla="*/ 5 w 10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">
                    <a:moveTo>
                      <a:pt x="5" y="2"/>
                    </a:moveTo>
                    <a:cubicBezTo>
                      <a:pt x="8" y="3"/>
                      <a:pt x="10" y="3"/>
                      <a:pt x="9" y="3"/>
                    </a:cubicBezTo>
                    <a:cubicBezTo>
                      <a:pt x="8" y="3"/>
                      <a:pt x="5" y="3"/>
                      <a:pt x="0" y="0"/>
                    </a:cubicBezTo>
                    <a:cubicBezTo>
                      <a:pt x="0" y="0"/>
                      <a:pt x="3" y="1"/>
                      <a:pt x="5" y="2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0" name="Freeform 11"/>
              <p:cNvSpPr>
                <a:spLocks/>
              </p:cNvSpPr>
              <p:nvPr/>
            </p:nvSpPr>
            <p:spPr bwMode="auto">
              <a:xfrm>
                <a:off x="3597928" y="5190471"/>
                <a:ext cx="60325" cy="7938"/>
              </a:xfrm>
              <a:custGeom>
                <a:avLst/>
                <a:gdLst>
                  <a:gd name="T0" fmla="*/ 1 w 16"/>
                  <a:gd name="T1" fmla="*/ 1 h 2"/>
                  <a:gd name="T2" fmla="*/ 16 w 16"/>
                  <a:gd name="T3" fmla="*/ 0 h 2"/>
                  <a:gd name="T4" fmla="*/ 8 w 16"/>
                  <a:gd name="T5" fmla="*/ 1 h 2"/>
                  <a:gd name="T6" fmla="*/ 1 w 16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2">
                    <a:moveTo>
                      <a:pt x="1" y="1"/>
                    </a:moveTo>
                    <a:cubicBezTo>
                      <a:pt x="9" y="2"/>
                      <a:pt x="13" y="1"/>
                      <a:pt x="16" y="0"/>
                    </a:cubicBezTo>
                    <a:cubicBezTo>
                      <a:pt x="16" y="0"/>
                      <a:pt x="12" y="1"/>
                      <a:pt x="8" y="1"/>
                    </a:cubicBezTo>
                    <a:cubicBezTo>
                      <a:pt x="3" y="2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1" name="Freeform 12"/>
              <p:cNvSpPr>
                <a:spLocks/>
              </p:cNvSpPr>
              <p:nvPr/>
            </p:nvSpPr>
            <p:spPr bwMode="auto">
              <a:xfrm>
                <a:off x="4155140" y="5092046"/>
                <a:ext cx="60325" cy="57150"/>
              </a:xfrm>
              <a:custGeom>
                <a:avLst/>
                <a:gdLst>
                  <a:gd name="T0" fmla="*/ 2 w 16"/>
                  <a:gd name="T1" fmla="*/ 14 h 15"/>
                  <a:gd name="T2" fmla="*/ 10 w 16"/>
                  <a:gd name="T3" fmla="*/ 8 h 15"/>
                  <a:gd name="T4" fmla="*/ 16 w 16"/>
                  <a:gd name="T5" fmla="*/ 0 h 15"/>
                  <a:gd name="T6" fmla="*/ 7 w 16"/>
                  <a:gd name="T7" fmla="*/ 10 h 15"/>
                  <a:gd name="T8" fmla="*/ 2 w 16"/>
                  <a:gd name="T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5">
                    <a:moveTo>
                      <a:pt x="2" y="14"/>
                    </a:moveTo>
                    <a:cubicBezTo>
                      <a:pt x="4" y="13"/>
                      <a:pt x="7" y="11"/>
                      <a:pt x="10" y="8"/>
                    </a:cubicBezTo>
                    <a:cubicBezTo>
                      <a:pt x="13" y="5"/>
                      <a:pt x="15" y="2"/>
                      <a:pt x="16" y="0"/>
                    </a:cubicBezTo>
                    <a:cubicBezTo>
                      <a:pt x="15" y="3"/>
                      <a:pt x="11" y="8"/>
                      <a:pt x="7" y="10"/>
                    </a:cubicBezTo>
                    <a:cubicBezTo>
                      <a:pt x="3" y="13"/>
                      <a:pt x="0" y="15"/>
                      <a:pt x="2" y="1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2" name="Freeform 13"/>
              <p:cNvSpPr>
                <a:spLocks/>
              </p:cNvSpPr>
              <p:nvPr/>
            </p:nvSpPr>
            <p:spPr bwMode="auto">
              <a:xfrm>
                <a:off x="4413903" y="5042834"/>
                <a:ext cx="33338" cy="34925"/>
              </a:xfrm>
              <a:custGeom>
                <a:avLst/>
                <a:gdLst>
                  <a:gd name="T0" fmla="*/ 0 w 9"/>
                  <a:gd name="T1" fmla="*/ 9 h 9"/>
                  <a:gd name="T2" fmla="*/ 6 w 9"/>
                  <a:gd name="T3" fmla="*/ 4 h 9"/>
                  <a:gd name="T4" fmla="*/ 3 w 9"/>
                  <a:gd name="T5" fmla="*/ 8 h 9"/>
                  <a:gd name="T6" fmla="*/ 0 w 9"/>
                  <a:gd name="T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9">
                    <a:moveTo>
                      <a:pt x="0" y="9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9" y="0"/>
                      <a:pt x="6" y="5"/>
                      <a:pt x="3" y="8"/>
                    </a:cubicBezTo>
                    <a:cubicBezTo>
                      <a:pt x="2" y="9"/>
                      <a:pt x="1" y="9"/>
                      <a:pt x="0" y="9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3" name="Freeform 14"/>
              <p:cNvSpPr>
                <a:spLocks/>
              </p:cNvSpPr>
              <p:nvPr/>
            </p:nvSpPr>
            <p:spPr bwMode="auto">
              <a:xfrm>
                <a:off x="5266390" y="1748771"/>
                <a:ext cx="30163" cy="23813"/>
              </a:xfrm>
              <a:custGeom>
                <a:avLst/>
                <a:gdLst>
                  <a:gd name="T0" fmla="*/ 0 w 8"/>
                  <a:gd name="T1" fmla="*/ 0 h 6"/>
                  <a:gd name="T2" fmla="*/ 8 w 8"/>
                  <a:gd name="T3" fmla="*/ 6 h 6"/>
                  <a:gd name="T4" fmla="*/ 7 w 8"/>
                  <a:gd name="T5" fmla="*/ 5 h 6"/>
                  <a:gd name="T6" fmla="*/ 0 w 8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6">
                    <a:moveTo>
                      <a:pt x="0" y="0"/>
                    </a:moveTo>
                    <a:cubicBezTo>
                      <a:pt x="3" y="1"/>
                      <a:pt x="6" y="3"/>
                      <a:pt x="8" y="6"/>
                    </a:cubicBezTo>
                    <a:cubicBezTo>
                      <a:pt x="8" y="5"/>
                      <a:pt x="7" y="5"/>
                      <a:pt x="7" y="5"/>
                    </a:cubicBezTo>
                    <a:cubicBezTo>
                      <a:pt x="5" y="3"/>
                      <a:pt x="3" y="1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4" name="Freeform 15"/>
              <p:cNvSpPr>
                <a:spLocks/>
              </p:cNvSpPr>
              <p:nvPr/>
            </p:nvSpPr>
            <p:spPr bwMode="auto">
              <a:xfrm>
                <a:off x="3324878" y="1797984"/>
                <a:ext cx="28575" cy="7938"/>
              </a:xfrm>
              <a:custGeom>
                <a:avLst/>
                <a:gdLst>
                  <a:gd name="T0" fmla="*/ 8 w 8"/>
                  <a:gd name="T1" fmla="*/ 2 h 2"/>
                  <a:gd name="T2" fmla="*/ 1 w 8"/>
                  <a:gd name="T3" fmla="*/ 0 h 2"/>
                  <a:gd name="T4" fmla="*/ 0 w 8"/>
                  <a:gd name="T5" fmla="*/ 0 h 2"/>
                  <a:gd name="T6" fmla="*/ 3 w 8"/>
                  <a:gd name="T7" fmla="*/ 1 h 2"/>
                  <a:gd name="T8" fmla="*/ 8 w 8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">
                    <a:moveTo>
                      <a:pt x="8" y="2"/>
                    </a:moveTo>
                    <a:cubicBezTo>
                      <a:pt x="4" y="1"/>
                      <a:pt x="2" y="1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4" y="0"/>
                      <a:pt x="4" y="1"/>
                      <a:pt x="3" y="1"/>
                    </a:cubicBezTo>
                    <a:cubicBezTo>
                      <a:pt x="3" y="1"/>
                      <a:pt x="3" y="0"/>
                      <a:pt x="8" y="2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5" name="Freeform 16"/>
              <p:cNvSpPr>
                <a:spLocks/>
              </p:cNvSpPr>
              <p:nvPr/>
            </p:nvSpPr>
            <p:spPr bwMode="auto">
              <a:xfrm>
                <a:off x="2294590" y="2009121"/>
                <a:ext cx="7938" cy="7938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1 h 2"/>
                  <a:gd name="T4" fmla="*/ 0 w 2"/>
                  <a:gd name="T5" fmla="*/ 2 h 2"/>
                  <a:gd name="T6" fmla="*/ 1 w 2"/>
                  <a:gd name="T7" fmla="*/ 1 h 2"/>
                  <a:gd name="T8" fmla="*/ 1 w 2"/>
                  <a:gd name="T9" fmla="*/ 2 h 2"/>
                  <a:gd name="T10" fmla="*/ 2 w 2"/>
                  <a:gd name="T11" fmla="*/ 2 h 2"/>
                  <a:gd name="T12" fmla="*/ 1 w 2"/>
                  <a:gd name="T13" fmla="*/ 1 h 2"/>
                  <a:gd name="T14" fmla="*/ 1 w 2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6" name="Freeform 17"/>
              <p:cNvSpPr>
                <a:spLocks/>
              </p:cNvSpPr>
              <p:nvPr/>
            </p:nvSpPr>
            <p:spPr bwMode="auto">
              <a:xfrm>
                <a:off x="876953" y="1745596"/>
                <a:ext cx="4856163" cy="3595688"/>
              </a:xfrm>
              <a:custGeom>
                <a:avLst/>
                <a:gdLst>
                  <a:gd name="T0" fmla="*/ 169 w 1292"/>
                  <a:gd name="T1" fmla="*/ 910 h 956"/>
                  <a:gd name="T2" fmla="*/ 679 w 1292"/>
                  <a:gd name="T3" fmla="*/ 883 h 956"/>
                  <a:gd name="T4" fmla="*/ 1245 w 1292"/>
                  <a:gd name="T5" fmla="*/ 785 h 956"/>
                  <a:gd name="T6" fmla="*/ 1153 w 1292"/>
                  <a:gd name="T7" fmla="*/ 22 h 956"/>
                  <a:gd name="T8" fmla="*/ 599 w 1292"/>
                  <a:gd name="T9" fmla="*/ 61 h 956"/>
                  <a:gd name="T10" fmla="*/ 82 w 1292"/>
                  <a:gd name="T11" fmla="*/ 139 h 956"/>
                  <a:gd name="T12" fmla="*/ 169 w 1292"/>
                  <a:gd name="T13" fmla="*/ 910 h 9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92" h="956">
                    <a:moveTo>
                      <a:pt x="169" y="910"/>
                    </a:moveTo>
                    <a:cubicBezTo>
                      <a:pt x="234" y="956"/>
                      <a:pt x="421" y="912"/>
                      <a:pt x="679" y="883"/>
                    </a:cubicBezTo>
                    <a:cubicBezTo>
                      <a:pt x="931" y="853"/>
                      <a:pt x="1225" y="842"/>
                      <a:pt x="1245" y="785"/>
                    </a:cubicBezTo>
                    <a:cubicBezTo>
                      <a:pt x="1292" y="654"/>
                      <a:pt x="1253" y="90"/>
                      <a:pt x="1153" y="22"/>
                    </a:cubicBezTo>
                    <a:cubicBezTo>
                      <a:pt x="1121" y="0"/>
                      <a:pt x="856" y="33"/>
                      <a:pt x="599" y="61"/>
                    </a:cubicBezTo>
                    <a:cubicBezTo>
                      <a:pt x="359" y="86"/>
                      <a:pt x="123" y="82"/>
                      <a:pt x="82" y="139"/>
                    </a:cubicBezTo>
                    <a:cubicBezTo>
                      <a:pt x="0" y="251"/>
                      <a:pt x="76" y="843"/>
                      <a:pt x="169" y="9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" name="Freeform 18"/>
              <p:cNvSpPr>
                <a:spLocks noEditPoints="1"/>
              </p:cNvSpPr>
              <p:nvPr/>
            </p:nvSpPr>
            <p:spPr bwMode="auto">
              <a:xfrm>
                <a:off x="1096028" y="1831321"/>
                <a:ext cx="4508500" cy="3367088"/>
              </a:xfrm>
              <a:custGeom>
                <a:avLst/>
                <a:gdLst>
                  <a:gd name="T0" fmla="*/ 254 w 1200"/>
                  <a:gd name="T1" fmla="*/ 894 h 895"/>
                  <a:gd name="T2" fmla="*/ 295 w 1200"/>
                  <a:gd name="T3" fmla="*/ 890 h 895"/>
                  <a:gd name="T4" fmla="*/ 153 w 1200"/>
                  <a:gd name="T5" fmla="*/ 886 h 895"/>
                  <a:gd name="T6" fmla="*/ 375 w 1200"/>
                  <a:gd name="T7" fmla="*/ 879 h 895"/>
                  <a:gd name="T8" fmla="*/ 416 w 1200"/>
                  <a:gd name="T9" fmla="*/ 873 h 895"/>
                  <a:gd name="T10" fmla="*/ 120 w 1200"/>
                  <a:gd name="T11" fmla="*/ 866 h 895"/>
                  <a:gd name="T12" fmla="*/ 516 w 1200"/>
                  <a:gd name="T13" fmla="*/ 852 h 895"/>
                  <a:gd name="T14" fmla="*/ 102 w 1200"/>
                  <a:gd name="T15" fmla="*/ 849 h 895"/>
                  <a:gd name="T16" fmla="*/ 618 w 1200"/>
                  <a:gd name="T17" fmla="*/ 846 h 895"/>
                  <a:gd name="T18" fmla="*/ 658 w 1200"/>
                  <a:gd name="T19" fmla="*/ 842 h 895"/>
                  <a:gd name="T20" fmla="*/ 720 w 1200"/>
                  <a:gd name="T21" fmla="*/ 836 h 895"/>
                  <a:gd name="T22" fmla="*/ 760 w 1200"/>
                  <a:gd name="T23" fmla="*/ 832 h 895"/>
                  <a:gd name="T24" fmla="*/ 842 w 1200"/>
                  <a:gd name="T25" fmla="*/ 825 h 895"/>
                  <a:gd name="T26" fmla="*/ 899 w 1200"/>
                  <a:gd name="T27" fmla="*/ 817 h 895"/>
                  <a:gd name="T28" fmla="*/ 85 w 1200"/>
                  <a:gd name="T29" fmla="*/ 815 h 895"/>
                  <a:gd name="T30" fmla="*/ 984 w 1200"/>
                  <a:gd name="T31" fmla="*/ 811 h 895"/>
                  <a:gd name="T32" fmla="*/ 1048 w 1200"/>
                  <a:gd name="T33" fmla="*/ 800 h 895"/>
                  <a:gd name="T34" fmla="*/ 1084 w 1200"/>
                  <a:gd name="T35" fmla="*/ 790 h 895"/>
                  <a:gd name="T36" fmla="*/ 1141 w 1200"/>
                  <a:gd name="T37" fmla="*/ 778 h 895"/>
                  <a:gd name="T38" fmla="*/ 1161 w 1200"/>
                  <a:gd name="T39" fmla="*/ 770 h 895"/>
                  <a:gd name="T40" fmla="*/ 1181 w 1200"/>
                  <a:gd name="T41" fmla="*/ 735 h 895"/>
                  <a:gd name="T42" fmla="*/ 1187 w 1200"/>
                  <a:gd name="T43" fmla="*/ 716 h 895"/>
                  <a:gd name="T44" fmla="*/ 45 w 1200"/>
                  <a:gd name="T45" fmla="*/ 679 h 895"/>
                  <a:gd name="T46" fmla="*/ 1198 w 1200"/>
                  <a:gd name="T47" fmla="*/ 652 h 895"/>
                  <a:gd name="T48" fmla="*/ 33 w 1200"/>
                  <a:gd name="T49" fmla="*/ 619 h 895"/>
                  <a:gd name="T50" fmla="*/ 27 w 1200"/>
                  <a:gd name="T51" fmla="*/ 578 h 895"/>
                  <a:gd name="T52" fmla="*/ 24 w 1200"/>
                  <a:gd name="T53" fmla="*/ 558 h 895"/>
                  <a:gd name="T54" fmla="*/ 1195 w 1200"/>
                  <a:gd name="T55" fmla="*/ 533 h 895"/>
                  <a:gd name="T56" fmla="*/ 16 w 1200"/>
                  <a:gd name="T57" fmla="*/ 494 h 895"/>
                  <a:gd name="T58" fmla="*/ 1191 w 1200"/>
                  <a:gd name="T59" fmla="*/ 472 h 895"/>
                  <a:gd name="T60" fmla="*/ 1189 w 1200"/>
                  <a:gd name="T61" fmla="*/ 452 h 895"/>
                  <a:gd name="T62" fmla="*/ 8 w 1200"/>
                  <a:gd name="T63" fmla="*/ 410 h 895"/>
                  <a:gd name="T64" fmla="*/ 1180 w 1200"/>
                  <a:gd name="T65" fmla="*/ 388 h 895"/>
                  <a:gd name="T66" fmla="*/ 1 w 1200"/>
                  <a:gd name="T67" fmla="*/ 352 h 895"/>
                  <a:gd name="T68" fmla="*/ 1176 w 1200"/>
                  <a:gd name="T69" fmla="*/ 330 h 895"/>
                  <a:gd name="T70" fmla="*/ 1176 w 1200"/>
                  <a:gd name="T71" fmla="*/ 306 h 895"/>
                  <a:gd name="T72" fmla="*/ 0 w 1200"/>
                  <a:gd name="T73" fmla="*/ 270 h 895"/>
                  <a:gd name="T74" fmla="*/ 4 w 1200"/>
                  <a:gd name="T75" fmla="*/ 253 h 895"/>
                  <a:gd name="T76" fmla="*/ 1163 w 1200"/>
                  <a:gd name="T77" fmla="*/ 229 h 895"/>
                  <a:gd name="T78" fmla="*/ 12 w 1200"/>
                  <a:gd name="T79" fmla="*/ 189 h 895"/>
                  <a:gd name="T80" fmla="*/ 1156 w 1200"/>
                  <a:gd name="T81" fmla="*/ 164 h 895"/>
                  <a:gd name="T82" fmla="*/ 24 w 1200"/>
                  <a:gd name="T83" fmla="*/ 133 h 895"/>
                  <a:gd name="T84" fmla="*/ 41 w 1200"/>
                  <a:gd name="T85" fmla="*/ 120 h 895"/>
                  <a:gd name="T86" fmla="*/ 79 w 1200"/>
                  <a:gd name="T87" fmla="*/ 103 h 895"/>
                  <a:gd name="T88" fmla="*/ 139 w 1200"/>
                  <a:gd name="T89" fmla="*/ 91 h 895"/>
                  <a:gd name="T90" fmla="*/ 178 w 1200"/>
                  <a:gd name="T91" fmla="*/ 80 h 895"/>
                  <a:gd name="T92" fmla="*/ 236 w 1200"/>
                  <a:gd name="T93" fmla="*/ 78 h 895"/>
                  <a:gd name="T94" fmla="*/ 280 w 1200"/>
                  <a:gd name="T95" fmla="*/ 78 h 895"/>
                  <a:gd name="T96" fmla="*/ 344 w 1200"/>
                  <a:gd name="T97" fmla="*/ 70 h 895"/>
                  <a:gd name="T98" fmla="*/ 382 w 1200"/>
                  <a:gd name="T99" fmla="*/ 70 h 895"/>
                  <a:gd name="T100" fmla="*/ 443 w 1200"/>
                  <a:gd name="T101" fmla="*/ 64 h 895"/>
                  <a:gd name="T102" fmla="*/ 483 w 1200"/>
                  <a:gd name="T103" fmla="*/ 60 h 895"/>
                  <a:gd name="T104" fmla="*/ 544 w 1200"/>
                  <a:gd name="T105" fmla="*/ 53 h 895"/>
                  <a:gd name="T106" fmla="*/ 585 w 1200"/>
                  <a:gd name="T107" fmla="*/ 48 h 895"/>
                  <a:gd name="T108" fmla="*/ 646 w 1200"/>
                  <a:gd name="T109" fmla="*/ 41 h 895"/>
                  <a:gd name="T110" fmla="*/ 1108 w 1200"/>
                  <a:gd name="T111" fmla="*/ 30 h 895"/>
                  <a:gd name="T112" fmla="*/ 747 w 1200"/>
                  <a:gd name="T113" fmla="*/ 28 h 895"/>
                  <a:gd name="T114" fmla="*/ 1091 w 1200"/>
                  <a:gd name="T115" fmla="*/ 16 h 895"/>
                  <a:gd name="T116" fmla="*/ 848 w 1200"/>
                  <a:gd name="T117" fmla="*/ 10 h 895"/>
                  <a:gd name="T118" fmla="*/ 888 w 1200"/>
                  <a:gd name="T119" fmla="*/ 6 h 895"/>
                  <a:gd name="T120" fmla="*/ 929 w 1200"/>
                  <a:gd name="T121" fmla="*/ 8 h 895"/>
                  <a:gd name="T122" fmla="*/ 949 w 1200"/>
                  <a:gd name="T123" fmla="*/ 7 h 895"/>
                  <a:gd name="T124" fmla="*/ 991 w 1200"/>
                  <a:gd name="T125" fmla="*/ 0 h 8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00" h="895">
                    <a:moveTo>
                      <a:pt x="213" y="895"/>
                    </a:moveTo>
                    <a:cubicBezTo>
                      <a:pt x="213" y="895"/>
                      <a:pt x="213" y="895"/>
                      <a:pt x="213" y="895"/>
                    </a:cubicBezTo>
                    <a:cubicBezTo>
                      <a:pt x="211" y="895"/>
                      <a:pt x="210" y="893"/>
                      <a:pt x="210" y="892"/>
                    </a:cubicBezTo>
                    <a:cubicBezTo>
                      <a:pt x="210" y="890"/>
                      <a:pt x="212" y="889"/>
                      <a:pt x="213" y="889"/>
                    </a:cubicBezTo>
                    <a:cubicBezTo>
                      <a:pt x="213" y="889"/>
                      <a:pt x="213" y="889"/>
                      <a:pt x="213" y="889"/>
                    </a:cubicBezTo>
                    <a:cubicBezTo>
                      <a:pt x="215" y="889"/>
                      <a:pt x="216" y="890"/>
                      <a:pt x="216" y="892"/>
                    </a:cubicBezTo>
                    <a:cubicBezTo>
                      <a:pt x="216" y="893"/>
                      <a:pt x="215" y="895"/>
                      <a:pt x="213" y="895"/>
                    </a:cubicBezTo>
                    <a:close/>
                    <a:moveTo>
                      <a:pt x="234" y="895"/>
                    </a:moveTo>
                    <a:cubicBezTo>
                      <a:pt x="232" y="895"/>
                      <a:pt x="231" y="893"/>
                      <a:pt x="231" y="892"/>
                    </a:cubicBezTo>
                    <a:cubicBezTo>
                      <a:pt x="231" y="890"/>
                      <a:pt x="232" y="889"/>
                      <a:pt x="233" y="889"/>
                    </a:cubicBezTo>
                    <a:cubicBezTo>
                      <a:pt x="234" y="889"/>
                      <a:pt x="234" y="889"/>
                      <a:pt x="234" y="889"/>
                    </a:cubicBezTo>
                    <a:cubicBezTo>
                      <a:pt x="235" y="889"/>
                      <a:pt x="237" y="890"/>
                      <a:pt x="237" y="892"/>
                    </a:cubicBezTo>
                    <a:cubicBezTo>
                      <a:pt x="237" y="893"/>
                      <a:pt x="236" y="895"/>
                      <a:pt x="234" y="895"/>
                    </a:cubicBezTo>
                    <a:cubicBezTo>
                      <a:pt x="234" y="895"/>
                      <a:pt x="234" y="895"/>
                      <a:pt x="234" y="895"/>
                    </a:cubicBezTo>
                    <a:close/>
                    <a:moveTo>
                      <a:pt x="193" y="894"/>
                    </a:moveTo>
                    <a:cubicBezTo>
                      <a:pt x="193" y="894"/>
                      <a:pt x="193" y="894"/>
                      <a:pt x="193" y="894"/>
                    </a:cubicBezTo>
                    <a:cubicBezTo>
                      <a:pt x="191" y="894"/>
                      <a:pt x="190" y="892"/>
                      <a:pt x="190" y="890"/>
                    </a:cubicBezTo>
                    <a:cubicBezTo>
                      <a:pt x="190" y="889"/>
                      <a:pt x="191" y="887"/>
                      <a:pt x="193" y="888"/>
                    </a:cubicBezTo>
                    <a:cubicBezTo>
                      <a:pt x="193" y="888"/>
                      <a:pt x="193" y="888"/>
                      <a:pt x="193" y="888"/>
                    </a:cubicBezTo>
                    <a:cubicBezTo>
                      <a:pt x="195" y="888"/>
                      <a:pt x="196" y="889"/>
                      <a:pt x="196" y="891"/>
                    </a:cubicBezTo>
                    <a:cubicBezTo>
                      <a:pt x="196" y="893"/>
                      <a:pt x="195" y="894"/>
                      <a:pt x="193" y="894"/>
                    </a:cubicBezTo>
                    <a:close/>
                    <a:moveTo>
                      <a:pt x="254" y="894"/>
                    </a:moveTo>
                    <a:cubicBezTo>
                      <a:pt x="253" y="894"/>
                      <a:pt x="251" y="892"/>
                      <a:pt x="251" y="891"/>
                    </a:cubicBezTo>
                    <a:cubicBezTo>
                      <a:pt x="251" y="889"/>
                      <a:pt x="252" y="888"/>
                      <a:pt x="254" y="888"/>
                    </a:cubicBezTo>
                    <a:cubicBezTo>
                      <a:pt x="254" y="888"/>
                      <a:pt x="254" y="888"/>
                      <a:pt x="254" y="888"/>
                    </a:cubicBezTo>
                    <a:cubicBezTo>
                      <a:pt x="256" y="888"/>
                      <a:pt x="257" y="889"/>
                      <a:pt x="257" y="891"/>
                    </a:cubicBezTo>
                    <a:cubicBezTo>
                      <a:pt x="257" y="892"/>
                      <a:pt x="256" y="894"/>
                      <a:pt x="254" y="894"/>
                    </a:cubicBezTo>
                    <a:cubicBezTo>
                      <a:pt x="254" y="894"/>
                      <a:pt x="254" y="894"/>
                      <a:pt x="254" y="894"/>
                    </a:cubicBezTo>
                    <a:close/>
                    <a:moveTo>
                      <a:pt x="275" y="892"/>
                    </a:moveTo>
                    <a:cubicBezTo>
                      <a:pt x="273" y="892"/>
                      <a:pt x="271" y="891"/>
                      <a:pt x="271" y="889"/>
                    </a:cubicBezTo>
                    <a:cubicBezTo>
                      <a:pt x="271" y="888"/>
                      <a:pt x="272" y="886"/>
                      <a:pt x="274" y="886"/>
                    </a:cubicBezTo>
                    <a:cubicBezTo>
                      <a:pt x="274" y="886"/>
                      <a:pt x="274" y="886"/>
                      <a:pt x="274" y="886"/>
                    </a:cubicBezTo>
                    <a:cubicBezTo>
                      <a:pt x="276" y="886"/>
                      <a:pt x="277" y="887"/>
                      <a:pt x="278" y="889"/>
                    </a:cubicBezTo>
                    <a:cubicBezTo>
                      <a:pt x="278" y="891"/>
                      <a:pt x="276" y="892"/>
                      <a:pt x="275" y="892"/>
                    </a:cubicBezTo>
                    <a:cubicBezTo>
                      <a:pt x="275" y="892"/>
                      <a:pt x="275" y="892"/>
                      <a:pt x="275" y="892"/>
                    </a:cubicBezTo>
                    <a:close/>
                    <a:moveTo>
                      <a:pt x="173" y="891"/>
                    </a:moveTo>
                    <a:cubicBezTo>
                      <a:pt x="173" y="891"/>
                      <a:pt x="172" y="891"/>
                      <a:pt x="172" y="891"/>
                    </a:cubicBezTo>
                    <a:cubicBezTo>
                      <a:pt x="172" y="891"/>
                      <a:pt x="172" y="891"/>
                      <a:pt x="172" y="891"/>
                    </a:cubicBezTo>
                    <a:cubicBezTo>
                      <a:pt x="170" y="891"/>
                      <a:pt x="169" y="889"/>
                      <a:pt x="169" y="887"/>
                    </a:cubicBezTo>
                    <a:cubicBezTo>
                      <a:pt x="170" y="886"/>
                      <a:pt x="171" y="885"/>
                      <a:pt x="173" y="885"/>
                    </a:cubicBezTo>
                    <a:cubicBezTo>
                      <a:pt x="173" y="885"/>
                      <a:pt x="173" y="885"/>
                      <a:pt x="173" y="885"/>
                    </a:cubicBezTo>
                    <a:cubicBezTo>
                      <a:pt x="175" y="885"/>
                      <a:pt x="176" y="887"/>
                      <a:pt x="176" y="889"/>
                    </a:cubicBezTo>
                    <a:cubicBezTo>
                      <a:pt x="176" y="890"/>
                      <a:pt x="174" y="891"/>
                      <a:pt x="173" y="891"/>
                    </a:cubicBezTo>
                    <a:close/>
                    <a:moveTo>
                      <a:pt x="295" y="890"/>
                    </a:moveTo>
                    <a:cubicBezTo>
                      <a:pt x="293" y="890"/>
                      <a:pt x="292" y="889"/>
                      <a:pt x="292" y="887"/>
                    </a:cubicBezTo>
                    <a:cubicBezTo>
                      <a:pt x="291" y="886"/>
                      <a:pt x="292" y="884"/>
                      <a:pt x="294" y="884"/>
                    </a:cubicBezTo>
                    <a:cubicBezTo>
                      <a:pt x="295" y="884"/>
                      <a:pt x="295" y="884"/>
                      <a:pt x="295" y="884"/>
                    </a:cubicBezTo>
                    <a:cubicBezTo>
                      <a:pt x="296" y="884"/>
                      <a:pt x="298" y="885"/>
                      <a:pt x="298" y="887"/>
                    </a:cubicBezTo>
                    <a:cubicBezTo>
                      <a:pt x="298" y="888"/>
                      <a:pt x="297" y="890"/>
                      <a:pt x="295" y="890"/>
                    </a:cubicBezTo>
                    <a:cubicBezTo>
                      <a:pt x="295" y="890"/>
                      <a:pt x="295" y="890"/>
                      <a:pt x="295" y="890"/>
                    </a:cubicBezTo>
                    <a:close/>
                    <a:moveTo>
                      <a:pt x="315" y="888"/>
                    </a:moveTo>
                    <a:cubicBezTo>
                      <a:pt x="313" y="888"/>
                      <a:pt x="312" y="887"/>
                      <a:pt x="312" y="885"/>
                    </a:cubicBezTo>
                    <a:cubicBezTo>
                      <a:pt x="312" y="883"/>
                      <a:pt x="313" y="882"/>
                      <a:pt x="314" y="882"/>
                    </a:cubicBezTo>
                    <a:cubicBezTo>
                      <a:pt x="315" y="885"/>
                      <a:pt x="315" y="885"/>
                      <a:pt x="315" y="885"/>
                    </a:cubicBezTo>
                    <a:cubicBezTo>
                      <a:pt x="315" y="882"/>
                      <a:pt x="315" y="882"/>
                      <a:pt x="315" y="882"/>
                    </a:cubicBezTo>
                    <a:cubicBezTo>
                      <a:pt x="316" y="882"/>
                      <a:pt x="318" y="883"/>
                      <a:pt x="318" y="884"/>
                    </a:cubicBezTo>
                    <a:cubicBezTo>
                      <a:pt x="318" y="886"/>
                      <a:pt x="317" y="887"/>
                      <a:pt x="316" y="888"/>
                    </a:cubicBezTo>
                    <a:cubicBezTo>
                      <a:pt x="315" y="888"/>
                      <a:pt x="315" y="888"/>
                      <a:pt x="315" y="888"/>
                    </a:cubicBezTo>
                    <a:cubicBezTo>
                      <a:pt x="315" y="888"/>
                      <a:pt x="315" y="888"/>
                      <a:pt x="315" y="888"/>
                    </a:cubicBezTo>
                    <a:close/>
                    <a:moveTo>
                      <a:pt x="153" y="886"/>
                    </a:moveTo>
                    <a:cubicBezTo>
                      <a:pt x="153" y="886"/>
                      <a:pt x="152" y="886"/>
                      <a:pt x="152" y="886"/>
                    </a:cubicBezTo>
                    <a:cubicBezTo>
                      <a:pt x="150" y="886"/>
                      <a:pt x="149" y="884"/>
                      <a:pt x="150" y="882"/>
                    </a:cubicBezTo>
                    <a:cubicBezTo>
                      <a:pt x="150" y="881"/>
                      <a:pt x="152" y="880"/>
                      <a:pt x="153" y="880"/>
                    </a:cubicBezTo>
                    <a:cubicBezTo>
                      <a:pt x="154" y="880"/>
                      <a:pt x="154" y="880"/>
                      <a:pt x="154" y="880"/>
                    </a:cubicBezTo>
                    <a:cubicBezTo>
                      <a:pt x="156" y="881"/>
                      <a:pt x="156" y="883"/>
                      <a:pt x="156" y="884"/>
                    </a:cubicBezTo>
                    <a:cubicBezTo>
                      <a:pt x="155" y="886"/>
                      <a:pt x="154" y="886"/>
                      <a:pt x="153" y="886"/>
                    </a:cubicBezTo>
                    <a:close/>
                    <a:moveTo>
                      <a:pt x="335" y="885"/>
                    </a:moveTo>
                    <a:cubicBezTo>
                      <a:pt x="334" y="885"/>
                      <a:pt x="332" y="884"/>
                      <a:pt x="332" y="883"/>
                    </a:cubicBezTo>
                    <a:cubicBezTo>
                      <a:pt x="332" y="881"/>
                      <a:pt x="333" y="879"/>
                      <a:pt x="334" y="879"/>
                    </a:cubicBezTo>
                    <a:cubicBezTo>
                      <a:pt x="335" y="879"/>
                      <a:pt x="335" y="879"/>
                      <a:pt x="335" y="879"/>
                    </a:cubicBezTo>
                    <a:cubicBezTo>
                      <a:pt x="337" y="879"/>
                      <a:pt x="338" y="880"/>
                      <a:pt x="338" y="882"/>
                    </a:cubicBezTo>
                    <a:cubicBezTo>
                      <a:pt x="338" y="883"/>
                      <a:pt x="337" y="885"/>
                      <a:pt x="336" y="885"/>
                    </a:cubicBezTo>
                    <a:cubicBezTo>
                      <a:pt x="336" y="885"/>
                      <a:pt x="335" y="885"/>
                      <a:pt x="335" y="885"/>
                    </a:cubicBezTo>
                    <a:close/>
                    <a:moveTo>
                      <a:pt x="355" y="882"/>
                    </a:moveTo>
                    <a:cubicBezTo>
                      <a:pt x="354" y="882"/>
                      <a:pt x="353" y="881"/>
                      <a:pt x="352" y="880"/>
                    </a:cubicBezTo>
                    <a:cubicBezTo>
                      <a:pt x="352" y="878"/>
                      <a:pt x="353" y="877"/>
                      <a:pt x="355" y="876"/>
                    </a:cubicBezTo>
                    <a:cubicBezTo>
                      <a:pt x="355" y="876"/>
                      <a:pt x="355" y="876"/>
                      <a:pt x="355" y="876"/>
                    </a:cubicBezTo>
                    <a:cubicBezTo>
                      <a:pt x="357" y="876"/>
                      <a:pt x="358" y="877"/>
                      <a:pt x="359" y="879"/>
                    </a:cubicBezTo>
                    <a:cubicBezTo>
                      <a:pt x="359" y="881"/>
                      <a:pt x="358" y="882"/>
                      <a:pt x="356" y="882"/>
                    </a:cubicBezTo>
                    <a:cubicBezTo>
                      <a:pt x="356" y="882"/>
                      <a:pt x="356" y="882"/>
                      <a:pt x="355" y="882"/>
                    </a:cubicBezTo>
                    <a:close/>
                    <a:moveTo>
                      <a:pt x="375" y="879"/>
                    </a:moveTo>
                    <a:cubicBezTo>
                      <a:pt x="374" y="879"/>
                      <a:pt x="373" y="878"/>
                      <a:pt x="372" y="877"/>
                    </a:cubicBezTo>
                    <a:cubicBezTo>
                      <a:pt x="372" y="875"/>
                      <a:pt x="373" y="874"/>
                      <a:pt x="375" y="873"/>
                    </a:cubicBezTo>
                    <a:cubicBezTo>
                      <a:pt x="375" y="873"/>
                      <a:pt x="375" y="873"/>
                      <a:pt x="375" y="873"/>
                    </a:cubicBezTo>
                    <a:cubicBezTo>
                      <a:pt x="377" y="873"/>
                      <a:pt x="378" y="874"/>
                      <a:pt x="379" y="876"/>
                    </a:cubicBezTo>
                    <a:cubicBezTo>
                      <a:pt x="379" y="878"/>
                      <a:pt x="378" y="879"/>
                      <a:pt x="376" y="879"/>
                    </a:cubicBezTo>
                    <a:cubicBezTo>
                      <a:pt x="376" y="879"/>
                      <a:pt x="376" y="879"/>
                      <a:pt x="376" y="879"/>
                    </a:cubicBezTo>
                    <a:cubicBezTo>
                      <a:pt x="376" y="879"/>
                      <a:pt x="375" y="879"/>
                      <a:pt x="375" y="879"/>
                    </a:cubicBezTo>
                    <a:close/>
                    <a:moveTo>
                      <a:pt x="134" y="879"/>
                    </a:moveTo>
                    <a:cubicBezTo>
                      <a:pt x="134" y="879"/>
                      <a:pt x="133" y="879"/>
                      <a:pt x="133" y="878"/>
                    </a:cubicBezTo>
                    <a:cubicBezTo>
                      <a:pt x="132" y="878"/>
                      <a:pt x="132" y="878"/>
                      <a:pt x="132" y="878"/>
                    </a:cubicBezTo>
                    <a:cubicBezTo>
                      <a:pt x="131" y="877"/>
                      <a:pt x="130" y="875"/>
                      <a:pt x="131" y="874"/>
                    </a:cubicBezTo>
                    <a:cubicBezTo>
                      <a:pt x="132" y="873"/>
                      <a:pt x="134" y="872"/>
                      <a:pt x="135" y="873"/>
                    </a:cubicBezTo>
                    <a:cubicBezTo>
                      <a:pt x="136" y="873"/>
                      <a:pt x="136" y="873"/>
                      <a:pt x="136" y="873"/>
                    </a:cubicBezTo>
                    <a:cubicBezTo>
                      <a:pt x="137" y="874"/>
                      <a:pt x="138" y="876"/>
                      <a:pt x="137" y="877"/>
                    </a:cubicBezTo>
                    <a:cubicBezTo>
                      <a:pt x="136" y="878"/>
                      <a:pt x="135" y="879"/>
                      <a:pt x="134" y="879"/>
                    </a:cubicBezTo>
                    <a:close/>
                    <a:moveTo>
                      <a:pt x="396" y="876"/>
                    </a:moveTo>
                    <a:cubicBezTo>
                      <a:pt x="394" y="876"/>
                      <a:pt x="393" y="875"/>
                      <a:pt x="393" y="874"/>
                    </a:cubicBezTo>
                    <a:cubicBezTo>
                      <a:pt x="392" y="872"/>
                      <a:pt x="393" y="871"/>
                      <a:pt x="395" y="870"/>
                    </a:cubicBezTo>
                    <a:cubicBezTo>
                      <a:pt x="395" y="870"/>
                      <a:pt x="395" y="870"/>
                      <a:pt x="395" y="870"/>
                    </a:cubicBezTo>
                    <a:cubicBezTo>
                      <a:pt x="397" y="870"/>
                      <a:pt x="399" y="871"/>
                      <a:pt x="399" y="873"/>
                    </a:cubicBezTo>
                    <a:cubicBezTo>
                      <a:pt x="399" y="875"/>
                      <a:pt x="398" y="876"/>
                      <a:pt x="396" y="876"/>
                    </a:cubicBezTo>
                    <a:cubicBezTo>
                      <a:pt x="396" y="876"/>
                      <a:pt x="396" y="876"/>
                      <a:pt x="396" y="876"/>
                    </a:cubicBezTo>
                    <a:close/>
                    <a:moveTo>
                      <a:pt x="416" y="873"/>
                    </a:moveTo>
                    <a:cubicBezTo>
                      <a:pt x="415" y="873"/>
                      <a:pt x="413" y="872"/>
                      <a:pt x="413" y="871"/>
                    </a:cubicBezTo>
                    <a:cubicBezTo>
                      <a:pt x="413" y="869"/>
                      <a:pt x="414" y="868"/>
                      <a:pt x="415" y="867"/>
                    </a:cubicBezTo>
                    <a:cubicBezTo>
                      <a:pt x="415" y="867"/>
                      <a:pt x="416" y="867"/>
                      <a:pt x="416" y="867"/>
                    </a:cubicBezTo>
                    <a:cubicBezTo>
                      <a:pt x="417" y="867"/>
                      <a:pt x="419" y="868"/>
                      <a:pt x="419" y="870"/>
                    </a:cubicBezTo>
                    <a:cubicBezTo>
                      <a:pt x="419" y="872"/>
                      <a:pt x="418" y="873"/>
                      <a:pt x="416" y="873"/>
                    </a:cubicBezTo>
                    <a:cubicBezTo>
                      <a:pt x="416" y="873"/>
                      <a:pt x="416" y="873"/>
                      <a:pt x="416" y="873"/>
                    </a:cubicBezTo>
                    <a:close/>
                    <a:moveTo>
                      <a:pt x="436" y="870"/>
                    </a:moveTo>
                    <a:cubicBezTo>
                      <a:pt x="435" y="870"/>
                      <a:pt x="433" y="869"/>
                      <a:pt x="433" y="868"/>
                    </a:cubicBezTo>
                    <a:cubicBezTo>
                      <a:pt x="433" y="866"/>
                      <a:pt x="434" y="865"/>
                      <a:pt x="435" y="864"/>
                    </a:cubicBezTo>
                    <a:cubicBezTo>
                      <a:pt x="435" y="864"/>
                      <a:pt x="436" y="864"/>
                      <a:pt x="436" y="864"/>
                    </a:cubicBezTo>
                    <a:cubicBezTo>
                      <a:pt x="437" y="864"/>
                      <a:pt x="439" y="865"/>
                      <a:pt x="439" y="867"/>
                    </a:cubicBezTo>
                    <a:cubicBezTo>
                      <a:pt x="439" y="868"/>
                      <a:pt x="438" y="870"/>
                      <a:pt x="437" y="870"/>
                    </a:cubicBezTo>
                    <a:cubicBezTo>
                      <a:pt x="437" y="870"/>
                      <a:pt x="436" y="870"/>
                      <a:pt x="436" y="870"/>
                    </a:cubicBezTo>
                    <a:close/>
                    <a:moveTo>
                      <a:pt x="456" y="867"/>
                    </a:moveTo>
                    <a:cubicBezTo>
                      <a:pt x="455" y="867"/>
                      <a:pt x="453" y="866"/>
                      <a:pt x="453" y="865"/>
                    </a:cubicBezTo>
                    <a:cubicBezTo>
                      <a:pt x="453" y="863"/>
                      <a:pt x="454" y="862"/>
                      <a:pt x="456" y="861"/>
                    </a:cubicBezTo>
                    <a:cubicBezTo>
                      <a:pt x="456" y="864"/>
                      <a:pt x="456" y="864"/>
                      <a:pt x="456" y="864"/>
                    </a:cubicBezTo>
                    <a:cubicBezTo>
                      <a:pt x="456" y="861"/>
                      <a:pt x="456" y="861"/>
                      <a:pt x="456" y="861"/>
                    </a:cubicBezTo>
                    <a:cubicBezTo>
                      <a:pt x="458" y="861"/>
                      <a:pt x="459" y="862"/>
                      <a:pt x="459" y="864"/>
                    </a:cubicBezTo>
                    <a:cubicBezTo>
                      <a:pt x="460" y="865"/>
                      <a:pt x="458" y="867"/>
                      <a:pt x="457" y="867"/>
                    </a:cubicBezTo>
                    <a:cubicBezTo>
                      <a:pt x="457" y="867"/>
                      <a:pt x="456" y="867"/>
                      <a:pt x="456" y="867"/>
                    </a:cubicBezTo>
                    <a:cubicBezTo>
                      <a:pt x="456" y="867"/>
                      <a:pt x="456" y="867"/>
                      <a:pt x="456" y="867"/>
                    </a:cubicBezTo>
                    <a:close/>
                    <a:moveTo>
                      <a:pt x="118" y="867"/>
                    </a:moveTo>
                    <a:cubicBezTo>
                      <a:pt x="117" y="867"/>
                      <a:pt x="116" y="866"/>
                      <a:pt x="116" y="866"/>
                    </a:cubicBezTo>
                    <a:cubicBezTo>
                      <a:pt x="115" y="865"/>
                      <a:pt x="114" y="863"/>
                      <a:pt x="116" y="861"/>
                    </a:cubicBezTo>
                    <a:cubicBezTo>
                      <a:pt x="117" y="860"/>
                      <a:pt x="118" y="860"/>
                      <a:pt x="120" y="861"/>
                    </a:cubicBezTo>
                    <a:cubicBezTo>
                      <a:pt x="120" y="861"/>
                      <a:pt x="120" y="861"/>
                      <a:pt x="120" y="861"/>
                    </a:cubicBezTo>
                    <a:cubicBezTo>
                      <a:pt x="121" y="863"/>
                      <a:pt x="121" y="865"/>
                      <a:pt x="120" y="866"/>
                    </a:cubicBezTo>
                    <a:cubicBezTo>
                      <a:pt x="119" y="866"/>
                      <a:pt x="119" y="867"/>
                      <a:pt x="118" y="867"/>
                    </a:cubicBezTo>
                    <a:close/>
                    <a:moveTo>
                      <a:pt x="476" y="864"/>
                    </a:moveTo>
                    <a:cubicBezTo>
                      <a:pt x="475" y="864"/>
                      <a:pt x="473" y="863"/>
                      <a:pt x="473" y="862"/>
                    </a:cubicBezTo>
                    <a:cubicBezTo>
                      <a:pt x="473" y="860"/>
                      <a:pt x="474" y="858"/>
                      <a:pt x="476" y="858"/>
                    </a:cubicBezTo>
                    <a:cubicBezTo>
                      <a:pt x="476" y="861"/>
                      <a:pt x="476" y="861"/>
                      <a:pt x="476" y="861"/>
                    </a:cubicBezTo>
                    <a:cubicBezTo>
                      <a:pt x="476" y="858"/>
                      <a:pt x="476" y="858"/>
                      <a:pt x="476" y="858"/>
                    </a:cubicBezTo>
                    <a:cubicBezTo>
                      <a:pt x="478" y="858"/>
                      <a:pt x="479" y="859"/>
                      <a:pt x="480" y="861"/>
                    </a:cubicBezTo>
                    <a:cubicBezTo>
                      <a:pt x="480" y="862"/>
                      <a:pt x="479" y="864"/>
                      <a:pt x="477" y="864"/>
                    </a:cubicBezTo>
                    <a:cubicBezTo>
                      <a:pt x="477" y="864"/>
                      <a:pt x="477" y="864"/>
                      <a:pt x="477" y="864"/>
                    </a:cubicBezTo>
                    <a:cubicBezTo>
                      <a:pt x="476" y="864"/>
                      <a:pt x="476" y="864"/>
                      <a:pt x="476" y="864"/>
                    </a:cubicBezTo>
                    <a:close/>
                    <a:moveTo>
                      <a:pt x="496" y="861"/>
                    </a:moveTo>
                    <a:cubicBezTo>
                      <a:pt x="495" y="861"/>
                      <a:pt x="494" y="860"/>
                      <a:pt x="493" y="859"/>
                    </a:cubicBezTo>
                    <a:cubicBezTo>
                      <a:pt x="493" y="857"/>
                      <a:pt x="494" y="856"/>
                      <a:pt x="496" y="855"/>
                    </a:cubicBezTo>
                    <a:cubicBezTo>
                      <a:pt x="496" y="858"/>
                      <a:pt x="496" y="858"/>
                      <a:pt x="496" y="858"/>
                    </a:cubicBezTo>
                    <a:cubicBezTo>
                      <a:pt x="496" y="855"/>
                      <a:pt x="496" y="855"/>
                      <a:pt x="496" y="855"/>
                    </a:cubicBezTo>
                    <a:cubicBezTo>
                      <a:pt x="498" y="855"/>
                      <a:pt x="499" y="856"/>
                      <a:pt x="500" y="858"/>
                    </a:cubicBezTo>
                    <a:cubicBezTo>
                      <a:pt x="500" y="859"/>
                      <a:pt x="499" y="861"/>
                      <a:pt x="497" y="861"/>
                    </a:cubicBezTo>
                    <a:cubicBezTo>
                      <a:pt x="497" y="861"/>
                      <a:pt x="497" y="861"/>
                      <a:pt x="497" y="861"/>
                    </a:cubicBezTo>
                    <a:cubicBezTo>
                      <a:pt x="497" y="861"/>
                      <a:pt x="497" y="861"/>
                      <a:pt x="496" y="861"/>
                    </a:cubicBezTo>
                    <a:close/>
                    <a:moveTo>
                      <a:pt x="517" y="858"/>
                    </a:moveTo>
                    <a:cubicBezTo>
                      <a:pt x="515" y="858"/>
                      <a:pt x="514" y="857"/>
                      <a:pt x="514" y="856"/>
                    </a:cubicBezTo>
                    <a:cubicBezTo>
                      <a:pt x="514" y="854"/>
                      <a:pt x="515" y="853"/>
                      <a:pt x="516" y="852"/>
                    </a:cubicBezTo>
                    <a:cubicBezTo>
                      <a:pt x="516" y="852"/>
                      <a:pt x="517" y="852"/>
                      <a:pt x="517" y="852"/>
                    </a:cubicBezTo>
                    <a:cubicBezTo>
                      <a:pt x="518" y="852"/>
                      <a:pt x="520" y="853"/>
                      <a:pt x="520" y="855"/>
                    </a:cubicBezTo>
                    <a:cubicBezTo>
                      <a:pt x="520" y="857"/>
                      <a:pt x="519" y="858"/>
                      <a:pt x="517" y="858"/>
                    </a:cubicBezTo>
                    <a:cubicBezTo>
                      <a:pt x="517" y="858"/>
                      <a:pt x="517" y="858"/>
                      <a:pt x="517" y="858"/>
                    </a:cubicBezTo>
                    <a:close/>
                    <a:moveTo>
                      <a:pt x="537" y="856"/>
                    </a:moveTo>
                    <a:cubicBezTo>
                      <a:pt x="536" y="856"/>
                      <a:pt x="534" y="854"/>
                      <a:pt x="534" y="853"/>
                    </a:cubicBezTo>
                    <a:cubicBezTo>
                      <a:pt x="534" y="851"/>
                      <a:pt x="535" y="850"/>
                      <a:pt x="536" y="850"/>
                    </a:cubicBezTo>
                    <a:cubicBezTo>
                      <a:pt x="536" y="850"/>
                      <a:pt x="537" y="850"/>
                      <a:pt x="537" y="850"/>
                    </a:cubicBezTo>
                    <a:cubicBezTo>
                      <a:pt x="538" y="849"/>
                      <a:pt x="540" y="851"/>
                      <a:pt x="540" y="852"/>
                    </a:cubicBezTo>
                    <a:cubicBezTo>
                      <a:pt x="540" y="854"/>
                      <a:pt x="539" y="855"/>
                      <a:pt x="538" y="856"/>
                    </a:cubicBezTo>
                    <a:cubicBezTo>
                      <a:pt x="537" y="856"/>
                      <a:pt x="537" y="856"/>
                      <a:pt x="537" y="856"/>
                    </a:cubicBezTo>
                    <a:close/>
                    <a:moveTo>
                      <a:pt x="557" y="853"/>
                    </a:moveTo>
                    <a:cubicBezTo>
                      <a:pt x="556" y="853"/>
                      <a:pt x="554" y="852"/>
                      <a:pt x="554" y="850"/>
                    </a:cubicBezTo>
                    <a:cubicBezTo>
                      <a:pt x="554" y="849"/>
                      <a:pt x="555" y="847"/>
                      <a:pt x="557" y="847"/>
                    </a:cubicBezTo>
                    <a:cubicBezTo>
                      <a:pt x="557" y="847"/>
                      <a:pt x="557" y="847"/>
                      <a:pt x="557" y="847"/>
                    </a:cubicBezTo>
                    <a:cubicBezTo>
                      <a:pt x="559" y="847"/>
                      <a:pt x="560" y="848"/>
                      <a:pt x="560" y="849"/>
                    </a:cubicBezTo>
                    <a:cubicBezTo>
                      <a:pt x="561" y="851"/>
                      <a:pt x="559" y="853"/>
                      <a:pt x="558" y="853"/>
                    </a:cubicBezTo>
                    <a:cubicBezTo>
                      <a:pt x="557" y="853"/>
                      <a:pt x="557" y="853"/>
                      <a:pt x="557" y="853"/>
                    </a:cubicBezTo>
                    <a:cubicBezTo>
                      <a:pt x="557" y="853"/>
                      <a:pt x="557" y="853"/>
                      <a:pt x="557" y="853"/>
                    </a:cubicBezTo>
                    <a:close/>
                    <a:moveTo>
                      <a:pt x="105" y="851"/>
                    </a:moveTo>
                    <a:cubicBezTo>
                      <a:pt x="104" y="851"/>
                      <a:pt x="103" y="851"/>
                      <a:pt x="102" y="850"/>
                    </a:cubicBezTo>
                    <a:cubicBezTo>
                      <a:pt x="102" y="849"/>
                      <a:pt x="102" y="849"/>
                      <a:pt x="102" y="849"/>
                    </a:cubicBezTo>
                    <a:cubicBezTo>
                      <a:pt x="101" y="848"/>
                      <a:pt x="101" y="846"/>
                      <a:pt x="103" y="845"/>
                    </a:cubicBezTo>
                    <a:cubicBezTo>
                      <a:pt x="104" y="844"/>
                      <a:pt x="106" y="845"/>
                      <a:pt x="107" y="846"/>
                    </a:cubicBezTo>
                    <a:cubicBezTo>
                      <a:pt x="107" y="846"/>
                      <a:pt x="107" y="846"/>
                      <a:pt x="107" y="846"/>
                    </a:cubicBezTo>
                    <a:cubicBezTo>
                      <a:pt x="108" y="848"/>
                      <a:pt x="108" y="850"/>
                      <a:pt x="106" y="850"/>
                    </a:cubicBezTo>
                    <a:cubicBezTo>
                      <a:pt x="106" y="851"/>
                      <a:pt x="105" y="851"/>
                      <a:pt x="105" y="851"/>
                    </a:cubicBezTo>
                    <a:close/>
                    <a:moveTo>
                      <a:pt x="577" y="850"/>
                    </a:moveTo>
                    <a:cubicBezTo>
                      <a:pt x="576" y="850"/>
                      <a:pt x="574" y="849"/>
                      <a:pt x="574" y="848"/>
                    </a:cubicBezTo>
                    <a:cubicBezTo>
                      <a:pt x="574" y="846"/>
                      <a:pt x="575" y="845"/>
                      <a:pt x="577" y="844"/>
                    </a:cubicBezTo>
                    <a:cubicBezTo>
                      <a:pt x="577" y="844"/>
                      <a:pt x="577" y="844"/>
                      <a:pt x="577" y="844"/>
                    </a:cubicBezTo>
                    <a:cubicBezTo>
                      <a:pt x="579" y="844"/>
                      <a:pt x="580" y="845"/>
                      <a:pt x="581" y="847"/>
                    </a:cubicBezTo>
                    <a:cubicBezTo>
                      <a:pt x="581" y="849"/>
                      <a:pt x="580" y="850"/>
                      <a:pt x="578" y="850"/>
                    </a:cubicBezTo>
                    <a:cubicBezTo>
                      <a:pt x="578" y="850"/>
                      <a:pt x="578" y="850"/>
                      <a:pt x="578" y="850"/>
                    </a:cubicBezTo>
                    <a:cubicBezTo>
                      <a:pt x="577" y="850"/>
                      <a:pt x="577" y="850"/>
                      <a:pt x="577" y="850"/>
                    </a:cubicBezTo>
                    <a:close/>
                    <a:moveTo>
                      <a:pt x="598" y="848"/>
                    </a:moveTo>
                    <a:cubicBezTo>
                      <a:pt x="596" y="848"/>
                      <a:pt x="595" y="847"/>
                      <a:pt x="595" y="845"/>
                    </a:cubicBezTo>
                    <a:cubicBezTo>
                      <a:pt x="594" y="844"/>
                      <a:pt x="596" y="842"/>
                      <a:pt x="597" y="842"/>
                    </a:cubicBezTo>
                    <a:cubicBezTo>
                      <a:pt x="598" y="842"/>
                      <a:pt x="598" y="842"/>
                      <a:pt x="598" y="842"/>
                    </a:cubicBezTo>
                    <a:cubicBezTo>
                      <a:pt x="599" y="842"/>
                      <a:pt x="601" y="843"/>
                      <a:pt x="601" y="845"/>
                    </a:cubicBezTo>
                    <a:cubicBezTo>
                      <a:pt x="601" y="846"/>
                      <a:pt x="600" y="848"/>
                      <a:pt x="598" y="848"/>
                    </a:cubicBezTo>
                    <a:cubicBezTo>
                      <a:pt x="598" y="848"/>
                      <a:pt x="598" y="848"/>
                      <a:pt x="598" y="848"/>
                    </a:cubicBezTo>
                    <a:cubicBezTo>
                      <a:pt x="598" y="848"/>
                      <a:pt x="598" y="848"/>
                      <a:pt x="598" y="848"/>
                    </a:cubicBezTo>
                    <a:close/>
                    <a:moveTo>
                      <a:pt x="618" y="846"/>
                    </a:moveTo>
                    <a:cubicBezTo>
                      <a:pt x="617" y="846"/>
                      <a:pt x="615" y="845"/>
                      <a:pt x="615" y="843"/>
                    </a:cubicBezTo>
                    <a:cubicBezTo>
                      <a:pt x="615" y="841"/>
                      <a:pt x="616" y="840"/>
                      <a:pt x="617" y="840"/>
                    </a:cubicBezTo>
                    <a:cubicBezTo>
                      <a:pt x="618" y="840"/>
                      <a:pt x="618" y="840"/>
                      <a:pt x="618" y="840"/>
                    </a:cubicBezTo>
                    <a:cubicBezTo>
                      <a:pt x="619" y="840"/>
                      <a:pt x="621" y="841"/>
                      <a:pt x="621" y="842"/>
                    </a:cubicBezTo>
                    <a:cubicBezTo>
                      <a:pt x="621" y="844"/>
                      <a:pt x="620" y="846"/>
                      <a:pt x="618" y="846"/>
                    </a:cubicBezTo>
                    <a:cubicBezTo>
                      <a:pt x="618" y="846"/>
                      <a:pt x="618" y="846"/>
                      <a:pt x="618" y="846"/>
                    </a:cubicBezTo>
                    <a:close/>
                    <a:moveTo>
                      <a:pt x="638" y="844"/>
                    </a:moveTo>
                    <a:cubicBezTo>
                      <a:pt x="637" y="844"/>
                      <a:pt x="635" y="842"/>
                      <a:pt x="635" y="841"/>
                    </a:cubicBezTo>
                    <a:cubicBezTo>
                      <a:pt x="635" y="839"/>
                      <a:pt x="636" y="838"/>
                      <a:pt x="638" y="838"/>
                    </a:cubicBezTo>
                    <a:cubicBezTo>
                      <a:pt x="638" y="838"/>
                      <a:pt x="638" y="838"/>
                      <a:pt x="638" y="838"/>
                    </a:cubicBezTo>
                    <a:cubicBezTo>
                      <a:pt x="640" y="837"/>
                      <a:pt x="641" y="839"/>
                      <a:pt x="641" y="840"/>
                    </a:cubicBezTo>
                    <a:cubicBezTo>
                      <a:pt x="642" y="842"/>
                      <a:pt x="640" y="843"/>
                      <a:pt x="639" y="844"/>
                    </a:cubicBezTo>
                    <a:cubicBezTo>
                      <a:pt x="638" y="844"/>
                      <a:pt x="638" y="844"/>
                      <a:pt x="638" y="844"/>
                    </a:cubicBezTo>
                    <a:cubicBezTo>
                      <a:pt x="638" y="844"/>
                      <a:pt x="638" y="844"/>
                      <a:pt x="638" y="844"/>
                    </a:cubicBezTo>
                    <a:close/>
                    <a:moveTo>
                      <a:pt x="658" y="842"/>
                    </a:moveTo>
                    <a:cubicBezTo>
                      <a:pt x="657" y="842"/>
                      <a:pt x="656" y="841"/>
                      <a:pt x="655" y="839"/>
                    </a:cubicBezTo>
                    <a:cubicBezTo>
                      <a:pt x="655" y="837"/>
                      <a:pt x="656" y="836"/>
                      <a:pt x="658" y="836"/>
                    </a:cubicBezTo>
                    <a:cubicBezTo>
                      <a:pt x="658" y="836"/>
                      <a:pt x="658" y="836"/>
                      <a:pt x="658" y="836"/>
                    </a:cubicBezTo>
                    <a:cubicBezTo>
                      <a:pt x="660" y="836"/>
                      <a:pt x="662" y="837"/>
                      <a:pt x="662" y="838"/>
                    </a:cubicBezTo>
                    <a:cubicBezTo>
                      <a:pt x="662" y="840"/>
                      <a:pt x="661" y="841"/>
                      <a:pt x="659" y="842"/>
                    </a:cubicBezTo>
                    <a:cubicBezTo>
                      <a:pt x="659" y="842"/>
                      <a:pt x="659" y="842"/>
                      <a:pt x="659" y="842"/>
                    </a:cubicBezTo>
                    <a:cubicBezTo>
                      <a:pt x="659" y="842"/>
                      <a:pt x="658" y="842"/>
                      <a:pt x="658" y="842"/>
                    </a:cubicBezTo>
                    <a:close/>
                    <a:moveTo>
                      <a:pt x="679" y="840"/>
                    </a:moveTo>
                    <a:cubicBezTo>
                      <a:pt x="677" y="840"/>
                      <a:pt x="676" y="839"/>
                      <a:pt x="676" y="837"/>
                    </a:cubicBezTo>
                    <a:cubicBezTo>
                      <a:pt x="676" y="835"/>
                      <a:pt x="677" y="834"/>
                      <a:pt x="678" y="834"/>
                    </a:cubicBezTo>
                    <a:cubicBezTo>
                      <a:pt x="679" y="834"/>
                      <a:pt x="679" y="834"/>
                      <a:pt x="679" y="834"/>
                    </a:cubicBezTo>
                    <a:cubicBezTo>
                      <a:pt x="680" y="834"/>
                      <a:pt x="682" y="835"/>
                      <a:pt x="682" y="836"/>
                    </a:cubicBezTo>
                    <a:cubicBezTo>
                      <a:pt x="682" y="838"/>
                      <a:pt x="681" y="840"/>
                      <a:pt x="679" y="840"/>
                    </a:cubicBezTo>
                    <a:cubicBezTo>
                      <a:pt x="679" y="840"/>
                      <a:pt x="679" y="840"/>
                      <a:pt x="679" y="840"/>
                    </a:cubicBezTo>
                    <a:cubicBezTo>
                      <a:pt x="679" y="840"/>
                      <a:pt x="679" y="840"/>
                      <a:pt x="679" y="840"/>
                    </a:cubicBezTo>
                    <a:close/>
                    <a:moveTo>
                      <a:pt x="699" y="838"/>
                    </a:moveTo>
                    <a:cubicBezTo>
                      <a:pt x="698" y="838"/>
                      <a:pt x="696" y="837"/>
                      <a:pt x="696" y="835"/>
                    </a:cubicBezTo>
                    <a:cubicBezTo>
                      <a:pt x="696" y="833"/>
                      <a:pt x="697" y="832"/>
                      <a:pt x="699" y="832"/>
                    </a:cubicBezTo>
                    <a:cubicBezTo>
                      <a:pt x="699" y="832"/>
                      <a:pt x="699" y="832"/>
                      <a:pt x="699" y="832"/>
                    </a:cubicBezTo>
                    <a:cubicBezTo>
                      <a:pt x="701" y="832"/>
                      <a:pt x="702" y="833"/>
                      <a:pt x="702" y="835"/>
                    </a:cubicBezTo>
                    <a:cubicBezTo>
                      <a:pt x="703" y="836"/>
                      <a:pt x="701" y="838"/>
                      <a:pt x="700" y="838"/>
                    </a:cubicBezTo>
                    <a:cubicBezTo>
                      <a:pt x="700" y="838"/>
                      <a:pt x="700" y="838"/>
                      <a:pt x="699" y="838"/>
                    </a:cubicBezTo>
                    <a:close/>
                    <a:moveTo>
                      <a:pt x="720" y="836"/>
                    </a:moveTo>
                    <a:cubicBezTo>
                      <a:pt x="718" y="836"/>
                      <a:pt x="717" y="835"/>
                      <a:pt x="717" y="833"/>
                    </a:cubicBezTo>
                    <a:cubicBezTo>
                      <a:pt x="716" y="832"/>
                      <a:pt x="717" y="830"/>
                      <a:pt x="719" y="830"/>
                    </a:cubicBezTo>
                    <a:cubicBezTo>
                      <a:pt x="719" y="830"/>
                      <a:pt x="719" y="830"/>
                      <a:pt x="719" y="830"/>
                    </a:cubicBezTo>
                    <a:cubicBezTo>
                      <a:pt x="721" y="830"/>
                      <a:pt x="723" y="831"/>
                      <a:pt x="723" y="833"/>
                    </a:cubicBezTo>
                    <a:cubicBezTo>
                      <a:pt x="723" y="834"/>
                      <a:pt x="722" y="836"/>
                      <a:pt x="720" y="836"/>
                    </a:cubicBezTo>
                    <a:cubicBezTo>
                      <a:pt x="720" y="836"/>
                      <a:pt x="720" y="836"/>
                      <a:pt x="720" y="836"/>
                    </a:cubicBezTo>
                    <a:close/>
                    <a:moveTo>
                      <a:pt x="740" y="834"/>
                    </a:moveTo>
                    <a:cubicBezTo>
                      <a:pt x="739" y="834"/>
                      <a:pt x="737" y="833"/>
                      <a:pt x="737" y="831"/>
                    </a:cubicBezTo>
                    <a:cubicBezTo>
                      <a:pt x="737" y="830"/>
                      <a:pt x="738" y="828"/>
                      <a:pt x="739" y="828"/>
                    </a:cubicBezTo>
                    <a:cubicBezTo>
                      <a:pt x="740" y="828"/>
                      <a:pt x="740" y="828"/>
                      <a:pt x="740" y="828"/>
                    </a:cubicBezTo>
                    <a:cubicBezTo>
                      <a:pt x="741" y="828"/>
                      <a:pt x="743" y="829"/>
                      <a:pt x="743" y="831"/>
                    </a:cubicBezTo>
                    <a:cubicBezTo>
                      <a:pt x="743" y="833"/>
                      <a:pt x="742" y="834"/>
                      <a:pt x="740" y="834"/>
                    </a:cubicBezTo>
                    <a:cubicBezTo>
                      <a:pt x="740" y="834"/>
                      <a:pt x="740" y="834"/>
                      <a:pt x="740" y="834"/>
                    </a:cubicBezTo>
                    <a:close/>
                    <a:moveTo>
                      <a:pt x="94" y="834"/>
                    </a:moveTo>
                    <a:cubicBezTo>
                      <a:pt x="93" y="834"/>
                      <a:pt x="92" y="833"/>
                      <a:pt x="91" y="832"/>
                    </a:cubicBezTo>
                    <a:cubicBezTo>
                      <a:pt x="91" y="832"/>
                      <a:pt x="91" y="832"/>
                      <a:pt x="91" y="832"/>
                    </a:cubicBezTo>
                    <a:cubicBezTo>
                      <a:pt x="90" y="830"/>
                      <a:pt x="91" y="829"/>
                      <a:pt x="92" y="828"/>
                    </a:cubicBezTo>
                    <a:cubicBezTo>
                      <a:pt x="94" y="827"/>
                      <a:pt x="96" y="827"/>
                      <a:pt x="96" y="829"/>
                    </a:cubicBezTo>
                    <a:cubicBezTo>
                      <a:pt x="97" y="829"/>
                      <a:pt x="97" y="829"/>
                      <a:pt x="97" y="829"/>
                    </a:cubicBezTo>
                    <a:cubicBezTo>
                      <a:pt x="97" y="831"/>
                      <a:pt x="97" y="833"/>
                      <a:pt x="95" y="833"/>
                    </a:cubicBezTo>
                    <a:cubicBezTo>
                      <a:pt x="95" y="834"/>
                      <a:pt x="94" y="834"/>
                      <a:pt x="94" y="834"/>
                    </a:cubicBezTo>
                    <a:close/>
                    <a:moveTo>
                      <a:pt x="760" y="832"/>
                    </a:moveTo>
                    <a:cubicBezTo>
                      <a:pt x="759" y="832"/>
                      <a:pt x="757" y="831"/>
                      <a:pt x="757" y="830"/>
                    </a:cubicBezTo>
                    <a:cubicBezTo>
                      <a:pt x="757" y="828"/>
                      <a:pt x="758" y="827"/>
                      <a:pt x="760" y="826"/>
                    </a:cubicBezTo>
                    <a:cubicBezTo>
                      <a:pt x="760" y="826"/>
                      <a:pt x="760" y="826"/>
                      <a:pt x="760" y="826"/>
                    </a:cubicBezTo>
                    <a:cubicBezTo>
                      <a:pt x="762" y="826"/>
                      <a:pt x="763" y="828"/>
                      <a:pt x="763" y="829"/>
                    </a:cubicBezTo>
                    <a:cubicBezTo>
                      <a:pt x="764" y="831"/>
                      <a:pt x="762" y="832"/>
                      <a:pt x="761" y="832"/>
                    </a:cubicBezTo>
                    <a:cubicBezTo>
                      <a:pt x="761" y="832"/>
                      <a:pt x="760" y="832"/>
                      <a:pt x="760" y="832"/>
                    </a:cubicBezTo>
                    <a:close/>
                    <a:moveTo>
                      <a:pt x="781" y="831"/>
                    </a:moveTo>
                    <a:cubicBezTo>
                      <a:pt x="779" y="831"/>
                      <a:pt x="778" y="829"/>
                      <a:pt x="778" y="828"/>
                    </a:cubicBezTo>
                    <a:cubicBezTo>
                      <a:pt x="777" y="826"/>
                      <a:pt x="778" y="825"/>
                      <a:pt x="780" y="825"/>
                    </a:cubicBezTo>
                    <a:cubicBezTo>
                      <a:pt x="780" y="825"/>
                      <a:pt x="780" y="825"/>
                      <a:pt x="780" y="825"/>
                    </a:cubicBezTo>
                    <a:cubicBezTo>
                      <a:pt x="782" y="825"/>
                      <a:pt x="784" y="826"/>
                      <a:pt x="784" y="827"/>
                    </a:cubicBezTo>
                    <a:cubicBezTo>
                      <a:pt x="784" y="829"/>
                      <a:pt x="783" y="831"/>
                      <a:pt x="781" y="831"/>
                    </a:cubicBezTo>
                    <a:cubicBezTo>
                      <a:pt x="781" y="831"/>
                      <a:pt x="781" y="831"/>
                      <a:pt x="781" y="831"/>
                    </a:cubicBezTo>
                    <a:close/>
                    <a:moveTo>
                      <a:pt x="801" y="829"/>
                    </a:moveTo>
                    <a:cubicBezTo>
                      <a:pt x="799" y="829"/>
                      <a:pt x="798" y="828"/>
                      <a:pt x="798" y="826"/>
                    </a:cubicBezTo>
                    <a:cubicBezTo>
                      <a:pt x="798" y="825"/>
                      <a:pt x="799" y="823"/>
                      <a:pt x="800" y="823"/>
                    </a:cubicBezTo>
                    <a:cubicBezTo>
                      <a:pt x="801" y="823"/>
                      <a:pt x="801" y="823"/>
                      <a:pt x="801" y="823"/>
                    </a:cubicBezTo>
                    <a:cubicBezTo>
                      <a:pt x="802" y="823"/>
                      <a:pt x="804" y="824"/>
                      <a:pt x="804" y="826"/>
                    </a:cubicBezTo>
                    <a:cubicBezTo>
                      <a:pt x="804" y="827"/>
                      <a:pt x="803" y="829"/>
                      <a:pt x="801" y="829"/>
                    </a:cubicBezTo>
                    <a:cubicBezTo>
                      <a:pt x="801" y="829"/>
                      <a:pt x="801" y="829"/>
                      <a:pt x="801" y="829"/>
                    </a:cubicBezTo>
                    <a:close/>
                    <a:moveTo>
                      <a:pt x="821" y="827"/>
                    </a:moveTo>
                    <a:cubicBezTo>
                      <a:pt x="820" y="827"/>
                      <a:pt x="818" y="826"/>
                      <a:pt x="818" y="824"/>
                    </a:cubicBezTo>
                    <a:cubicBezTo>
                      <a:pt x="818" y="823"/>
                      <a:pt x="819" y="821"/>
                      <a:pt x="821" y="821"/>
                    </a:cubicBezTo>
                    <a:cubicBezTo>
                      <a:pt x="821" y="821"/>
                      <a:pt x="821" y="821"/>
                      <a:pt x="821" y="821"/>
                    </a:cubicBezTo>
                    <a:cubicBezTo>
                      <a:pt x="823" y="821"/>
                      <a:pt x="824" y="822"/>
                      <a:pt x="824" y="824"/>
                    </a:cubicBezTo>
                    <a:cubicBezTo>
                      <a:pt x="825" y="826"/>
                      <a:pt x="823" y="827"/>
                      <a:pt x="822" y="827"/>
                    </a:cubicBezTo>
                    <a:cubicBezTo>
                      <a:pt x="822" y="827"/>
                      <a:pt x="821" y="827"/>
                      <a:pt x="821" y="827"/>
                    </a:cubicBezTo>
                    <a:close/>
                    <a:moveTo>
                      <a:pt x="842" y="825"/>
                    </a:moveTo>
                    <a:cubicBezTo>
                      <a:pt x="840" y="825"/>
                      <a:pt x="839" y="824"/>
                      <a:pt x="839" y="823"/>
                    </a:cubicBezTo>
                    <a:cubicBezTo>
                      <a:pt x="838" y="821"/>
                      <a:pt x="839" y="820"/>
                      <a:pt x="841" y="819"/>
                    </a:cubicBezTo>
                    <a:cubicBezTo>
                      <a:pt x="841" y="819"/>
                      <a:pt x="841" y="819"/>
                      <a:pt x="841" y="819"/>
                    </a:cubicBezTo>
                    <a:cubicBezTo>
                      <a:pt x="843" y="819"/>
                      <a:pt x="845" y="820"/>
                      <a:pt x="845" y="822"/>
                    </a:cubicBezTo>
                    <a:cubicBezTo>
                      <a:pt x="845" y="824"/>
                      <a:pt x="844" y="825"/>
                      <a:pt x="842" y="825"/>
                    </a:cubicBezTo>
                    <a:cubicBezTo>
                      <a:pt x="842" y="825"/>
                      <a:pt x="842" y="825"/>
                      <a:pt x="842" y="825"/>
                    </a:cubicBezTo>
                    <a:close/>
                    <a:moveTo>
                      <a:pt x="862" y="824"/>
                    </a:moveTo>
                    <a:cubicBezTo>
                      <a:pt x="860" y="824"/>
                      <a:pt x="859" y="822"/>
                      <a:pt x="859" y="821"/>
                    </a:cubicBezTo>
                    <a:cubicBezTo>
                      <a:pt x="859" y="819"/>
                      <a:pt x="860" y="818"/>
                      <a:pt x="861" y="818"/>
                    </a:cubicBezTo>
                    <a:cubicBezTo>
                      <a:pt x="862" y="818"/>
                      <a:pt x="862" y="818"/>
                      <a:pt x="862" y="818"/>
                    </a:cubicBezTo>
                    <a:cubicBezTo>
                      <a:pt x="863" y="817"/>
                      <a:pt x="865" y="819"/>
                      <a:pt x="865" y="820"/>
                    </a:cubicBezTo>
                    <a:cubicBezTo>
                      <a:pt x="865" y="822"/>
                      <a:pt x="864" y="823"/>
                      <a:pt x="862" y="824"/>
                    </a:cubicBezTo>
                    <a:cubicBezTo>
                      <a:pt x="862" y="824"/>
                      <a:pt x="862" y="824"/>
                      <a:pt x="862" y="824"/>
                    </a:cubicBezTo>
                    <a:close/>
                    <a:moveTo>
                      <a:pt x="882" y="822"/>
                    </a:moveTo>
                    <a:cubicBezTo>
                      <a:pt x="881" y="822"/>
                      <a:pt x="879" y="821"/>
                      <a:pt x="879" y="819"/>
                    </a:cubicBezTo>
                    <a:cubicBezTo>
                      <a:pt x="879" y="817"/>
                      <a:pt x="880" y="816"/>
                      <a:pt x="882" y="816"/>
                    </a:cubicBezTo>
                    <a:cubicBezTo>
                      <a:pt x="882" y="816"/>
                      <a:pt x="882" y="816"/>
                      <a:pt x="882" y="816"/>
                    </a:cubicBezTo>
                    <a:cubicBezTo>
                      <a:pt x="884" y="816"/>
                      <a:pt x="885" y="817"/>
                      <a:pt x="885" y="818"/>
                    </a:cubicBezTo>
                    <a:cubicBezTo>
                      <a:pt x="886" y="820"/>
                      <a:pt x="884" y="822"/>
                      <a:pt x="883" y="822"/>
                    </a:cubicBezTo>
                    <a:cubicBezTo>
                      <a:pt x="883" y="822"/>
                      <a:pt x="882" y="822"/>
                      <a:pt x="882" y="822"/>
                    </a:cubicBezTo>
                    <a:close/>
                    <a:moveTo>
                      <a:pt x="902" y="820"/>
                    </a:moveTo>
                    <a:cubicBezTo>
                      <a:pt x="901" y="820"/>
                      <a:pt x="899" y="819"/>
                      <a:pt x="899" y="817"/>
                    </a:cubicBezTo>
                    <a:cubicBezTo>
                      <a:pt x="899" y="815"/>
                      <a:pt x="900" y="814"/>
                      <a:pt x="902" y="814"/>
                    </a:cubicBezTo>
                    <a:cubicBezTo>
                      <a:pt x="902" y="814"/>
                      <a:pt x="902" y="814"/>
                      <a:pt x="902" y="814"/>
                    </a:cubicBezTo>
                    <a:cubicBezTo>
                      <a:pt x="904" y="814"/>
                      <a:pt x="905" y="815"/>
                      <a:pt x="906" y="816"/>
                    </a:cubicBezTo>
                    <a:cubicBezTo>
                      <a:pt x="906" y="818"/>
                      <a:pt x="905" y="820"/>
                      <a:pt x="903" y="820"/>
                    </a:cubicBezTo>
                    <a:cubicBezTo>
                      <a:pt x="903" y="820"/>
                      <a:pt x="903" y="820"/>
                      <a:pt x="903" y="820"/>
                    </a:cubicBezTo>
                    <a:cubicBezTo>
                      <a:pt x="902" y="820"/>
                      <a:pt x="902" y="820"/>
                      <a:pt x="902" y="820"/>
                    </a:cubicBezTo>
                    <a:close/>
                    <a:moveTo>
                      <a:pt x="923" y="818"/>
                    </a:moveTo>
                    <a:cubicBezTo>
                      <a:pt x="921" y="818"/>
                      <a:pt x="920" y="817"/>
                      <a:pt x="920" y="815"/>
                    </a:cubicBezTo>
                    <a:cubicBezTo>
                      <a:pt x="919" y="814"/>
                      <a:pt x="921" y="812"/>
                      <a:pt x="922" y="812"/>
                    </a:cubicBezTo>
                    <a:cubicBezTo>
                      <a:pt x="923" y="812"/>
                      <a:pt x="923" y="812"/>
                      <a:pt x="923" y="812"/>
                    </a:cubicBezTo>
                    <a:cubicBezTo>
                      <a:pt x="924" y="812"/>
                      <a:pt x="926" y="813"/>
                      <a:pt x="926" y="815"/>
                    </a:cubicBezTo>
                    <a:cubicBezTo>
                      <a:pt x="926" y="816"/>
                      <a:pt x="925" y="818"/>
                      <a:pt x="923" y="818"/>
                    </a:cubicBezTo>
                    <a:cubicBezTo>
                      <a:pt x="923" y="818"/>
                      <a:pt x="923" y="818"/>
                      <a:pt x="923" y="818"/>
                    </a:cubicBezTo>
                    <a:cubicBezTo>
                      <a:pt x="923" y="818"/>
                      <a:pt x="923" y="818"/>
                      <a:pt x="923" y="818"/>
                    </a:cubicBezTo>
                    <a:close/>
                    <a:moveTo>
                      <a:pt x="943" y="816"/>
                    </a:moveTo>
                    <a:cubicBezTo>
                      <a:pt x="942" y="816"/>
                      <a:pt x="940" y="815"/>
                      <a:pt x="940" y="813"/>
                    </a:cubicBezTo>
                    <a:cubicBezTo>
                      <a:pt x="940" y="812"/>
                      <a:pt x="941" y="810"/>
                      <a:pt x="943" y="810"/>
                    </a:cubicBezTo>
                    <a:cubicBezTo>
                      <a:pt x="943" y="810"/>
                      <a:pt x="943" y="810"/>
                      <a:pt x="943" y="810"/>
                    </a:cubicBezTo>
                    <a:cubicBezTo>
                      <a:pt x="945" y="810"/>
                      <a:pt x="946" y="811"/>
                      <a:pt x="946" y="813"/>
                    </a:cubicBezTo>
                    <a:cubicBezTo>
                      <a:pt x="946" y="814"/>
                      <a:pt x="945" y="816"/>
                      <a:pt x="944" y="816"/>
                    </a:cubicBezTo>
                    <a:cubicBezTo>
                      <a:pt x="943" y="816"/>
                      <a:pt x="943" y="816"/>
                      <a:pt x="943" y="816"/>
                    </a:cubicBezTo>
                    <a:close/>
                    <a:moveTo>
                      <a:pt x="85" y="815"/>
                    </a:moveTo>
                    <a:cubicBezTo>
                      <a:pt x="84" y="815"/>
                      <a:pt x="83" y="815"/>
                      <a:pt x="82" y="814"/>
                    </a:cubicBezTo>
                    <a:cubicBezTo>
                      <a:pt x="82" y="814"/>
                      <a:pt x="82" y="813"/>
                      <a:pt x="82" y="813"/>
                    </a:cubicBezTo>
                    <a:cubicBezTo>
                      <a:pt x="81" y="812"/>
                      <a:pt x="82" y="810"/>
                      <a:pt x="83" y="809"/>
                    </a:cubicBezTo>
                    <a:cubicBezTo>
                      <a:pt x="85" y="809"/>
                      <a:pt x="87" y="809"/>
                      <a:pt x="87" y="811"/>
                    </a:cubicBezTo>
                    <a:cubicBezTo>
                      <a:pt x="85" y="812"/>
                      <a:pt x="85" y="812"/>
                      <a:pt x="85" y="812"/>
                    </a:cubicBezTo>
                    <a:cubicBezTo>
                      <a:pt x="88" y="811"/>
                      <a:pt x="88" y="811"/>
                      <a:pt x="88" y="811"/>
                    </a:cubicBezTo>
                    <a:cubicBezTo>
                      <a:pt x="88" y="813"/>
                      <a:pt x="88" y="814"/>
                      <a:pt x="86" y="815"/>
                    </a:cubicBezTo>
                    <a:cubicBezTo>
                      <a:pt x="86" y="815"/>
                      <a:pt x="85" y="815"/>
                      <a:pt x="85" y="815"/>
                    </a:cubicBezTo>
                    <a:close/>
                    <a:moveTo>
                      <a:pt x="964" y="814"/>
                    </a:moveTo>
                    <a:cubicBezTo>
                      <a:pt x="962" y="814"/>
                      <a:pt x="961" y="813"/>
                      <a:pt x="960" y="811"/>
                    </a:cubicBezTo>
                    <a:cubicBezTo>
                      <a:pt x="960" y="809"/>
                      <a:pt x="961" y="808"/>
                      <a:pt x="963" y="808"/>
                    </a:cubicBezTo>
                    <a:cubicBezTo>
                      <a:pt x="963" y="808"/>
                      <a:pt x="963" y="808"/>
                      <a:pt x="963" y="808"/>
                    </a:cubicBezTo>
                    <a:cubicBezTo>
                      <a:pt x="965" y="807"/>
                      <a:pt x="966" y="809"/>
                      <a:pt x="967" y="810"/>
                    </a:cubicBezTo>
                    <a:cubicBezTo>
                      <a:pt x="967" y="812"/>
                      <a:pt x="966" y="813"/>
                      <a:pt x="964" y="814"/>
                    </a:cubicBezTo>
                    <a:cubicBezTo>
                      <a:pt x="964" y="814"/>
                      <a:pt x="964" y="814"/>
                      <a:pt x="964" y="814"/>
                    </a:cubicBezTo>
                    <a:close/>
                    <a:moveTo>
                      <a:pt x="983" y="811"/>
                    </a:moveTo>
                    <a:cubicBezTo>
                      <a:pt x="982" y="811"/>
                      <a:pt x="981" y="810"/>
                      <a:pt x="981" y="809"/>
                    </a:cubicBezTo>
                    <a:cubicBezTo>
                      <a:pt x="980" y="807"/>
                      <a:pt x="981" y="806"/>
                      <a:pt x="983" y="805"/>
                    </a:cubicBezTo>
                    <a:cubicBezTo>
                      <a:pt x="984" y="805"/>
                      <a:pt x="984" y="805"/>
                      <a:pt x="984" y="805"/>
                    </a:cubicBezTo>
                    <a:cubicBezTo>
                      <a:pt x="985" y="805"/>
                      <a:pt x="987" y="806"/>
                      <a:pt x="987" y="808"/>
                    </a:cubicBezTo>
                    <a:cubicBezTo>
                      <a:pt x="987" y="810"/>
                      <a:pt x="986" y="811"/>
                      <a:pt x="984" y="811"/>
                    </a:cubicBezTo>
                    <a:cubicBezTo>
                      <a:pt x="984" y="811"/>
                      <a:pt x="984" y="811"/>
                      <a:pt x="984" y="811"/>
                    </a:cubicBezTo>
                    <a:cubicBezTo>
                      <a:pt x="984" y="811"/>
                      <a:pt x="984" y="811"/>
                      <a:pt x="983" y="811"/>
                    </a:cubicBezTo>
                    <a:close/>
                    <a:moveTo>
                      <a:pt x="1004" y="809"/>
                    </a:moveTo>
                    <a:cubicBezTo>
                      <a:pt x="1002" y="809"/>
                      <a:pt x="1001" y="808"/>
                      <a:pt x="1001" y="806"/>
                    </a:cubicBezTo>
                    <a:cubicBezTo>
                      <a:pt x="1001" y="805"/>
                      <a:pt x="1002" y="803"/>
                      <a:pt x="1003" y="803"/>
                    </a:cubicBezTo>
                    <a:cubicBezTo>
                      <a:pt x="1004" y="803"/>
                      <a:pt x="1004" y="803"/>
                      <a:pt x="1004" y="803"/>
                    </a:cubicBezTo>
                    <a:cubicBezTo>
                      <a:pt x="1005" y="803"/>
                      <a:pt x="1007" y="804"/>
                      <a:pt x="1007" y="805"/>
                    </a:cubicBezTo>
                    <a:cubicBezTo>
                      <a:pt x="1007" y="807"/>
                      <a:pt x="1006" y="809"/>
                      <a:pt x="1005" y="809"/>
                    </a:cubicBezTo>
                    <a:cubicBezTo>
                      <a:pt x="1004" y="809"/>
                      <a:pt x="1004" y="809"/>
                      <a:pt x="1004" y="809"/>
                    </a:cubicBezTo>
                    <a:cubicBezTo>
                      <a:pt x="1004" y="809"/>
                      <a:pt x="1004" y="809"/>
                      <a:pt x="1004" y="809"/>
                    </a:cubicBezTo>
                    <a:close/>
                    <a:moveTo>
                      <a:pt x="1024" y="806"/>
                    </a:moveTo>
                    <a:cubicBezTo>
                      <a:pt x="1023" y="806"/>
                      <a:pt x="1021" y="805"/>
                      <a:pt x="1021" y="804"/>
                    </a:cubicBezTo>
                    <a:cubicBezTo>
                      <a:pt x="1021" y="802"/>
                      <a:pt x="1022" y="800"/>
                      <a:pt x="1024" y="800"/>
                    </a:cubicBezTo>
                    <a:cubicBezTo>
                      <a:pt x="1024" y="800"/>
                      <a:pt x="1024" y="800"/>
                      <a:pt x="1024" y="800"/>
                    </a:cubicBezTo>
                    <a:cubicBezTo>
                      <a:pt x="1026" y="800"/>
                      <a:pt x="1027" y="801"/>
                      <a:pt x="1027" y="803"/>
                    </a:cubicBezTo>
                    <a:cubicBezTo>
                      <a:pt x="1028" y="804"/>
                      <a:pt x="1026" y="806"/>
                      <a:pt x="1025" y="806"/>
                    </a:cubicBezTo>
                    <a:cubicBezTo>
                      <a:pt x="1025" y="806"/>
                      <a:pt x="1024" y="806"/>
                      <a:pt x="1024" y="806"/>
                    </a:cubicBezTo>
                    <a:close/>
                    <a:moveTo>
                      <a:pt x="1044" y="803"/>
                    </a:moveTo>
                    <a:cubicBezTo>
                      <a:pt x="1043" y="803"/>
                      <a:pt x="1041" y="802"/>
                      <a:pt x="1041" y="801"/>
                    </a:cubicBezTo>
                    <a:cubicBezTo>
                      <a:pt x="1041" y="799"/>
                      <a:pt x="1042" y="798"/>
                      <a:pt x="1044" y="797"/>
                    </a:cubicBezTo>
                    <a:cubicBezTo>
                      <a:pt x="1044" y="800"/>
                      <a:pt x="1044" y="800"/>
                      <a:pt x="1044" y="800"/>
                    </a:cubicBezTo>
                    <a:cubicBezTo>
                      <a:pt x="1044" y="797"/>
                      <a:pt x="1044" y="797"/>
                      <a:pt x="1044" y="797"/>
                    </a:cubicBezTo>
                    <a:cubicBezTo>
                      <a:pt x="1046" y="797"/>
                      <a:pt x="1047" y="798"/>
                      <a:pt x="1048" y="800"/>
                    </a:cubicBezTo>
                    <a:cubicBezTo>
                      <a:pt x="1048" y="801"/>
                      <a:pt x="1047" y="803"/>
                      <a:pt x="1045" y="803"/>
                    </a:cubicBezTo>
                    <a:cubicBezTo>
                      <a:pt x="1045" y="803"/>
                      <a:pt x="1045" y="803"/>
                      <a:pt x="1045" y="803"/>
                    </a:cubicBezTo>
                    <a:cubicBezTo>
                      <a:pt x="1044" y="803"/>
                      <a:pt x="1044" y="803"/>
                      <a:pt x="1044" y="803"/>
                    </a:cubicBezTo>
                    <a:close/>
                    <a:moveTo>
                      <a:pt x="1065" y="800"/>
                    </a:moveTo>
                    <a:cubicBezTo>
                      <a:pt x="1063" y="800"/>
                      <a:pt x="1062" y="799"/>
                      <a:pt x="1062" y="797"/>
                    </a:cubicBezTo>
                    <a:cubicBezTo>
                      <a:pt x="1061" y="796"/>
                      <a:pt x="1062" y="794"/>
                      <a:pt x="1064" y="794"/>
                    </a:cubicBezTo>
                    <a:cubicBezTo>
                      <a:pt x="1064" y="794"/>
                      <a:pt x="1064" y="794"/>
                      <a:pt x="1064" y="794"/>
                    </a:cubicBezTo>
                    <a:cubicBezTo>
                      <a:pt x="1066" y="794"/>
                      <a:pt x="1067" y="795"/>
                      <a:pt x="1068" y="796"/>
                    </a:cubicBezTo>
                    <a:cubicBezTo>
                      <a:pt x="1068" y="798"/>
                      <a:pt x="1067" y="800"/>
                      <a:pt x="1065" y="800"/>
                    </a:cubicBezTo>
                    <a:cubicBezTo>
                      <a:pt x="1065" y="800"/>
                      <a:pt x="1065" y="800"/>
                      <a:pt x="1065" y="800"/>
                    </a:cubicBezTo>
                    <a:close/>
                    <a:moveTo>
                      <a:pt x="77" y="797"/>
                    </a:moveTo>
                    <a:cubicBezTo>
                      <a:pt x="76" y="797"/>
                      <a:pt x="75" y="796"/>
                      <a:pt x="74" y="795"/>
                    </a:cubicBezTo>
                    <a:cubicBezTo>
                      <a:pt x="74" y="793"/>
                      <a:pt x="74" y="791"/>
                      <a:pt x="76" y="791"/>
                    </a:cubicBezTo>
                    <a:cubicBezTo>
                      <a:pt x="77" y="790"/>
                      <a:pt x="79" y="791"/>
                      <a:pt x="80" y="792"/>
                    </a:cubicBezTo>
                    <a:cubicBezTo>
                      <a:pt x="80" y="793"/>
                      <a:pt x="80" y="793"/>
                      <a:pt x="80" y="793"/>
                    </a:cubicBezTo>
                    <a:cubicBezTo>
                      <a:pt x="80" y="794"/>
                      <a:pt x="80" y="796"/>
                      <a:pt x="78" y="796"/>
                    </a:cubicBezTo>
                    <a:cubicBezTo>
                      <a:pt x="78" y="797"/>
                      <a:pt x="77" y="797"/>
                      <a:pt x="77" y="797"/>
                    </a:cubicBezTo>
                    <a:close/>
                    <a:moveTo>
                      <a:pt x="1084" y="796"/>
                    </a:moveTo>
                    <a:cubicBezTo>
                      <a:pt x="1083" y="796"/>
                      <a:pt x="1082" y="795"/>
                      <a:pt x="1081" y="794"/>
                    </a:cubicBezTo>
                    <a:cubicBezTo>
                      <a:pt x="1081" y="792"/>
                      <a:pt x="1082" y="791"/>
                      <a:pt x="1084" y="790"/>
                    </a:cubicBezTo>
                    <a:cubicBezTo>
                      <a:pt x="1084" y="793"/>
                      <a:pt x="1084" y="793"/>
                      <a:pt x="1084" y="793"/>
                    </a:cubicBezTo>
                    <a:cubicBezTo>
                      <a:pt x="1084" y="790"/>
                      <a:pt x="1084" y="790"/>
                      <a:pt x="1084" y="790"/>
                    </a:cubicBezTo>
                    <a:cubicBezTo>
                      <a:pt x="1086" y="790"/>
                      <a:pt x="1087" y="791"/>
                      <a:pt x="1088" y="793"/>
                    </a:cubicBezTo>
                    <a:cubicBezTo>
                      <a:pt x="1088" y="794"/>
                      <a:pt x="1087" y="796"/>
                      <a:pt x="1085" y="796"/>
                    </a:cubicBezTo>
                    <a:cubicBezTo>
                      <a:pt x="1085" y="796"/>
                      <a:pt x="1085" y="796"/>
                      <a:pt x="1085" y="796"/>
                    </a:cubicBezTo>
                    <a:cubicBezTo>
                      <a:pt x="1085" y="796"/>
                      <a:pt x="1085" y="796"/>
                      <a:pt x="1084" y="796"/>
                    </a:cubicBezTo>
                    <a:close/>
                    <a:moveTo>
                      <a:pt x="1105" y="792"/>
                    </a:moveTo>
                    <a:cubicBezTo>
                      <a:pt x="1103" y="792"/>
                      <a:pt x="1102" y="791"/>
                      <a:pt x="1102" y="789"/>
                    </a:cubicBezTo>
                    <a:cubicBezTo>
                      <a:pt x="1101" y="788"/>
                      <a:pt x="1102" y="786"/>
                      <a:pt x="1104" y="786"/>
                    </a:cubicBezTo>
                    <a:cubicBezTo>
                      <a:pt x="1104" y="786"/>
                      <a:pt x="1104" y="786"/>
                      <a:pt x="1104" y="786"/>
                    </a:cubicBezTo>
                    <a:cubicBezTo>
                      <a:pt x="1106" y="785"/>
                      <a:pt x="1107" y="786"/>
                      <a:pt x="1108" y="788"/>
                    </a:cubicBezTo>
                    <a:cubicBezTo>
                      <a:pt x="1108" y="790"/>
                      <a:pt x="1107" y="791"/>
                      <a:pt x="1105" y="792"/>
                    </a:cubicBezTo>
                    <a:cubicBezTo>
                      <a:pt x="1105" y="792"/>
                      <a:pt x="1105" y="792"/>
                      <a:pt x="1105" y="792"/>
                    </a:cubicBezTo>
                    <a:close/>
                    <a:moveTo>
                      <a:pt x="1124" y="787"/>
                    </a:moveTo>
                    <a:cubicBezTo>
                      <a:pt x="1123" y="787"/>
                      <a:pt x="1122" y="786"/>
                      <a:pt x="1121" y="784"/>
                    </a:cubicBezTo>
                    <a:cubicBezTo>
                      <a:pt x="1121" y="783"/>
                      <a:pt x="1122" y="781"/>
                      <a:pt x="1123" y="781"/>
                    </a:cubicBezTo>
                    <a:cubicBezTo>
                      <a:pt x="1124" y="784"/>
                      <a:pt x="1124" y="784"/>
                      <a:pt x="1124" y="784"/>
                    </a:cubicBezTo>
                    <a:cubicBezTo>
                      <a:pt x="1124" y="781"/>
                      <a:pt x="1124" y="781"/>
                      <a:pt x="1124" y="781"/>
                    </a:cubicBezTo>
                    <a:cubicBezTo>
                      <a:pt x="1125" y="780"/>
                      <a:pt x="1127" y="781"/>
                      <a:pt x="1127" y="783"/>
                    </a:cubicBezTo>
                    <a:cubicBezTo>
                      <a:pt x="1128" y="784"/>
                      <a:pt x="1127" y="786"/>
                      <a:pt x="1125" y="786"/>
                    </a:cubicBezTo>
                    <a:cubicBezTo>
                      <a:pt x="1125" y="786"/>
                      <a:pt x="1125" y="787"/>
                      <a:pt x="1125" y="787"/>
                    </a:cubicBezTo>
                    <a:cubicBezTo>
                      <a:pt x="1125" y="787"/>
                      <a:pt x="1124" y="787"/>
                      <a:pt x="1124" y="787"/>
                    </a:cubicBezTo>
                    <a:close/>
                    <a:moveTo>
                      <a:pt x="1143" y="780"/>
                    </a:moveTo>
                    <a:cubicBezTo>
                      <a:pt x="1142" y="780"/>
                      <a:pt x="1141" y="779"/>
                      <a:pt x="1141" y="778"/>
                    </a:cubicBezTo>
                    <a:cubicBezTo>
                      <a:pt x="1140" y="777"/>
                      <a:pt x="1141" y="775"/>
                      <a:pt x="1142" y="774"/>
                    </a:cubicBezTo>
                    <a:cubicBezTo>
                      <a:pt x="1143" y="774"/>
                      <a:pt x="1143" y="774"/>
                      <a:pt x="1143" y="774"/>
                    </a:cubicBezTo>
                    <a:cubicBezTo>
                      <a:pt x="1144" y="774"/>
                      <a:pt x="1146" y="774"/>
                      <a:pt x="1147" y="776"/>
                    </a:cubicBezTo>
                    <a:cubicBezTo>
                      <a:pt x="1147" y="777"/>
                      <a:pt x="1146" y="779"/>
                      <a:pt x="1145" y="780"/>
                    </a:cubicBezTo>
                    <a:cubicBezTo>
                      <a:pt x="1144" y="780"/>
                      <a:pt x="1144" y="780"/>
                      <a:pt x="1144" y="780"/>
                    </a:cubicBezTo>
                    <a:cubicBezTo>
                      <a:pt x="1144" y="780"/>
                      <a:pt x="1144" y="780"/>
                      <a:pt x="1143" y="780"/>
                    </a:cubicBezTo>
                    <a:close/>
                    <a:moveTo>
                      <a:pt x="70" y="777"/>
                    </a:moveTo>
                    <a:cubicBezTo>
                      <a:pt x="69" y="777"/>
                      <a:pt x="68" y="777"/>
                      <a:pt x="67" y="775"/>
                    </a:cubicBezTo>
                    <a:cubicBezTo>
                      <a:pt x="67" y="775"/>
                      <a:pt x="67" y="775"/>
                      <a:pt x="67" y="775"/>
                    </a:cubicBezTo>
                    <a:cubicBezTo>
                      <a:pt x="67" y="773"/>
                      <a:pt x="67" y="772"/>
                      <a:pt x="69" y="771"/>
                    </a:cubicBezTo>
                    <a:cubicBezTo>
                      <a:pt x="71" y="771"/>
                      <a:pt x="72" y="772"/>
                      <a:pt x="73" y="773"/>
                    </a:cubicBezTo>
                    <a:cubicBezTo>
                      <a:pt x="73" y="773"/>
                      <a:pt x="73" y="773"/>
                      <a:pt x="73" y="773"/>
                    </a:cubicBezTo>
                    <a:cubicBezTo>
                      <a:pt x="73" y="775"/>
                      <a:pt x="73" y="777"/>
                      <a:pt x="71" y="777"/>
                    </a:cubicBezTo>
                    <a:cubicBezTo>
                      <a:pt x="71" y="777"/>
                      <a:pt x="70" y="777"/>
                      <a:pt x="70" y="777"/>
                    </a:cubicBezTo>
                    <a:close/>
                    <a:moveTo>
                      <a:pt x="1161" y="770"/>
                    </a:moveTo>
                    <a:cubicBezTo>
                      <a:pt x="1160" y="770"/>
                      <a:pt x="1160" y="770"/>
                      <a:pt x="1159" y="769"/>
                    </a:cubicBezTo>
                    <a:cubicBezTo>
                      <a:pt x="1158" y="768"/>
                      <a:pt x="1158" y="766"/>
                      <a:pt x="1159" y="765"/>
                    </a:cubicBezTo>
                    <a:cubicBezTo>
                      <a:pt x="1161" y="767"/>
                      <a:pt x="1161" y="767"/>
                      <a:pt x="1161" y="767"/>
                    </a:cubicBezTo>
                    <a:cubicBezTo>
                      <a:pt x="1159" y="765"/>
                      <a:pt x="1159" y="765"/>
                      <a:pt x="1159" y="765"/>
                    </a:cubicBezTo>
                    <a:cubicBezTo>
                      <a:pt x="1161" y="767"/>
                      <a:pt x="1161" y="767"/>
                      <a:pt x="1161" y="767"/>
                    </a:cubicBezTo>
                    <a:cubicBezTo>
                      <a:pt x="1163" y="769"/>
                      <a:pt x="1163" y="769"/>
                      <a:pt x="1163" y="769"/>
                    </a:cubicBezTo>
                    <a:cubicBezTo>
                      <a:pt x="1163" y="770"/>
                      <a:pt x="1162" y="770"/>
                      <a:pt x="1161" y="770"/>
                    </a:cubicBezTo>
                    <a:close/>
                    <a:moveTo>
                      <a:pt x="64" y="758"/>
                    </a:moveTo>
                    <a:cubicBezTo>
                      <a:pt x="63" y="758"/>
                      <a:pt x="61" y="757"/>
                      <a:pt x="61" y="756"/>
                    </a:cubicBezTo>
                    <a:cubicBezTo>
                      <a:pt x="61" y="754"/>
                      <a:pt x="61" y="752"/>
                      <a:pt x="63" y="752"/>
                    </a:cubicBezTo>
                    <a:cubicBezTo>
                      <a:pt x="65" y="751"/>
                      <a:pt x="66" y="752"/>
                      <a:pt x="67" y="754"/>
                    </a:cubicBezTo>
                    <a:cubicBezTo>
                      <a:pt x="67" y="754"/>
                      <a:pt x="67" y="754"/>
                      <a:pt x="67" y="754"/>
                    </a:cubicBezTo>
                    <a:cubicBezTo>
                      <a:pt x="67" y="756"/>
                      <a:pt x="66" y="757"/>
                      <a:pt x="65" y="758"/>
                    </a:cubicBezTo>
                    <a:cubicBezTo>
                      <a:pt x="64" y="758"/>
                      <a:pt x="64" y="758"/>
                      <a:pt x="64" y="758"/>
                    </a:cubicBezTo>
                    <a:close/>
                    <a:moveTo>
                      <a:pt x="1173" y="754"/>
                    </a:moveTo>
                    <a:cubicBezTo>
                      <a:pt x="1173" y="754"/>
                      <a:pt x="1173" y="754"/>
                      <a:pt x="1172" y="754"/>
                    </a:cubicBezTo>
                    <a:cubicBezTo>
                      <a:pt x="1171" y="753"/>
                      <a:pt x="1170" y="751"/>
                      <a:pt x="1171" y="750"/>
                    </a:cubicBezTo>
                    <a:cubicBezTo>
                      <a:pt x="1171" y="750"/>
                      <a:pt x="1171" y="750"/>
                      <a:pt x="1171" y="750"/>
                    </a:cubicBezTo>
                    <a:cubicBezTo>
                      <a:pt x="1172" y="748"/>
                      <a:pt x="1174" y="748"/>
                      <a:pt x="1175" y="748"/>
                    </a:cubicBezTo>
                    <a:cubicBezTo>
                      <a:pt x="1177" y="749"/>
                      <a:pt x="1177" y="751"/>
                      <a:pt x="1176" y="752"/>
                    </a:cubicBezTo>
                    <a:cubicBezTo>
                      <a:pt x="1176" y="754"/>
                      <a:pt x="1175" y="754"/>
                      <a:pt x="1173" y="754"/>
                    </a:cubicBezTo>
                    <a:close/>
                    <a:moveTo>
                      <a:pt x="58" y="738"/>
                    </a:moveTo>
                    <a:cubicBezTo>
                      <a:pt x="57" y="738"/>
                      <a:pt x="56" y="738"/>
                      <a:pt x="55" y="736"/>
                    </a:cubicBezTo>
                    <a:cubicBezTo>
                      <a:pt x="55" y="735"/>
                      <a:pt x="56" y="733"/>
                      <a:pt x="57" y="732"/>
                    </a:cubicBezTo>
                    <a:cubicBezTo>
                      <a:pt x="59" y="732"/>
                      <a:pt x="61" y="733"/>
                      <a:pt x="61" y="734"/>
                    </a:cubicBezTo>
                    <a:cubicBezTo>
                      <a:pt x="61" y="735"/>
                      <a:pt x="61" y="735"/>
                      <a:pt x="61" y="735"/>
                    </a:cubicBezTo>
                    <a:cubicBezTo>
                      <a:pt x="62" y="736"/>
                      <a:pt x="61" y="738"/>
                      <a:pt x="59" y="738"/>
                    </a:cubicBezTo>
                    <a:cubicBezTo>
                      <a:pt x="59" y="738"/>
                      <a:pt x="58" y="738"/>
                      <a:pt x="58" y="738"/>
                    </a:cubicBezTo>
                    <a:close/>
                    <a:moveTo>
                      <a:pt x="1181" y="735"/>
                    </a:moveTo>
                    <a:cubicBezTo>
                      <a:pt x="1181" y="735"/>
                      <a:pt x="1181" y="735"/>
                      <a:pt x="1181" y="735"/>
                    </a:cubicBezTo>
                    <a:cubicBezTo>
                      <a:pt x="1179" y="735"/>
                      <a:pt x="1178" y="733"/>
                      <a:pt x="1179" y="732"/>
                    </a:cubicBezTo>
                    <a:cubicBezTo>
                      <a:pt x="1179" y="731"/>
                      <a:pt x="1179" y="731"/>
                      <a:pt x="1179" y="731"/>
                    </a:cubicBezTo>
                    <a:cubicBezTo>
                      <a:pt x="1179" y="730"/>
                      <a:pt x="1181" y="729"/>
                      <a:pt x="1183" y="729"/>
                    </a:cubicBezTo>
                    <a:cubicBezTo>
                      <a:pt x="1184" y="730"/>
                      <a:pt x="1185" y="732"/>
                      <a:pt x="1184" y="733"/>
                    </a:cubicBezTo>
                    <a:cubicBezTo>
                      <a:pt x="1184" y="735"/>
                      <a:pt x="1183" y="735"/>
                      <a:pt x="1181" y="735"/>
                    </a:cubicBezTo>
                    <a:close/>
                    <a:moveTo>
                      <a:pt x="53" y="719"/>
                    </a:moveTo>
                    <a:cubicBezTo>
                      <a:pt x="52" y="719"/>
                      <a:pt x="51" y="718"/>
                      <a:pt x="50" y="716"/>
                    </a:cubicBezTo>
                    <a:cubicBezTo>
                      <a:pt x="50" y="716"/>
                      <a:pt x="50" y="716"/>
                      <a:pt x="50" y="716"/>
                    </a:cubicBezTo>
                    <a:cubicBezTo>
                      <a:pt x="50" y="714"/>
                      <a:pt x="51" y="713"/>
                      <a:pt x="52" y="712"/>
                    </a:cubicBezTo>
                    <a:cubicBezTo>
                      <a:pt x="54" y="712"/>
                      <a:pt x="56" y="713"/>
                      <a:pt x="56" y="715"/>
                    </a:cubicBezTo>
                    <a:cubicBezTo>
                      <a:pt x="56" y="715"/>
                      <a:pt x="56" y="715"/>
                      <a:pt x="56" y="715"/>
                    </a:cubicBezTo>
                    <a:cubicBezTo>
                      <a:pt x="56" y="717"/>
                      <a:pt x="55" y="718"/>
                      <a:pt x="54" y="719"/>
                    </a:cubicBezTo>
                    <a:cubicBezTo>
                      <a:pt x="54" y="719"/>
                      <a:pt x="53" y="719"/>
                      <a:pt x="53" y="719"/>
                    </a:cubicBezTo>
                    <a:close/>
                    <a:moveTo>
                      <a:pt x="1187" y="716"/>
                    </a:moveTo>
                    <a:cubicBezTo>
                      <a:pt x="1187" y="716"/>
                      <a:pt x="1186" y="716"/>
                      <a:pt x="1186" y="716"/>
                    </a:cubicBezTo>
                    <a:cubicBezTo>
                      <a:pt x="1185" y="716"/>
                      <a:pt x="1184" y="714"/>
                      <a:pt x="1184" y="712"/>
                    </a:cubicBezTo>
                    <a:cubicBezTo>
                      <a:pt x="1187" y="713"/>
                      <a:pt x="1187" y="713"/>
                      <a:pt x="1187" y="713"/>
                    </a:cubicBezTo>
                    <a:cubicBezTo>
                      <a:pt x="1184" y="712"/>
                      <a:pt x="1184" y="712"/>
                      <a:pt x="1184" y="712"/>
                    </a:cubicBezTo>
                    <a:cubicBezTo>
                      <a:pt x="1190" y="713"/>
                      <a:pt x="1190" y="713"/>
                      <a:pt x="1190" y="713"/>
                    </a:cubicBezTo>
                    <a:cubicBezTo>
                      <a:pt x="1190" y="713"/>
                      <a:pt x="1190" y="714"/>
                      <a:pt x="1190" y="714"/>
                    </a:cubicBezTo>
                    <a:cubicBezTo>
                      <a:pt x="1190" y="715"/>
                      <a:pt x="1188" y="716"/>
                      <a:pt x="1187" y="716"/>
                    </a:cubicBezTo>
                    <a:close/>
                    <a:moveTo>
                      <a:pt x="48" y="699"/>
                    </a:moveTo>
                    <a:cubicBezTo>
                      <a:pt x="47" y="699"/>
                      <a:pt x="46" y="698"/>
                      <a:pt x="46" y="696"/>
                    </a:cubicBezTo>
                    <a:cubicBezTo>
                      <a:pt x="45" y="696"/>
                      <a:pt x="45" y="696"/>
                      <a:pt x="45" y="696"/>
                    </a:cubicBezTo>
                    <a:cubicBezTo>
                      <a:pt x="45" y="694"/>
                      <a:pt x="46" y="693"/>
                      <a:pt x="48" y="692"/>
                    </a:cubicBezTo>
                    <a:cubicBezTo>
                      <a:pt x="49" y="692"/>
                      <a:pt x="51" y="693"/>
                      <a:pt x="51" y="695"/>
                    </a:cubicBezTo>
                    <a:cubicBezTo>
                      <a:pt x="51" y="695"/>
                      <a:pt x="51" y="695"/>
                      <a:pt x="51" y="695"/>
                    </a:cubicBezTo>
                    <a:cubicBezTo>
                      <a:pt x="52" y="697"/>
                      <a:pt x="51" y="698"/>
                      <a:pt x="49" y="699"/>
                    </a:cubicBezTo>
                    <a:cubicBezTo>
                      <a:pt x="49" y="699"/>
                      <a:pt x="49" y="699"/>
                      <a:pt x="48" y="699"/>
                    </a:cubicBezTo>
                    <a:close/>
                    <a:moveTo>
                      <a:pt x="1191" y="696"/>
                    </a:moveTo>
                    <a:cubicBezTo>
                      <a:pt x="1191" y="696"/>
                      <a:pt x="1190" y="696"/>
                      <a:pt x="1190" y="696"/>
                    </a:cubicBezTo>
                    <a:cubicBezTo>
                      <a:pt x="1189" y="695"/>
                      <a:pt x="1188" y="694"/>
                      <a:pt x="1188" y="693"/>
                    </a:cubicBezTo>
                    <a:cubicBezTo>
                      <a:pt x="1188" y="692"/>
                      <a:pt x="1188" y="692"/>
                      <a:pt x="1188" y="692"/>
                    </a:cubicBezTo>
                    <a:cubicBezTo>
                      <a:pt x="1188" y="690"/>
                      <a:pt x="1190" y="689"/>
                      <a:pt x="1191" y="690"/>
                    </a:cubicBezTo>
                    <a:cubicBezTo>
                      <a:pt x="1193" y="690"/>
                      <a:pt x="1194" y="691"/>
                      <a:pt x="1194" y="693"/>
                    </a:cubicBezTo>
                    <a:cubicBezTo>
                      <a:pt x="1193" y="695"/>
                      <a:pt x="1192" y="696"/>
                      <a:pt x="1191" y="696"/>
                    </a:cubicBezTo>
                    <a:close/>
                    <a:moveTo>
                      <a:pt x="44" y="679"/>
                    </a:moveTo>
                    <a:cubicBezTo>
                      <a:pt x="43" y="679"/>
                      <a:pt x="42" y="678"/>
                      <a:pt x="41" y="676"/>
                    </a:cubicBezTo>
                    <a:cubicBezTo>
                      <a:pt x="41" y="676"/>
                      <a:pt x="41" y="676"/>
                      <a:pt x="41" y="676"/>
                    </a:cubicBezTo>
                    <a:cubicBezTo>
                      <a:pt x="41" y="674"/>
                      <a:pt x="42" y="673"/>
                      <a:pt x="43" y="672"/>
                    </a:cubicBezTo>
                    <a:cubicBezTo>
                      <a:pt x="45" y="672"/>
                      <a:pt x="47" y="673"/>
                      <a:pt x="47" y="675"/>
                    </a:cubicBezTo>
                    <a:cubicBezTo>
                      <a:pt x="47" y="675"/>
                      <a:pt x="47" y="675"/>
                      <a:pt x="47" y="675"/>
                    </a:cubicBezTo>
                    <a:cubicBezTo>
                      <a:pt x="47" y="677"/>
                      <a:pt x="46" y="678"/>
                      <a:pt x="45" y="679"/>
                    </a:cubicBezTo>
                    <a:cubicBezTo>
                      <a:pt x="45" y="679"/>
                      <a:pt x="44" y="679"/>
                      <a:pt x="44" y="679"/>
                    </a:cubicBezTo>
                    <a:close/>
                    <a:moveTo>
                      <a:pt x="1193" y="676"/>
                    </a:moveTo>
                    <a:cubicBezTo>
                      <a:pt x="1193" y="676"/>
                      <a:pt x="1193" y="676"/>
                      <a:pt x="1193" y="676"/>
                    </a:cubicBezTo>
                    <a:cubicBezTo>
                      <a:pt x="1191" y="676"/>
                      <a:pt x="1190" y="674"/>
                      <a:pt x="1190" y="672"/>
                    </a:cubicBezTo>
                    <a:cubicBezTo>
                      <a:pt x="1190" y="672"/>
                      <a:pt x="1190" y="672"/>
                      <a:pt x="1190" y="672"/>
                    </a:cubicBezTo>
                    <a:cubicBezTo>
                      <a:pt x="1191" y="670"/>
                      <a:pt x="1192" y="669"/>
                      <a:pt x="1194" y="669"/>
                    </a:cubicBezTo>
                    <a:cubicBezTo>
                      <a:pt x="1195" y="669"/>
                      <a:pt x="1196" y="671"/>
                      <a:pt x="1196" y="673"/>
                    </a:cubicBezTo>
                    <a:cubicBezTo>
                      <a:pt x="1196" y="673"/>
                      <a:pt x="1196" y="673"/>
                      <a:pt x="1196" y="673"/>
                    </a:cubicBezTo>
                    <a:cubicBezTo>
                      <a:pt x="1196" y="675"/>
                      <a:pt x="1195" y="676"/>
                      <a:pt x="1193" y="676"/>
                    </a:cubicBezTo>
                    <a:close/>
                    <a:moveTo>
                      <a:pt x="40" y="659"/>
                    </a:moveTo>
                    <a:cubicBezTo>
                      <a:pt x="39" y="659"/>
                      <a:pt x="37" y="658"/>
                      <a:pt x="37" y="656"/>
                    </a:cubicBezTo>
                    <a:cubicBezTo>
                      <a:pt x="37" y="655"/>
                      <a:pt x="38" y="653"/>
                      <a:pt x="40" y="653"/>
                    </a:cubicBezTo>
                    <a:cubicBezTo>
                      <a:pt x="41" y="652"/>
                      <a:pt x="43" y="653"/>
                      <a:pt x="43" y="655"/>
                    </a:cubicBezTo>
                    <a:cubicBezTo>
                      <a:pt x="43" y="655"/>
                      <a:pt x="43" y="655"/>
                      <a:pt x="43" y="655"/>
                    </a:cubicBezTo>
                    <a:cubicBezTo>
                      <a:pt x="43" y="657"/>
                      <a:pt x="42" y="658"/>
                      <a:pt x="41" y="659"/>
                    </a:cubicBezTo>
                    <a:cubicBezTo>
                      <a:pt x="41" y="659"/>
                      <a:pt x="40" y="659"/>
                      <a:pt x="40" y="659"/>
                    </a:cubicBezTo>
                    <a:close/>
                    <a:moveTo>
                      <a:pt x="1195" y="655"/>
                    </a:moveTo>
                    <a:cubicBezTo>
                      <a:pt x="1195" y="655"/>
                      <a:pt x="1195" y="655"/>
                      <a:pt x="1195" y="655"/>
                    </a:cubicBezTo>
                    <a:cubicBezTo>
                      <a:pt x="1193" y="655"/>
                      <a:pt x="1192" y="654"/>
                      <a:pt x="1192" y="652"/>
                    </a:cubicBezTo>
                    <a:cubicBezTo>
                      <a:pt x="1192" y="652"/>
                      <a:pt x="1192" y="652"/>
                      <a:pt x="1192" y="652"/>
                    </a:cubicBezTo>
                    <a:cubicBezTo>
                      <a:pt x="1192" y="650"/>
                      <a:pt x="1194" y="649"/>
                      <a:pt x="1195" y="649"/>
                    </a:cubicBezTo>
                    <a:cubicBezTo>
                      <a:pt x="1197" y="649"/>
                      <a:pt x="1198" y="651"/>
                      <a:pt x="1198" y="652"/>
                    </a:cubicBezTo>
                    <a:cubicBezTo>
                      <a:pt x="1198" y="654"/>
                      <a:pt x="1197" y="655"/>
                      <a:pt x="1195" y="655"/>
                    </a:cubicBezTo>
                    <a:close/>
                    <a:moveTo>
                      <a:pt x="36" y="639"/>
                    </a:moveTo>
                    <a:cubicBezTo>
                      <a:pt x="35" y="639"/>
                      <a:pt x="34" y="638"/>
                      <a:pt x="33" y="636"/>
                    </a:cubicBezTo>
                    <a:cubicBezTo>
                      <a:pt x="33" y="635"/>
                      <a:pt x="34" y="633"/>
                      <a:pt x="36" y="633"/>
                    </a:cubicBezTo>
                    <a:cubicBezTo>
                      <a:pt x="37" y="632"/>
                      <a:pt x="39" y="633"/>
                      <a:pt x="39" y="635"/>
                    </a:cubicBezTo>
                    <a:cubicBezTo>
                      <a:pt x="39" y="635"/>
                      <a:pt x="39" y="635"/>
                      <a:pt x="39" y="635"/>
                    </a:cubicBezTo>
                    <a:cubicBezTo>
                      <a:pt x="40" y="637"/>
                      <a:pt x="39" y="638"/>
                      <a:pt x="37" y="639"/>
                    </a:cubicBezTo>
                    <a:cubicBezTo>
                      <a:pt x="37" y="639"/>
                      <a:pt x="37" y="639"/>
                      <a:pt x="36" y="639"/>
                    </a:cubicBezTo>
                    <a:close/>
                    <a:moveTo>
                      <a:pt x="1196" y="635"/>
                    </a:moveTo>
                    <a:cubicBezTo>
                      <a:pt x="1196" y="635"/>
                      <a:pt x="1196" y="635"/>
                      <a:pt x="1196" y="635"/>
                    </a:cubicBezTo>
                    <a:cubicBezTo>
                      <a:pt x="1194" y="635"/>
                      <a:pt x="1193" y="634"/>
                      <a:pt x="1193" y="632"/>
                    </a:cubicBezTo>
                    <a:cubicBezTo>
                      <a:pt x="1193" y="631"/>
                      <a:pt x="1193" y="631"/>
                      <a:pt x="1193" y="631"/>
                    </a:cubicBezTo>
                    <a:cubicBezTo>
                      <a:pt x="1193" y="630"/>
                      <a:pt x="1195" y="629"/>
                      <a:pt x="1196" y="629"/>
                    </a:cubicBezTo>
                    <a:cubicBezTo>
                      <a:pt x="1198" y="629"/>
                      <a:pt x="1199" y="630"/>
                      <a:pt x="1199" y="632"/>
                    </a:cubicBezTo>
                    <a:cubicBezTo>
                      <a:pt x="1199" y="633"/>
                      <a:pt x="1198" y="635"/>
                      <a:pt x="1196" y="635"/>
                    </a:cubicBezTo>
                    <a:close/>
                    <a:moveTo>
                      <a:pt x="33" y="619"/>
                    </a:moveTo>
                    <a:cubicBezTo>
                      <a:pt x="32" y="619"/>
                      <a:pt x="30" y="618"/>
                      <a:pt x="30" y="616"/>
                    </a:cubicBezTo>
                    <a:cubicBezTo>
                      <a:pt x="30" y="616"/>
                      <a:pt x="30" y="616"/>
                      <a:pt x="30" y="616"/>
                    </a:cubicBezTo>
                    <a:cubicBezTo>
                      <a:pt x="30" y="614"/>
                      <a:pt x="31" y="613"/>
                      <a:pt x="32" y="612"/>
                    </a:cubicBezTo>
                    <a:cubicBezTo>
                      <a:pt x="34" y="612"/>
                      <a:pt x="36" y="613"/>
                      <a:pt x="36" y="615"/>
                    </a:cubicBezTo>
                    <a:cubicBezTo>
                      <a:pt x="36" y="615"/>
                      <a:pt x="36" y="615"/>
                      <a:pt x="36" y="615"/>
                    </a:cubicBezTo>
                    <a:cubicBezTo>
                      <a:pt x="36" y="617"/>
                      <a:pt x="35" y="618"/>
                      <a:pt x="33" y="619"/>
                    </a:cubicBezTo>
                    <a:cubicBezTo>
                      <a:pt x="33" y="619"/>
                      <a:pt x="33" y="619"/>
                      <a:pt x="33" y="619"/>
                    </a:cubicBezTo>
                    <a:close/>
                    <a:moveTo>
                      <a:pt x="1197" y="614"/>
                    </a:moveTo>
                    <a:cubicBezTo>
                      <a:pt x="1195" y="614"/>
                      <a:pt x="1194" y="613"/>
                      <a:pt x="1194" y="612"/>
                    </a:cubicBezTo>
                    <a:cubicBezTo>
                      <a:pt x="1194" y="611"/>
                      <a:pt x="1194" y="611"/>
                      <a:pt x="1194" y="611"/>
                    </a:cubicBezTo>
                    <a:cubicBezTo>
                      <a:pt x="1194" y="609"/>
                      <a:pt x="1195" y="608"/>
                      <a:pt x="1197" y="608"/>
                    </a:cubicBezTo>
                    <a:cubicBezTo>
                      <a:pt x="1198" y="608"/>
                      <a:pt x="1200" y="610"/>
                      <a:pt x="1200" y="611"/>
                    </a:cubicBezTo>
                    <a:cubicBezTo>
                      <a:pt x="1200" y="613"/>
                      <a:pt x="1198" y="614"/>
                      <a:pt x="1197" y="614"/>
                    </a:cubicBezTo>
                    <a:close/>
                    <a:moveTo>
                      <a:pt x="30" y="598"/>
                    </a:moveTo>
                    <a:cubicBezTo>
                      <a:pt x="28" y="598"/>
                      <a:pt x="27" y="597"/>
                      <a:pt x="27" y="596"/>
                    </a:cubicBezTo>
                    <a:cubicBezTo>
                      <a:pt x="27" y="594"/>
                      <a:pt x="28" y="593"/>
                      <a:pt x="29" y="592"/>
                    </a:cubicBezTo>
                    <a:cubicBezTo>
                      <a:pt x="31" y="592"/>
                      <a:pt x="32" y="593"/>
                      <a:pt x="33" y="595"/>
                    </a:cubicBezTo>
                    <a:cubicBezTo>
                      <a:pt x="33" y="595"/>
                      <a:pt x="33" y="595"/>
                      <a:pt x="33" y="595"/>
                    </a:cubicBezTo>
                    <a:cubicBezTo>
                      <a:pt x="33" y="597"/>
                      <a:pt x="32" y="598"/>
                      <a:pt x="30" y="598"/>
                    </a:cubicBezTo>
                    <a:cubicBezTo>
                      <a:pt x="30" y="598"/>
                      <a:pt x="30" y="598"/>
                      <a:pt x="30" y="598"/>
                    </a:cubicBezTo>
                    <a:close/>
                    <a:moveTo>
                      <a:pt x="1197" y="594"/>
                    </a:moveTo>
                    <a:cubicBezTo>
                      <a:pt x="1195" y="594"/>
                      <a:pt x="1194" y="593"/>
                      <a:pt x="1194" y="591"/>
                    </a:cubicBezTo>
                    <a:cubicBezTo>
                      <a:pt x="1194" y="591"/>
                      <a:pt x="1194" y="591"/>
                      <a:pt x="1194" y="591"/>
                    </a:cubicBezTo>
                    <a:cubicBezTo>
                      <a:pt x="1194" y="589"/>
                      <a:pt x="1195" y="588"/>
                      <a:pt x="1197" y="588"/>
                    </a:cubicBezTo>
                    <a:cubicBezTo>
                      <a:pt x="1198" y="588"/>
                      <a:pt x="1200" y="589"/>
                      <a:pt x="1200" y="591"/>
                    </a:cubicBezTo>
                    <a:cubicBezTo>
                      <a:pt x="1200" y="591"/>
                      <a:pt x="1200" y="591"/>
                      <a:pt x="1200" y="591"/>
                    </a:cubicBezTo>
                    <a:cubicBezTo>
                      <a:pt x="1200" y="593"/>
                      <a:pt x="1198" y="594"/>
                      <a:pt x="1197" y="594"/>
                    </a:cubicBezTo>
                    <a:close/>
                    <a:moveTo>
                      <a:pt x="27" y="578"/>
                    </a:moveTo>
                    <a:cubicBezTo>
                      <a:pt x="25" y="578"/>
                      <a:pt x="24" y="577"/>
                      <a:pt x="24" y="576"/>
                    </a:cubicBezTo>
                    <a:cubicBezTo>
                      <a:pt x="24" y="575"/>
                      <a:pt x="24" y="575"/>
                      <a:pt x="24" y="575"/>
                    </a:cubicBezTo>
                    <a:cubicBezTo>
                      <a:pt x="23" y="574"/>
                      <a:pt x="25" y="572"/>
                      <a:pt x="26" y="572"/>
                    </a:cubicBezTo>
                    <a:cubicBezTo>
                      <a:pt x="28" y="572"/>
                      <a:pt x="29" y="573"/>
                      <a:pt x="30" y="574"/>
                    </a:cubicBezTo>
                    <a:cubicBezTo>
                      <a:pt x="30" y="575"/>
                      <a:pt x="30" y="575"/>
                      <a:pt x="30" y="575"/>
                    </a:cubicBezTo>
                    <a:cubicBezTo>
                      <a:pt x="30" y="576"/>
                      <a:pt x="29" y="578"/>
                      <a:pt x="27" y="578"/>
                    </a:cubicBezTo>
                    <a:cubicBezTo>
                      <a:pt x="27" y="578"/>
                      <a:pt x="27" y="578"/>
                      <a:pt x="27" y="578"/>
                    </a:cubicBezTo>
                    <a:close/>
                    <a:moveTo>
                      <a:pt x="1196" y="574"/>
                    </a:moveTo>
                    <a:cubicBezTo>
                      <a:pt x="1195" y="574"/>
                      <a:pt x="1193" y="573"/>
                      <a:pt x="1193" y="571"/>
                    </a:cubicBezTo>
                    <a:cubicBezTo>
                      <a:pt x="1193" y="570"/>
                      <a:pt x="1193" y="570"/>
                      <a:pt x="1193" y="570"/>
                    </a:cubicBezTo>
                    <a:cubicBezTo>
                      <a:pt x="1193" y="569"/>
                      <a:pt x="1195" y="567"/>
                      <a:pt x="1196" y="567"/>
                    </a:cubicBezTo>
                    <a:cubicBezTo>
                      <a:pt x="1198" y="567"/>
                      <a:pt x="1199" y="569"/>
                      <a:pt x="1199" y="570"/>
                    </a:cubicBezTo>
                    <a:cubicBezTo>
                      <a:pt x="1199" y="572"/>
                      <a:pt x="1198" y="574"/>
                      <a:pt x="1196" y="574"/>
                    </a:cubicBezTo>
                    <a:cubicBezTo>
                      <a:pt x="1196" y="574"/>
                      <a:pt x="1196" y="574"/>
                      <a:pt x="1196" y="574"/>
                    </a:cubicBezTo>
                    <a:close/>
                    <a:moveTo>
                      <a:pt x="24" y="558"/>
                    </a:moveTo>
                    <a:cubicBezTo>
                      <a:pt x="22" y="558"/>
                      <a:pt x="21" y="557"/>
                      <a:pt x="21" y="556"/>
                    </a:cubicBezTo>
                    <a:cubicBezTo>
                      <a:pt x="21" y="555"/>
                      <a:pt x="21" y="555"/>
                      <a:pt x="21" y="555"/>
                    </a:cubicBezTo>
                    <a:cubicBezTo>
                      <a:pt x="21" y="553"/>
                      <a:pt x="22" y="552"/>
                      <a:pt x="23" y="552"/>
                    </a:cubicBezTo>
                    <a:cubicBezTo>
                      <a:pt x="25" y="552"/>
                      <a:pt x="26" y="553"/>
                      <a:pt x="27" y="554"/>
                    </a:cubicBezTo>
                    <a:cubicBezTo>
                      <a:pt x="27" y="555"/>
                      <a:pt x="27" y="555"/>
                      <a:pt x="27" y="555"/>
                    </a:cubicBezTo>
                    <a:cubicBezTo>
                      <a:pt x="27" y="556"/>
                      <a:pt x="26" y="558"/>
                      <a:pt x="24" y="558"/>
                    </a:cubicBezTo>
                    <a:cubicBezTo>
                      <a:pt x="24" y="558"/>
                      <a:pt x="24" y="558"/>
                      <a:pt x="24" y="558"/>
                    </a:cubicBezTo>
                    <a:close/>
                    <a:moveTo>
                      <a:pt x="1196" y="553"/>
                    </a:moveTo>
                    <a:cubicBezTo>
                      <a:pt x="1194" y="553"/>
                      <a:pt x="1193" y="552"/>
                      <a:pt x="1193" y="551"/>
                    </a:cubicBezTo>
                    <a:cubicBezTo>
                      <a:pt x="1193" y="550"/>
                      <a:pt x="1193" y="550"/>
                      <a:pt x="1193" y="550"/>
                    </a:cubicBezTo>
                    <a:cubicBezTo>
                      <a:pt x="1193" y="549"/>
                      <a:pt x="1194" y="547"/>
                      <a:pt x="1196" y="547"/>
                    </a:cubicBezTo>
                    <a:cubicBezTo>
                      <a:pt x="1197" y="547"/>
                      <a:pt x="1199" y="548"/>
                      <a:pt x="1199" y="550"/>
                    </a:cubicBezTo>
                    <a:cubicBezTo>
                      <a:pt x="1199" y="550"/>
                      <a:pt x="1199" y="550"/>
                      <a:pt x="1199" y="550"/>
                    </a:cubicBezTo>
                    <a:cubicBezTo>
                      <a:pt x="1199" y="552"/>
                      <a:pt x="1197" y="553"/>
                      <a:pt x="1196" y="553"/>
                    </a:cubicBezTo>
                    <a:cubicBezTo>
                      <a:pt x="1196" y="553"/>
                      <a:pt x="1196" y="553"/>
                      <a:pt x="1196" y="553"/>
                    </a:cubicBezTo>
                    <a:close/>
                    <a:moveTo>
                      <a:pt x="21" y="538"/>
                    </a:moveTo>
                    <a:cubicBezTo>
                      <a:pt x="20" y="538"/>
                      <a:pt x="18" y="537"/>
                      <a:pt x="18" y="535"/>
                    </a:cubicBezTo>
                    <a:cubicBezTo>
                      <a:pt x="18" y="534"/>
                      <a:pt x="19" y="532"/>
                      <a:pt x="21" y="532"/>
                    </a:cubicBezTo>
                    <a:cubicBezTo>
                      <a:pt x="22" y="531"/>
                      <a:pt x="24" y="532"/>
                      <a:pt x="24" y="534"/>
                    </a:cubicBezTo>
                    <a:cubicBezTo>
                      <a:pt x="24" y="534"/>
                      <a:pt x="24" y="534"/>
                      <a:pt x="24" y="535"/>
                    </a:cubicBezTo>
                    <a:cubicBezTo>
                      <a:pt x="24" y="536"/>
                      <a:pt x="23" y="538"/>
                      <a:pt x="21" y="538"/>
                    </a:cubicBezTo>
                    <a:cubicBezTo>
                      <a:pt x="21" y="538"/>
                      <a:pt x="21" y="538"/>
                      <a:pt x="21" y="538"/>
                    </a:cubicBezTo>
                    <a:close/>
                    <a:moveTo>
                      <a:pt x="1195" y="533"/>
                    </a:moveTo>
                    <a:cubicBezTo>
                      <a:pt x="1193" y="533"/>
                      <a:pt x="1192" y="532"/>
                      <a:pt x="1192" y="530"/>
                    </a:cubicBezTo>
                    <a:cubicBezTo>
                      <a:pt x="1192" y="530"/>
                      <a:pt x="1192" y="530"/>
                      <a:pt x="1192" y="530"/>
                    </a:cubicBezTo>
                    <a:cubicBezTo>
                      <a:pt x="1192" y="528"/>
                      <a:pt x="1193" y="527"/>
                      <a:pt x="1195" y="527"/>
                    </a:cubicBezTo>
                    <a:cubicBezTo>
                      <a:pt x="1196" y="527"/>
                      <a:pt x="1198" y="528"/>
                      <a:pt x="1198" y="530"/>
                    </a:cubicBezTo>
                    <a:cubicBezTo>
                      <a:pt x="1198" y="531"/>
                      <a:pt x="1197" y="533"/>
                      <a:pt x="1195" y="533"/>
                    </a:cubicBezTo>
                    <a:cubicBezTo>
                      <a:pt x="1195" y="533"/>
                      <a:pt x="1195" y="533"/>
                      <a:pt x="1195" y="533"/>
                    </a:cubicBezTo>
                    <a:close/>
                    <a:moveTo>
                      <a:pt x="19" y="518"/>
                    </a:moveTo>
                    <a:cubicBezTo>
                      <a:pt x="17" y="518"/>
                      <a:pt x="16" y="517"/>
                      <a:pt x="16" y="515"/>
                    </a:cubicBezTo>
                    <a:cubicBezTo>
                      <a:pt x="16" y="515"/>
                      <a:pt x="15" y="515"/>
                      <a:pt x="15" y="515"/>
                    </a:cubicBezTo>
                    <a:cubicBezTo>
                      <a:pt x="15" y="513"/>
                      <a:pt x="16" y="511"/>
                      <a:pt x="18" y="511"/>
                    </a:cubicBezTo>
                    <a:cubicBezTo>
                      <a:pt x="20" y="511"/>
                      <a:pt x="21" y="512"/>
                      <a:pt x="21" y="514"/>
                    </a:cubicBezTo>
                    <a:cubicBezTo>
                      <a:pt x="18" y="514"/>
                      <a:pt x="18" y="514"/>
                      <a:pt x="18" y="514"/>
                    </a:cubicBezTo>
                    <a:cubicBezTo>
                      <a:pt x="21" y="514"/>
                      <a:pt x="21" y="514"/>
                      <a:pt x="21" y="514"/>
                    </a:cubicBezTo>
                    <a:cubicBezTo>
                      <a:pt x="22" y="516"/>
                      <a:pt x="21" y="517"/>
                      <a:pt x="19" y="518"/>
                    </a:cubicBezTo>
                    <a:cubicBezTo>
                      <a:pt x="19" y="518"/>
                      <a:pt x="19" y="518"/>
                      <a:pt x="19" y="518"/>
                    </a:cubicBezTo>
                    <a:close/>
                    <a:moveTo>
                      <a:pt x="1194" y="512"/>
                    </a:moveTo>
                    <a:cubicBezTo>
                      <a:pt x="1192" y="512"/>
                      <a:pt x="1191" y="511"/>
                      <a:pt x="1191" y="510"/>
                    </a:cubicBezTo>
                    <a:cubicBezTo>
                      <a:pt x="1191" y="509"/>
                      <a:pt x="1191" y="509"/>
                      <a:pt x="1191" y="509"/>
                    </a:cubicBezTo>
                    <a:cubicBezTo>
                      <a:pt x="1191" y="508"/>
                      <a:pt x="1192" y="506"/>
                      <a:pt x="1193" y="506"/>
                    </a:cubicBezTo>
                    <a:cubicBezTo>
                      <a:pt x="1195" y="506"/>
                      <a:pt x="1197" y="507"/>
                      <a:pt x="1197" y="509"/>
                    </a:cubicBezTo>
                    <a:cubicBezTo>
                      <a:pt x="1197" y="511"/>
                      <a:pt x="1195" y="512"/>
                      <a:pt x="1194" y="512"/>
                    </a:cubicBezTo>
                    <a:cubicBezTo>
                      <a:pt x="1194" y="512"/>
                      <a:pt x="1194" y="512"/>
                      <a:pt x="1194" y="512"/>
                    </a:cubicBezTo>
                    <a:close/>
                    <a:moveTo>
                      <a:pt x="16" y="497"/>
                    </a:moveTo>
                    <a:cubicBezTo>
                      <a:pt x="15" y="497"/>
                      <a:pt x="13" y="496"/>
                      <a:pt x="13" y="495"/>
                    </a:cubicBezTo>
                    <a:cubicBezTo>
                      <a:pt x="13" y="495"/>
                      <a:pt x="13" y="494"/>
                      <a:pt x="13" y="494"/>
                    </a:cubicBezTo>
                    <a:cubicBezTo>
                      <a:pt x="13" y="493"/>
                      <a:pt x="14" y="491"/>
                      <a:pt x="16" y="491"/>
                    </a:cubicBezTo>
                    <a:cubicBezTo>
                      <a:pt x="17" y="491"/>
                      <a:pt x="19" y="492"/>
                      <a:pt x="19" y="494"/>
                    </a:cubicBezTo>
                    <a:cubicBezTo>
                      <a:pt x="16" y="494"/>
                      <a:pt x="16" y="494"/>
                      <a:pt x="16" y="494"/>
                    </a:cubicBezTo>
                    <a:cubicBezTo>
                      <a:pt x="19" y="494"/>
                      <a:pt x="19" y="494"/>
                      <a:pt x="19" y="494"/>
                    </a:cubicBezTo>
                    <a:cubicBezTo>
                      <a:pt x="19" y="496"/>
                      <a:pt x="18" y="497"/>
                      <a:pt x="16" y="497"/>
                    </a:cubicBezTo>
                    <a:cubicBezTo>
                      <a:pt x="16" y="497"/>
                      <a:pt x="16" y="497"/>
                      <a:pt x="16" y="497"/>
                    </a:cubicBezTo>
                    <a:close/>
                    <a:moveTo>
                      <a:pt x="1192" y="492"/>
                    </a:moveTo>
                    <a:cubicBezTo>
                      <a:pt x="1191" y="492"/>
                      <a:pt x="1189" y="491"/>
                      <a:pt x="1189" y="490"/>
                    </a:cubicBezTo>
                    <a:cubicBezTo>
                      <a:pt x="1192" y="489"/>
                      <a:pt x="1192" y="489"/>
                      <a:pt x="1192" y="489"/>
                    </a:cubicBezTo>
                    <a:cubicBezTo>
                      <a:pt x="1189" y="489"/>
                      <a:pt x="1189" y="489"/>
                      <a:pt x="1189" y="489"/>
                    </a:cubicBezTo>
                    <a:cubicBezTo>
                      <a:pt x="1189" y="488"/>
                      <a:pt x="1190" y="486"/>
                      <a:pt x="1192" y="486"/>
                    </a:cubicBezTo>
                    <a:cubicBezTo>
                      <a:pt x="1194" y="486"/>
                      <a:pt x="1195" y="487"/>
                      <a:pt x="1195" y="489"/>
                    </a:cubicBezTo>
                    <a:cubicBezTo>
                      <a:pt x="1195" y="489"/>
                      <a:pt x="1195" y="489"/>
                      <a:pt x="1195" y="489"/>
                    </a:cubicBezTo>
                    <a:cubicBezTo>
                      <a:pt x="1195" y="491"/>
                      <a:pt x="1194" y="492"/>
                      <a:pt x="1192" y="492"/>
                    </a:cubicBezTo>
                    <a:cubicBezTo>
                      <a:pt x="1192" y="492"/>
                      <a:pt x="1192" y="492"/>
                      <a:pt x="1192" y="492"/>
                    </a:cubicBezTo>
                    <a:close/>
                    <a:moveTo>
                      <a:pt x="14" y="477"/>
                    </a:moveTo>
                    <a:cubicBezTo>
                      <a:pt x="12" y="477"/>
                      <a:pt x="11" y="476"/>
                      <a:pt x="11" y="474"/>
                    </a:cubicBezTo>
                    <a:cubicBezTo>
                      <a:pt x="11" y="474"/>
                      <a:pt x="11" y="474"/>
                      <a:pt x="11" y="474"/>
                    </a:cubicBezTo>
                    <a:cubicBezTo>
                      <a:pt x="11" y="472"/>
                      <a:pt x="12" y="471"/>
                      <a:pt x="13" y="471"/>
                    </a:cubicBezTo>
                    <a:cubicBezTo>
                      <a:pt x="15" y="471"/>
                      <a:pt x="17" y="472"/>
                      <a:pt x="17" y="473"/>
                    </a:cubicBezTo>
                    <a:cubicBezTo>
                      <a:pt x="14" y="474"/>
                      <a:pt x="14" y="474"/>
                      <a:pt x="14" y="474"/>
                    </a:cubicBezTo>
                    <a:cubicBezTo>
                      <a:pt x="17" y="474"/>
                      <a:pt x="17" y="474"/>
                      <a:pt x="17" y="474"/>
                    </a:cubicBezTo>
                    <a:cubicBezTo>
                      <a:pt x="17" y="475"/>
                      <a:pt x="16" y="477"/>
                      <a:pt x="14" y="477"/>
                    </a:cubicBezTo>
                    <a:cubicBezTo>
                      <a:pt x="14" y="477"/>
                      <a:pt x="14" y="477"/>
                      <a:pt x="14" y="477"/>
                    </a:cubicBezTo>
                    <a:close/>
                    <a:moveTo>
                      <a:pt x="1191" y="472"/>
                    </a:moveTo>
                    <a:cubicBezTo>
                      <a:pt x="1189" y="472"/>
                      <a:pt x="1188" y="471"/>
                      <a:pt x="1188" y="469"/>
                    </a:cubicBezTo>
                    <a:cubicBezTo>
                      <a:pt x="1188" y="469"/>
                      <a:pt x="1188" y="469"/>
                      <a:pt x="1188" y="469"/>
                    </a:cubicBezTo>
                    <a:cubicBezTo>
                      <a:pt x="1188" y="467"/>
                      <a:pt x="1189" y="466"/>
                      <a:pt x="1190" y="466"/>
                    </a:cubicBezTo>
                    <a:cubicBezTo>
                      <a:pt x="1192" y="465"/>
                      <a:pt x="1194" y="467"/>
                      <a:pt x="1194" y="468"/>
                    </a:cubicBezTo>
                    <a:cubicBezTo>
                      <a:pt x="1194" y="470"/>
                      <a:pt x="1193" y="472"/>
                      <a:pt x="1191" y="472"/>
                    </a:cubicBezTo>
                    <a:cubicBezTo>
                      <a:pt x="1191" y="472"/>
                      <a:pt x="1191" y="472"/>
                      <a:pt x="1191" y="472"/>
                    </a:cubicBezTo>
                    <a:close/>
                    <a:moveTo>
                      <a:pt x="12" y="457"/>
                    </a:moveTo>
                    <a:cubicBezTo>
                      <a:pt x="10" y="457"/>
                      <a:pt x="9" y="456"/>
                      <a:pt x="9" y="454"/>
                    </a:cubicBezTo>
                    <a:cubicBezTo>
                      <a:pt x="9" y="452"/>
                      <a:pt x="10" y="451"/>
                      <a:pt x="11" y="451"/>
                    </a:cubicBezTo>
                    <a:cubicBezTo>
                      <a:pt x="13" y="450"/>
                      <a:pt x="15" y="451"/>
                      <a:pt x="15" y="453"/>
                    </a:cubicBezTo>
                    <a:cubicBezTo>
                      <a:pt x="15" y="453"/>
                      <a:pt x="15" y="453"/>
                      <a:pt x="15" y="453"/>
                    </a:cubicBezTo>
                    <a:cubicBezTo>
                      <a:pt x="15" y="455"/>
                      <a:pt x="14" y="457"/>
                      <a:pt x="12" y="457"/>
                    </a:cubicBezTo>
                    <a:cubicBezTo>
                      <a:pt x="12" y="457"/>
                      <a:pt x="12" y="457"/>
                      <a:pt x="12" y="457"/>
                    </a:cubicBezTo>
                    <a:close/>
                    <a:moveTo>
                      <a:pt x="1189" y="452"/>
                    </a:moveTo>
                    <a:cubicBezTo>
                      <a:pt x="1187" y="452"/>
                      <a:pt x="1186" y="451"/>
                      <a:pt x="1186" y="449"/>
                    </a:cubicBezTo>
                    <a:cubicBezTo>
                      <a:pt x="1189" y="449"/>
                      <a:pt x="1189" y="449"/>
                      <a:pt x="1189" y="449"/>
                    </a:cubicBezTo>
                    <a:cubicBezTo>
                      <a:pt x="1186" y="449"/>
                      <a:pt x="1186" y="449"/>
                      <a:pt x="1186" y="449"/>
                    </a:cubicBezTo>
                    <a:cubicBezTo>
                      <a:pt x="1186" y="447"/>
                      <a:pt x="1187" y="445"/>
                      <a:pt x="1189" y="445"/>
                    </a:cubicBezTo>
                    <a:cubicBezTo>
                      <a:pt x="1190" y="445"/>
                      <a:pt x="1192" y="446"/>
                      <a:pt x="1192" y="448"/>
                    </a:cubicBezTo>
                    <a:cubicBezTo>
                      <a:pt x="1192" y="448"/>
                      <a:pt x="1192" y="448"/>
                      <a:pt x="1192" y="448"/>
                    </a:cubicBezTo>
                    <a:cubicBezTo>
                      <a:pt x="1192" y="450"/>
                      <a:pt x="1191" y="452"/>
                      <a:pt x="1189" y="452"/>
                    </a:cubicBezTo>
                    <a:cubicBezTo>
                      <a:pt x="1189" y="452"/>
                      <a:pt x="1189" y="452"/>
                      <a:pt x="1189" y="452"/>
                    </a:cubicBezTo>
                    <a:close/>
                    <a:moveTo>
                      <a:pt x="10" y="436"/>
                    </a:moveTo>
                    <a:cubicBezTo>
                      <a:pt x="8" y="436"/>
                      <a:pt x="7" y="435"/>
                      <a:pt x="7" y="434"/>
                    </a:cubicBezTo>
                    <a:cubicBezTo>
                      <a:pt x="7" y="434"/>
                      <a:pt x="7" y="433"/>
                      <a:pt x="7" y="433"/>
                    </a:cubicBezTo>
                    <a:cubicBezTo>
                      <a:pt x="7" y="432"/>
                      <a:pt x="8" y="430"/>
                      <a:pt x="10" y="430"/>
                    </a:cubicBezTo>
                    <a:cubicBezTo>
                      <a:pt x="11" y="430"/>
                      <a:pt x="13" y="431"/>
                      <a:pt x="13" y="433"/>
                    </a:cubicBezTo>
                    <a:cubicBezTo>
                      <a:pt x="10" y="433"/>
                      <a:pt x="10" y="433"/>
                      <a:pt x="10" y="433"/>
                    </a:cubicBezTo>
                    <a:cubicBezTo>
                      <a:pt x="13" y="433"/>
                      <a:pt x="13" y="433"/>
                      <a:pt x="13" y="433"/>
                    </a:cubicBezTo>
                    <a:cubicBezTo>
                      <a:pt x="13" y="435"/>
                      <a:pt x="12" y="436"/>
                      <a:pt x="10" y="436"/>
                    </a:cubicBezTo>
                    <a:cubicBezTo>
                      <a:pt x="10" y="436"/>
                      <a:pt x="10" y="436"/>
                      <a:pt x="10" y="436"/>
                    </a:cubicBezTo>
                    <a:close/>
                    <a:moveTo>
                      <a:pt x="1187" y="431"/>
                    </a:moveTo>
                    <a:cubicBezTo>
                      <a:pt x="1186" y="431"/>
                      <a:pt x="1184" y="430"/>
                      <a:pt x="1184" y="429"/>
                    </a:cubicBezTo>
                    <a:cubicBezTo>
                      <a:pt x="1187" y="428"/>
                      <a:pt x="1187" y="428"/>
                      <a:pt x="1187" y="428"/>
                    </a:cubicBezTo>
                    <a:cubicBezTo>
                      <a:pt x="1184" y="428"/>
                      <a:pt x="1184" y="428"/>
                      <a:pt x="1184" y="428"/>
                    </a:cubicBezTo>
                    <a:cubicBezTo>
                      <a:pt x="1184" y="427"/>
                      <a:pt x="1185" y="425"/>
                      <a:pt x="1187" y="425"/>
                    </a:cubicBezTo>
                    <a:cubicBezTo>
                      <a:pt x="1188" y="425"/>
                      <a:pt x="1190" y="426"/>
                      <a:pt x="1190" y="428"/>
                    </a:cubicBezTo>
                    <a:cubicBezTo>
                      <a:pt x="1190" y="428"/>
                      <a:pt x="1190" y="428"/>
                      <a:pt x="1190" y="428"/>
                    </a:cubicBezTo>
                    <a:cubicBezTo>
                      <a:pt x="1190" y="430"/>
                      <a:pt x="1189" y="431"/>
                      <a:pt x="1187" y="431"/>
                    </a:cubicBezTo>
                    <a:cubicBezTo>
                      <a:pt x="1187" y="431"/>
                      <a:pt x="1187" y="431"/>
                      <a:pt x="1187" y="431"/>
                    </a:cubicBezTo>
                    <a:close/>
                    <a:moveTo>
                      <a:pt x="8" y="416"/>
                    </a:moveTo>
                    <a:cubicBezTo>
                      <a:pt x="7" y="416"/>
                      <a:pt x="5" y="415"/>
                      <a:pt x="5" y="413"/>
                    </a:cubicBezTo>
                    <a:cubicBezTo>
                      <a:pt x="5" y="413"/>
                      <a:pt x="5" y="413"/>
                      <a:pt x="5" y="413"/>
                    </a:cubicBezTo>
                    <a:cubicBezTo>
                      <a:pt x="5" y="411"/>
                      <a:pt x="6" y="410"/>
                      <a:pt x="8" y="410"/>
                    </a:cubicBezTo>
                    <a:cubicBezTo>
                      <a:pt x="10" y="410"/>
                      <a:pt x="11" y="411"/>
                      <a:pt x="11" y="413"/>
                    </a:cubicBezTo>
                    <a:cubicBezTo>
                      <a:pt x="8" y="413"/>
                      <a:pt x="8" y="413"/>
                      <a:pt x="8" y="413"/>
                    </a:cubicBezTo>
                    <a:cubicBezTo>
                      <a:pt x="11" y="413"/>
                      <a:pt x="11" y="413"/>
                      <a:pt x="11" y="413"/>
                    </a:cubicBezTo>
                    <a:cubicBezTo>
                      <a:pt x="11" y="415"/>
                      <a:pt x="10" y="416"/>
                      <a:pt x="8" y="416"/>
                    </a:cubicBezTo>
                    <a:cubicBezTo>
                      <a:pt x="8" y="416"/>
                      <a:pt x="8" y="416"/>
                      <a:pt x="8" y="416"/>
                    </a:cubicBezTo>
                    <a:close/>
                    <a:moveTo>
                      <a:pt x="1185" y="411"/>
                    </a:moveTo>
                    <a:cubicBezTo>
                      <a:pt x="1183" y="411"/>
                      <a:pt x="1182" y="410"/>
                      <a:pt x="1182" y="408"/>
                    </a:cubicBezTo>
                    <a:cubicBezTo>
                      <a:pt x="1182" y="408"/>
                      <a:pt x="1182" y="408"/>
                      <a:pt x="1182" y="408"/>
                    </a:cubicBezTo>
                    <a:cubicBezTo>
                      <a:pt x="1182" y="406"/>
                      <a:pt x="1183" y="405"/>
                      <a:pt x="1185" y="405"/>
                    </a:cubicBezTo>
                    <a:cubicBezTo>
                      <a:pt x="1186" y="405"/>
                      <a:pt x="1188" y="406"/>
                      <a:pt x="1188" y="407"/>
                    </a:cubicBezTo>
                    <a:cubicBezTo>
                      <a:pt x="1188" y="409"/>
                      <a:pt x="1187" y="411"/>
                      <a:pt x="1185" y="411"/>
                    </a:cubicBezTo>
                    <a:cubicBezTo>
                      <a:pt x="1185" y="411"/>
                      <a:pt x="1185" y="411"/>
                      <a:pt x="1185" y="411"/>
                    </a:cubicBezTo>
                    <a:close/>
                    <a:moveTo>
                      <a:pt x="7" y="396"/>
                    </a:moveTo>
                    <a:cubicBezTo>
                      <a:pt x="5" y="396"/>
                      <a:pt x="4" y="395"/>
                      <a:pt x="4" y="393"/>
                    </a:cubicBezTo>
                    <a:cubicBezTo>
                      <a:pt x="4" y="391"/>
                      <a:pt x="5" y="390"/>
                      <a:pt x="6" y="390"/>
                    </a:cubicBezTo>
                    <a:cubicBezTo>
                      <a:pt x="8" y="390"/>
                      <a:pt x="10" y="391"/>
                      <a:pt x="10" y="392"/>
                    </a:cubicBezTo>
                    <a:cubicBezTo>
                      <a:pt x="10" y="392"/>
                      <a:pt x="10" y="393"/>
                      <a:pt x="10" y="393"/>
                    </a:cubicBezTo>
                    <a:cubicBezTo>
                      <a:pt x="10" y="394"/>
                      <a:pt x="9" y="396"/>
                      <a:pt x="7" y="396"/>
                    </a:cubicBezTo>
                    <a:cubicBezTo>
                      <a:pt x="7" y="396"/>
                      <a:pt x="7" y="396"/>
                      <a:pt x="7" y="396"/>
                    </a:cubicBezTo>
                    <a:close/>
                    <a:moveTo>
                      <a:pt x="1183" y="391"/>
                    </a:moveTo>
                    <a:cubicBezTo>
                      <a:pt x="1181" y="391"/>
                      <a:pt x="1180" y="390"/>
                      <a:pt x="1180" y="388"/>
                    </a:cubicBezTo>
                    <a:cubicBezTo>
                      <a:pt x="1180" y="388"/>
                      <a:pt x="1180" y="388"/>
                      <a:pt x="1180" y="388"/>
                    </a:cubicBezTo>
                    <a:cubicBezTo>
                      <a:pt x="1180" y="386"/>
                      <a:pt x="1181" y="385"/>
                      <a:pt x="1182" y="384"/>
                    </a:cubicBezTo>
                    <a:cubicBezTo>
                      <a:pt x="1184" y="384"/>
                      <a:pt x="1186" y="385"/>
                      <a:pt x="1186" y="387"/>
                    </a:cubicBezTo>
                    <a:cubicBezTo>
                      <a:pt x="1186" y="389"/>
                      <a:pt x="1185" y="390"/>
                      <a:pt x="1183" y="391"/>
                    </a:cubicBezTo>
                    <a:cubicBezTo>
                      <a:pt x="1183" y="391"/>
                      <a:pt x="1183" y="391"/>
                      <a:pt x="1183" y="391"/>
                    </a:cubicBezTo>
                    <a:close/>
                    <a:moveTo>
                      <a:pt x="5" y="375"/>
                    </a:moveTo>
                    <a:cubicBezTo>
                      <a:pt x="4" y="375"/>
                      <a:pt x="3" y="374"/>
                      <a:pt x="2" y="373"/>
                    </a:cubicBezTo>
                    <a:cubicBezTo>
                      <a:pt x="2" y="371"/>
                      <a:pt x="4" y="369"/>
                      <a:pt x="5" y="369"/>
                    </a:cubicBezTo>
                    <a:cubicBezTo>
                      <a:pt x="7" y="369"/>
                      <a:pt x="8" y="370"/>
                      <a:pt x="8" y="372"/>
                    </a:cubicBezTo>
                    <a:cubicBezTo>
                      <a:pt x="8" y="372"/>
                      <a:pt x="8" y="372"/>
                      <a:pt x="8" y="372"/>
                    </a:cubicBezTo>
                    <a:cubicBezTo>
                      <a:pt x="9" y="374"/>
                      <a:pt x="7" y="375"/>
                      <a:pt x="6" y="375"/>
                    </a:cubicBezTo>
                    <a:cubicBezTo>
                      <a:pt x="6" y="375"/>
                      <a:pt x="6" y="375"/>
                      <a:pt x="5" y="375"/>
                    </a:cubicBezTo>
                    <a:close/>
                    <a:moveTo>
                      <a:pt x="1180" y="371"/>
                    </a:moveTo>
                    <a:cubicBezTo>
                      <a:pt x="1179" y="371"/>
                      <a:pt x="1178" y="369"/>
                      <a:pt x="1178" y="368"/>
                    </a:cubicBezTo>
                    <a:cubicBezTo>
                      <a:pt x="1180" y="368"/>
                      <a:pt x="1180" y="368"/>
                      <a:pt x="1180" y="368"/>
                    </a:cubicBezTo>
                    <a:cubicBezTo>
                      <a:pt x="1177" y="367"/>
                      <a:pt x="1177" y="367"/>
                      <a:pt x="1177" y="367"/>
                    </a:cubicBezTo>
                    <a:cubicBezTo>
                      <a:pt x="1177" y="366"/>
                      <a:pt x="1178" y="364"/>
                      <a:pt x="1180" y="364"/>
                    </a:cubicBezTo>
                    <a:cubicBezTo>
                      <a:pt x="1182" y="364"/>
                      <a:pt x="1183" y="365"/>
                      <a:pt x="1183" y="367"/>
                    </a:cubicBezTo>
                    <a:cubicBezTo>
                      <a:pt x="1183" y="367"/>
                      <a:pt x="1183" y="367"/>
                      <a:pt x="1183" y="367"/>
                    </a:cubicBezTo>
                    <a:cubicBezTo>
                      <a:pt x="1184" y="369"/>
                      <a:pt x="1182" y="370"/>
                      <a:pt x="1181" y="371"/>
                    </a:cubicBezTo>
                    <a:cubicBezTo>
                      <a:pt x="1181" y="371"/>
                      <a:pt x="1181" y="371"/>
                      <a:pt x="1180" y="371"/>
                    </a:cubicBezTo>
                    <a:close/>
                    <a:moveTo>
                      <a:pt x="4" y="355"/>
                    </a:moveTo>
                    <a:cubicBezTo>
                      <a:pt x="3" y="355"/>
                      <a:pt x="2" y="354"/>
                      <a:pt x="1" y="352"/>
                    </a:cubicBezTo>
                    <a:cubicBezTo>
                      <a:pt x="1" y="351"/>
                      <a:pt x="3" y="349"/>
                      <a:pt x="4" y="349"/>
                    </a:cubicBezTo>
                    <a:cubicBezTo>
                      <a:pt x="6" y="349"/>
                      <a:pt x="7" y="350"/>
                      <a:pt x="7" y="352"/>
                    </a:cubicBezTo>
                    <a:cubicBezTo>
                      <a:pt x="7" y="352"/>
                      <a:pt x="7" y="352"/>
                      <a:pt x="7" y="352"/>
                    </a:cubicBezTo>
                    <a:cubicBezTo>
                      <a:pt x="8" y="354"/>
                      <a:pt x="6" y="355"/>
                      <a:pt x="5" y="355"/>
                    </a:cubicBezTo>
                    <a:cubicBezTo>
                      <a:pt x="5" y="355"/>
                      <a:pt x="4" y="355"/>
                      <a:pt x="4" y="355"/>
                    </a:cubicBezTo>
                    <a:close/>
                    <a:moveTo>
                      <a:pt x="1178" y="350"/>
                    </a:moveTo>
                    <a:cubicBezTo>
                      <a:pt x="1177" y="350"/>
                      <a:pt x="1175" y="349"/>
                      <a:pt x="1175" y="348"/>
                    </a:cubicBezTo>
                    <a:cubicBezTo>
                      <a:pt x="1178" y="347"/>
                      <a:pt x="1178" y="347"/>
                      <a:pt x="1178" y="347"/>
                    </a:cubicBezTo>
                    <a:cubicBezTo>
                      <a:pt x="1175" y="347"/>
                      <a:pt x="1175" y="347"/>
                      <a:pt x="1175" y="347"/>
                    </a:cubicBezTo>
                    <a:cubicBezTo>
                      <a:pt x="1175" y="346"/>
                      <a:pt x="1176" y="344"/>
                      <a:pt x="1178" y="344"/>
                    </a:cubicBezTo>
                    <a:cubicBezTo>
                      <a:pt x="1179" y="344"/>
                      <a:pt x="1181" y="345"/>
                      <a:pt x="1181" y="346"/>
                    </a:cubicBezTo>
                    <a:cubicBezTo>
                      <a:pt x="1181" y="346"/>
                      <a:pt x="1181" y="347"/>
                      <a:pt x="1181" y="347"/>
                    </a:cubicBezTo>
                    <a:cubicBezTo>
                      <a:pt x="1181" y="349"/>
                      <a:pt x="1180" y="350"/>
                      <a:pt x="1178" y="350"/>
                    </a:cubicBezTo>
                    <a:cubicBezTo>
                      <a:pt x="1178" y="350"/>
                      <a:pt x="1178" y="350"/>
                      <a:pt x="1178" y="350"/>
                    </a:cubicBezTo>
                    <a:close/>
                    <a:moveTo>
                      <a:pt x="4" y="335"/>
                    </a:moveTo>
                    <a:cubicBezTo>
                      <a:pt x="2" y="335"/>
                      <a:pt x="1" y="333"/>
                      <a:pt x="1" y="332"/>
                    </a:cubicBezTo>
                    <a:cubicBezTo>
                      <a:pt x="1" y="330"/>
                      <a:pt x="2" y="329"/>
                      <a:pt x="4" y="328"/>
                    </a:cubicBezTo>
                    <a:cubicBezTo>
                      <a:pt x="5" y="328"/>
                      <a:pt x="7" y="330"/>
                      <a:pt x="7" y="331"/>
                    </a:cubicBezTo>
                    <a:cubicBezTo>
                      <a:pt x="7" y="332"/>
                      <a:pt x="7" y="332"/>
                      <a:pt x="7" y="332"/>
                    </a:cubicBezTo>
                    <a:cubicBezTo>
                      <a:pt x="7" y="333"/>
                      <a:pt x="5" y="335"/>
                      <a:pt x="4" y="335"/>
                    </a:cubicBezTo>
                    <a:cubicBezTo>
                      <a:pt x="4" y="335"/>
                      <a:pt x="4" y="335"/>
                      <a:pt x="4" y="335"/>
                    </a:cubicBezTo>
                    <a:close/>
                    <a:moveTo>
                      <a:pt x="1176" y="330"/>
                    </a:moveTo>
                    <a:cubicBezTo>
                      <a:pt x="1174" y="330"/>
                      <a:pt x="1173" y="329"/>
                      <a:pt x="1173" y="327"/>
                    </a:cubicBezTo>
                    <a:cubicBezTo>
                      <a:pt x="1176" y="327"/>
                      <a:pt x="1176" y="327"/>
                      <a:pt x="1176" y="327"/>
                    </a:cubicBezTo>
                    <a:cubicBezTo>
                      <a:pt x="1173" y="327"/>
                      <a:pt x="1173" y="327"/>
                      <a:pt x="1173" y="327"/>
                    </a:cubicBezTo>
                    <a:cubicBezTo>
                      <a:pt x="1172" y="325"/>
                      <a:pt x="1174" y="324"/>
                      <a:pt x="1175" y="324"/>
                    </a:cubicBezTo>
                    <a:cubicBezTo>
                      <a:pt x="1177" y="323"/>
                      <a:pt x="1178" y="325"/>
                      <a:pt x="1179" y="326"/>
                    </a:cubicBezTo>
                    <a:cubicBezTo>
                      <a:pt x="1179" y="326"/>
                      <a:pt x="1179" y="327"/>
                      <a:pt x="1179" y="327"/>
                    </a:cubicBezTo>
                    <a:cubicBezTo>
                      <a:pt x="1179" y="328"/>
                      <a:pt x="1178" y="330"/>
                      <a:pt x="1176" y="330"/>
                    </a:cubicBezTo>
                    <a:cubicBezTo>
                      <a:pt x="1176" y="330"/>
                      <a:pt x="1176" y="330"/>
                      <a:pt x="1176" y="330"/>
                    </a:cubicBezTo>
                    <a:close/>
                    <a:moveTo>
                      <a:pt x="3" y="314"/>
                    </a:moveTo>
                    <a:cubicBezTo>
                      <a:pt x="2" y="314"/>
                      <a:pt x="0" y="313"/>
                      <a:pt x="0" y="311"/>
                    </a:cubicBezTo>
                    <a:cubicBezTo>
                      <a:pt x="0" y="310"/>
                      <a:pt x="2" y="308"/>
                      <a:pt x="3" y="308"/>
                    </a:cubicBezTo>
                    <a:cubicBezTo>
                      <a:pt x="3" y="308"/>
                      <a:pt x="3" y="308"/>
                      <a:pt x="3" y="308"/>
                    </a:cubicBezTo>
                    <a:cubicBezTo>
                      <a:pt x="5" y="308"/>
                      <a:pt x="6" y="309"/>
                      <a:pt x="6" y="311"/>
                    </a:cubicBezTo>
                    <a:cubicBezTo>
                      <a:pt x="6" y="311"/>
                      <a:pt x="6" y="311"/>
                      <a:pt x="6" y="311"/>
                    </a:cubicBezTo>
                    <a:cubicBezTo>
                      <a:pt x="6" y="313"/>
                      <a:pt x="5" y="314"/>
                      <a:pt x="3" y="314"/>
                    </a:cubicBezTo>
                    <a:cubicBezTo>
                      <a:pt x="3" y="314"/>
                      <a:pt x="3" y="314"/>
                      <a:pt x="3" y="314"/>
                    </a:cubicBezTo>
                    <a:close/>
                    <a:moveTo>
                      <a:pt x="1173" y="310"/>
                    </a:moveTo>
                    <a:cubicBezTo>
                      <a:pt x="1172" y="310"/>
                      <a:pt x="1170" y="309"/>
                      <a:pt x="1170" y="307"/>
                    </a:cubicBezTo>
                    <a:cubicBezTo>
                      <a:pt x="1173" y="307"/>
                      <a:pt x="1173" y="307"/>
                      <a:pt x="1173" y="307"/>
                    </a:cubicBezTo>
                    <a:cubicBezTo>
                      <a:pt x="1170" y="307"/>
                      <a:pt x="1170" y="307"/>
                      <a:pt x="1170" y="307"/>
                    </a:cubicBezTo>
                    <a:cubicBezTo>
                      <a:pt x="1170" y="305"/>
                      <a:pt x="1171" y="304"/>
                      <a:pt x="1173" y="303"/>
                    </a:cubicBezTo>
                    <a:cubicBezTo>
                      <a:pt x="1175" y="303"/>
                      <a:pt x="1176" y="304"/>
                      <a:pt x="1176" y="306"/>
                    </a:cubicBezTo>
                    <a:cubicBezTo>
                      <a:pt x="1176" y="306"/>
                      <a:pt x="1176" y="306"/>
                      <a:pt x="1176" y="306"/>
                    </a:cubicBezTo>
                    <a:cubicBezTo>
                      <a:pt x="1176" y="308"/>
                      <a:pt x="1175" y="309"/>
                      <a:pt x="1174" y="310"/>
                    </a:cubicBezTo>
                    <a:cubicBezTo>
                      <a:pt x="1173" y="310"/>
                      <a:pt x="1173" y="310"/>
                      <a:pt x="1173" y="310"/>
                    </a:cubicBezTo>
                    <a:close/>
                    <a:moveTo>
                      <a:pt x="3" y="294"/>
                    </a:moveTo>
                    <a:cubicBezTo>
                      <a:pt x="1" y="294"/>
                      <a:pt x="0" y="293"/>
                      <a:pt x="0" y="291"/>
                    </a:cubicBezTo>
                    <a:cubicBezTo>
                      <a:pt x="0" y="290"/>
                      <a:pt x="0" y="290"/>
                      <a:pt x="0" y="290"/>
                    </a:cubicBezTo>
                    <a:cubicBezTo>
                      <a:pt x="0" y="289"/>
                      <a:pt x="1" y="287"/>
                      <a:pt x="3" y="287"/>
                    </a:cubicBezTo>
                    <a:cubicBezTo>
                      <a:pt x="5" y="287"/>
                      <a:pt x="6" y="289"/>
                      <a:pt x="6" y="290"/>
                    </a:cubicBezTo>
                    <a:cubicBezTo>
                      <a:pt x="6" y="291"/>
                      <a:pt x="6" y="291"/>
                      <a:pt x="6" y="291"/>
                    </a:cubicBezTo>
                    <a:cubicBezTo>
                      <a:pt x="6" y="293"/>
                      <a:pt x="5" y="294"/>
                      <a:pt x="3" y="294"/>
                    </a:cubicBezTo>
                    <a:close/>
                    <a:moveTo>
                      <a:pt x="1171" y="289"/>
                    </a:moveTo>
                    <a:cubicBezTo>
                      <a:pt x="1169" y="289"/>
                      <a:pt x="1168" y="288"/>
                      <a:pt x="1168" y="287"/>
                    </a:cubicBezTo>
                    <a:cubicBezTo>
                      <a:pt x="1171" y="286"/>
                      <a:pt x="1171" y="286"/>
                      <a:pt x="1171" y="286"/>
                    </a:cubicBezTo>
                    <a:cubicBezTo>
                      <a:pt x="1168" y="286"/>
                      <a:pt x="1168" y="286"/>
                      <a:pt x="1168" y="286"/>
                    </a:cubicBezTo>
                    <a:cubicBezTo>
                      <a:pt x="1167" y="285"/>
                      <a:pt x="1169" y="283"/>
                      <a:pt x="1170" y="283"/>
                    </a:cubicBezTo>
                    <a:cubicBezTo>
                      <a:pt x="1172" y="283"/>
                      <a:pt x="1173" y="284"/>
                      <a:pt x="1174" y="286"/>
                    </a:cubicBezTo>
                    <a:cubicBezTo>
                      <a:pt x="1174" y="286"/>
                      <a:pt x="1174" y="286"/>
                      <a:pt x="1174" y="286"/>
                    </a:cubicBezTo>
                    <a:cubicBezTo>
                      <a:pt x="1174" y="288"/>
                      <a:pt x="1173" y="289"/>
                      <a:pt x="1171" y="289"/>
                    </a:cubicBezTo>
                    <a:cubicBezTo>
                      <a:pt x="1171" y="289"/>
                      <a:pt x="1171" y="289"/>
                      <a:pt x="1171" y="289"/>
                    </a:cubicBezTo>
                    <a:close/>
                    <a:moveTo>
                      <a:pt x="3" y="273"/>
                    </a:moveTo>
                    <a:cubicBezTo>
                      <a:pt x="3" y="273"/>
                      <a:pt x="3" y="273"/>
                      <a:pt x="3" y="273"/>
                    </a:cubicBezTo>
                    <a:cubicBezTo>
                      <a:pt x="1" y="273"/>
                      <a:pt x="0" y="272"/>
                      <a:pt x="0" y="270"/>
                    </a:cubicBezTo>
                    <a:cubicBezTo>
                      <a:pt x="0" y="270"/>
                      <a:pt x="0" y="270"/>
                      <a:pt x="0" y="270"/>
                    </a:cubicBezTo>
                    <a:cubicBezTo>
                      <a:pt x="0" y="268"/>
                      <a:pt x="2" y="267"/>
                      <a:pt x="3" y="267"/>
                    </a:cubicBezTo>
                    <a:cubicBezTo>
                      <a:pt x="5" y="267"/>
                      <a:pt x="6" y="268"/>
                      <a:pt x="6" y="270"/>
                    </a:cubicBezTo>
                    <a:cubicBezTo>
                      <a:pt x="6" y="271"/>
                      <a:pt x="6" y="271"/>
                      <a:pt x="6" y="271"/>
                    </a:cubicBezTo>
                    <a:cubicBezTo>
                      <a:pt x="6" y="272"/>
                      <a:pt x="5" y="273"/>
                      <a:pt x="3" y="273"/>
                    </a:cubicBezTo>
                    <a:close/>
                    <a:moveTo>
                      <a:pt x="1168" y="269"/>
                    </a:moveTo>
                    <a:cubicBezTo>
                      <a:pt x="1167" y="269"/>
                      <a:pt x="1165" y="268"/>
                      <a:pt x="1165" y="267"/>
                    </a:cubicBezTo>
                    <a:cubicBezTo>
                      <a:pt x="1168" y="266"/>
                      <a:pt x="1168" y="266"/>
                      <a:pt x="1168" y="266"/>
                    </a:cubicBezTo>
                    <a:cubicBezTo>
                      <a:pt x="1165" y="266"/>
                      <a:pt x="1165" y="266"/>
                      <a:pt x="1165" y="266"/>
                    </a:cubicBezTo>
                    <a:cubicBezTo>
                      <a:pt x="1165" y="265"/>
                      <a:pt x="1166" y="263"/>
                      <a:pt x="1168" y="263"/>
                    </a:cubicBezTo>
                    <a:cubicBezTo>
                      <a:pt x="1169" y="263"/>
                      <a:pt x="1171" y="264"/>
                      <a:pt x="1171" y="265"/>
                    </a:cubicBezTo>
                    <a:cubicBezTo>
                      <a:pt x="1171" y="265"/>
                      <a:pt x="1171" y="266"/>
                      <a:pt x="1171" y="266"/>
                    </a:cubicBezTo>
                    <a:cubicBezTo>
                      <a:pt x="1171" y="267"/>
                      <a:pt x="1170" y="269"/>
                      <a:pt x="1169" y="269"/>
                    </a:cubicBezTo>
                    <a:cubicBezTo>
                      <a:pt x="1168" y="269"/>
                      <a:pt x="1168" y="269"/>
                      <a:pt x="1168" y="269"/>
                    </a:cubicBezTo>
                    <a:close/>
                    <a:moveTo>
                      <a:pt x="4" y="253"/>
                    </a:moveTo>
                    <a:cubicBezTo>
                      <a:pt x="4" y="253"/>
                      <a:pt x="4" y="253"/>
                      <a:pt x="4" y="253"/>
                    </a:cubicBezTo>
                    <a:cubicBezTo>
                      <a:pt x="2" y="253"/>
                      <a:pt x="1" y="252"/>
                      <a:pt x="1" y="250"/>
                    </a:cubicBezTo>
                    <a:cubicBezTo>
                      <a:pt x="1" y="250"/>
                      <a:pt x="1" y="250"/>
                      <a:pt x="1" y="250"/>
                    </a:cubicBezTo>
                    <a:cubicBezTo>
                      <a:pt x="1" y="248"/>
                      <a:pt x="2" y="247"/>
                      <a:pt x="4" y="247"/>
                    </a:cubicBezTo>
                    <a:cubicBezTo>
                      <a:pt x="6" y="247"/>
                      <a:pt x="7" y="248"/>
                      <a:pt x="7" y="250"/>
                    </a:cubicBezTo>
                    <a:cubicBezTo>
                      <a:pt x="7" y="250"/>
                      <a:pt x="7" y="250"/>
                      <a:pt x="7" y="250"/>
                    </a:cubicBezTo>
                    <a:cubicBezTo>
                      <a:pt x="7" y="252"/>
                      <a:pt x="5" y="253"/>
                      <a:pt x="4" y="253"/>
                    </a:cubicBezTo>
                    <a:close/>
                    <a:moveTo>
                      <a:pt x="1165" y="249"/>
                    </a:moveTo>
                    <a:cubicBezTo>
                      <a:pt x="1164" y="249"/>
                      <a:pt x="1163" y="248"/>
                      <a:pt x="1162" y="246"/>
                    </a:cubicBezTo>
                    <a:cubicBezTo>
                      <a:pt x="1162" y="246"/>
                      <a:pt x="1162" y="246"/>
                      <a:pt x="1162" y="246"/>
                    </a:cubicBezTo>
                    <a:cubicBezTo>
                      <a:pt x="1162" y="244"/>
                      <a:pt x="1163" y="243"/>
                      <a:pt x="1165" y="243"/>
                    </a:cubicBezTo>
                    <a:cubicBezTo>
                      <a:pt x="1167" y="242"/>
                      <a:pt x="1168" y="244"/>
                      <a:pt x="1168" y="245"/>
                    </a:cubicBezTo>
                    <a:cubicBezTo>
                      <a:pt x="1169" y="247"/>
                      <a:pt x="1168" y="249"/>
                      <a:pt x="1166" y="249"/>
                    </a:cubicBezTo>
                    <a:cubicBezTo>
                      <a:pt x="1166" y="249"/>
                      <a:pt x="1166" y="249"/>
                      <a:pt x="1165" y="249"/>
                    </a:cubicBezTo>
                    <a:close/>
                    <a:moveTo>
                      <a:pt x="5" y="233"/>
                    </a:moveTo>
                    <a:cubicBezTo>
                      <a:pt x="5" y="233"/>
                      <a:pt x="5" y="233"/>
                      <a:pt x="5" y="233"/>
                    </a:cubicBezTo>
                    <a:cubicBezTo>
                      <a:pt x="3" y="233"/>
                      <a:pt x="2" y="231"/>
                      <a:pt x="2" y="229"/>
                    </a:cubicBezTo>
                    <a:cubicBezTo>
                      <a:pt x="2" y="228"/>
                      <a:pt x="3" y="226"/>
                      <a:pt x="5" y="227"/>
                    </a:cubicBezTo>
                    <a:cubicBezTo>
                      <a:pt x="7" y="227"/>
                      <a:pt x="8" y="228"/>
                      <a:pt x="8" y="229"/>
                    </a:cubicBezTo>
                    <a:cubicBezTo>
                      <a:pt x="8" y="230"/>
                      <a:pt x="8" y="230"/>
                      <a:pt x="8" y="230"/>
                    </a:cubicBezTo>
                    <a:cubicBezTo>
                      <a:pt x="8" y="232"/>
                      <a:pt x="6" y="233"/>
                      <a:pt x="5" y="233"/>
                    </a:cubicBezTo>
                    <a:close/>
                    <a:moveTo>
                      <a:pt x="1163" y="229"/>
                    </a:moveTo>
                    <a:cubicBezTo>
                      <a:pt x="1161" y="229"/>
                      <a:pt x="1160" y="228"/>
                      <a:pt x="1160" y="226"/>
                    </a:cubicBezTo>
                    <a:cubicBezTo>
                      <a:pt x="1160" y="226"/>
                      <a:pt x="1160" y="226"/>
                      <a:pt x="1160" y="226"/>
                    </a:cubicBezTo>
                    <a:cubicBezTo>
                      <a:pt x="1159" y="224"/>
                      <a:pt x="1160" y="223"/>
                      <a:pt x="1162" y="222"/>
                    </a:cubicBezTo>
                    <a:cubicBezTo>
                      <a:pt x="1164" y="222"/>
                      <a:pt x="1165" y="223"/>
                      <a:pt x="1165" y="225"/>
                    </a:cubicBezTo>
                    <a:cubicBezTo>
                      <a:pt x="1166" y="225"/>
                      <a:pt x="1166" y="225"/>
                      <a:pt x="1166" y="225"/>
                    </a:cubicBezTo>
                    <a:cubicBezTo>
                      <a:pt x="1166" y="227"/>
                      <a:pt x="1165" y="228"/>
                      <a:pt x="1163" y="229"/>
                    </a:cubicBezTo>
                    <a:cubicBezTo>
                      <a:pt x="1163" y="229"/>
                      <a:pt x="1163" y="229"/>
                      <a:pt x="1163" y="229"/>
                    </a:cubicBezTo>
                    <a:close/>
                    <a:moveTo>
                      <a:pt x="6" y="212"/>
                    </a:moveTo>
                    <a:cubicBezTo>
                      <a:pt x="6" y="212"/>
                      <a:pt x="6" y="212"/>
                      <a:pt x="6" y="212"/>
                    </a:cubicBezTo>
                    <a:cubicBezTo>
                      <a:pt x="4" y="212"/>
                      <a:pt x="3" y="211"/>
                      <a:pt x="3" y="209"/>
                    </a:cubicBezTo>
                    <a:cubicBezTo>
                      <a:pt x="3" y="209"/>
                      <a:pt x="3" y="209"/>
                      <a:pt x="3" y="209"/>
                    </a:cubicBezTo>
                    <a:cubicBezTo>
                      <a:pt x="4" y="207"/>
                      <a:pt x="5" y="206"/>
                      <a:pt x="7" y="206"/>
                    </a:cubicBezTo>
                    <a:cubicBezTo>
                      <a:pt x="8" y="206"/>
                      <a:pt x="10" y="208"/>
                      <a:pt x="9" y="209"/>
                    </a:cubicBezTo>
                    <a:cubicBezTo>
                      <a:pt x="9" y="210"/>
                      <a:pt x="9" y="210"/>
                      <a:pt x="9" y="210"/>
                    </a:cubicBezTo>
                    <a:cubicBezTo>
                      <a:pt x="9" y="211"/>
                      <a:pt x="8" y="212"/>
                      <a:pt x="6" y="212"/>
                    </a:cubicBezTo>
                    <a:close/>
                    <a:moveTo>
                      <a:pt x="1160" y="209"/>
                    </a:moveTo>
                    <a:cubicBezTo>
                      <a:pt x="1158" y="209"/>
                      <a:pt x="1157" y="208"/>
                      <a:pt x="1157" y="206"/>
                    </a:cubicBezTo>
                    <a:cubicBezTo>
                      <a:pt x="1160" y="206"/>
                      <a:pt x="1160" y="206"/>
                      <a:pt x="1160" y="206"/>
                    </a:cubicBezTo>
                    <a:cubicBezTo>
                      <a:pt x="1157" y="206"/>
                      <a:pt x="1157" y="206"/>
                      <a:pt x="1157" y="206"/>
                    </a:cubicBezTo>
                    <a:cubicBezTo>
                      <a:pt x="1156" y="204"/>
                      <a:pt x="1157" y="203"/>
                      <a:pt x="1159" y="202"/>
                    </a:cubicBezTo>
                    <a:cubicBezTo>
                      <a:pt x="1161" y="202"/>
                      <a:pt x="1162" y="203"/>
                      <a:pt x="1162" y="205"/>
                    </a:cubicBezTo>
                    <a:cubicBezTo>
                      <a:pt x="1162" y="205"/>
                      <a:pt x="1162" y="205"/>
                      <a:pt x="1163" y="205"/>
                    </a:cubicBezTo>
                    <a:cubicBezTo>
                      <a:pt x="1163" y="207"/>
                      <a:pt x="1162" y="208"/>
                      <a:pt x="1160" y="209"/>
                    </a:cubicBezTo>
                    <a:cubicBezTo>
                      <a:pt x="1160" y="209"/>
                      <a:pt x="1160" y="209"/>
                      <a:pt x="1160" y="209"/>
                    </a:cubicBezTo>
                    <a:close/>
                    <a:moveTo>
                      <a:pt x="12" y="189"/>
                    </a:moveTo>
                    <a:cubicBezTo>
                      <a:pt x="6" y="189"/>
                      <a:pt x="6" y="189"/>
                      <a:pt x="6" y="189"/>
                    </a:cubicBezTo>
                    <a:cubicBezTo>
                      <a:pt x="6" y="189"/>
                      <a:pt x="6" y="188"/>
                      <a:pt x="6" y="188"/>
                    </a:cubicBezTo>
                    <a:cubicBezTo>
                      <a:pt x="6" y="187"/>
                      <a:pt x="8" y="185"/>
                      <a:pt x="9" y="186"/>
                    </a:cubicBezTo>
                    <a:cubicBezTo>
                      <a:pt x="11" y="186"/>
                      <a:pt x="12" y="188"/>
                      <a:pt x="12" y="189"/>
                    </a:cubicBezTo>
                    <a:cubicBezTo>
                      <a:pt x="9" y="189"/>
                      <a:pt x="9" y="189"/>
                      <a:pt x="9" y="189"/>
                    </a:cubicBezTo>
                    <a:lnTo>
                      <a:pt x="12" y="189"/>
                    </a:lnTo>
                    <a:close/>
                    <a:moveTo>
                      <a:pt x="1156" y="188"/>
                    </a:moveTo>
                    <a:cubicBezTo>
                      <a:pt x="1155" y="188"/>
                      <a:pt x="1154" y="187"/>
                      <a:pt x="1153" y="186"/>
                    </a:cubicBezTo>
                    <a:cubicBezTo>
                      <a:pt x="1153" y="185"/>
                      <a:pt x="1153" y="185"/>
                      <a:pt x="1153" y="185"/>
                    </a:cubicBezTo>
                    <a:cubicBezTo>
                      <a:pt x="1153" y="184"/>
                      <a:pt x="1154" y="182"/>
                      <a:pt x="1156" y="182"/>
                    </a:cubicBezTo>
                    <a:cubicBezTo>
                      <a:pt x="1157" y="182"/>
                      <a:pt x="1159" y="183"/>
                      <a:pt x="1159" y="185"/>
                    </a:cubicBezTo>
                    <a:cubicBezTo>
                      <a:pt x="1159" y="186"/>
                      <a:pt x="1158" y="188"/>
                      <a:pt x="1157" y="188"/>
                    </a:cubicBezTo>
                    <a:cubicBezTo>
                      <a:pt x="1157" y="188"/>
                      <a:pt x="1156" y="188"/>
                      <a:pt x="1156" y="188"/>
                    </a:cubicBezTo>
                    <a:close/>
                    <a:moveTo>
                      <a:pt x="12" y="172"/>
                    </a:moveTo>
                    <a:cubicBezTo>
                      <a:pt x="12" y="172"/>
                      <a:pt x="12" y="172"/>
                      <a:pt x="12" y="172"/>
                    </a:cubicBezTo>
                    <a:cubicBezTo>
                      <a:pt x="10" y="172"/>
                      <a:pt x="9" y="170"/>
                      <a:pt x="9" y="168"/>
                    </a:cubicBezTo>
                    <a:cubicBezTo>
                      <a:pt x="10" y="167"/>
                      <a:pt x="11" y="166"/>
                      <a:pt x="13" y="166"/>
                    </a:cubicBezTo>
                    <a:cubicBezTo>
                      <a:pt x="14" y="166"/>
                      <a:pt x="16" y="168"/>
                      <a:pt x="15" y="169"/>
                    </a:cubicBezTo>
                    <a:cubicBezTo>
                      <a:pt x="15" y="169"/>
                      <a:pt x="15" y="170"/>
                      <a:pt x="15" y="170"/>
                    </a:cubicBezTo>
                    <a:cubicBezTo>
                      <a:pt x="15" y="171"/>
                      <a:pt x="14" y="172"/>
                      <a:pt x="12" y="172"/>
                    </a:cubicBezTo>
                    <a:close/>
                    <a:moveTo>
                      <a:pt x="1153" y="168"/>
                    </a:moveTo>
                    <a:cubicBezTo>
                      <a:pt x="1151" y="168"/>
                      <a:pt x="1150" y="167"/>
                      <a:pt x="1150" y="166"/>
                    </a:cubicBezTo>
                    <a:cubicBezTo>
                      <a:pt x="1153" y="165"/>
                      <a:pt x="1153" y="165"/>
                      <a:pt x="1153" y="165"/>
                    </a:cubicBezTo>
                    <a:cubicBezTo>
                      <a:pt x="1150" y="166"/>
                      <a:pt x="1150" y="166"/>
                      <a:pt x="1150" y="166"/>
                    </a:cubicBezTo>
                    <a:cubicBezTo>
                      <a:pt x="1149" y="164"/>
                      <a:pt x="1150" y="162"/>
                      <a:pt x="1152" y="162"/>
                    </a:cubicBezTo>
                    <a:cubicBezTo>
                      <a:pt x="1154" y="162"/>
                      <a:pt x="1155" y="163"/>
                      <a:pt x="1156" y="164"/>
                    </a:cubicBezTo>
                    <a:cubicBezTo>
                      <a:pt x="1156" y="164"/>
                      <a:pt x="1156" y="165"/>
                      <a:pt x="1156" y="165"/>
                    </a:cubicBezTo>
                    <a:cubicBezTo>
                      <a:pt x="1156" y="166"/>
                      <a:pt x="1155" y="168"/>
                      <a:pt x="1153" y="168"/>
                    </a:cubicBezTo>
                    <a:cubicBezTo>
                      <a:pt x="1153" y="168"/>
                      <a:pt x="1153" y="168"/>
                      <a:pt x="1153" y="168"/>
                    </a:cubicBezTo>
                    <a:close/>
                    <a:moveTo>
                      <a:pt x="17" y="152"/>
                    </a:moveTo>
                    <a:cubicBezTo>
                      <a:pt x="17" y="152"/>
                      <a:pt x="17" y="152"/>
                      <a:pt x="16" y="152"/>
                    </a:cubicBezTo>
                    <a:cubicBezTo>
                      <a:pt x="15" y="152"/>
                      <a:pt x="14" y="150"/>
                      <a:pt x="15" y="148"/>
                    </a:cubicBezTo>
                    <a:cubicBezTo>
                      <a:pt x="15" y="148"/>
                      <a:pt x="15" y="148"/>
                      <a:pt x="15" y="148"/>
                    </a:cubicBezTo>
                    <a:cubicBezTo>
                      <a:pt x="15" y="146"/>
                      <a:pt x="17" y="146"/>
                      <a:pt x="18" y="146"/>
                    </a:cubicBezTo>
                    <a:cubicBezTo>
                      <a:pt x="20" y="147"/>
                      <a:pt x="21" y="148"/>
                      <a:pt x="20" y="150"/>
                    </a:cubicBezTo>
                    <a:cubicBezTo>
                      <a:pt x="20" y="150"/>
                      <a:pt x="20" y="150"/>
                      <a:pt x="20" y="150"/>
                    </a:cubicBezTo>
                    <a:cubicBezTo>
                      <a:pt x="20" y="151"/>
                      <a:pt x="19" y="152"/>
                      <a:pt x="17" y="152"/>
                    </a:cubicBezTo>
                    <a:close/>
                    <a:moveTo>
                      <a:pt x="1149" y="148"/>
                    </a:moveTo>
                    <a:cubicBezTo>
                      <a:pt x="1147" y="148"/>
                      <a:pt x="1146" y="147"/>
                      <a:pt x="1146" y="146"/>
                    </a:cubicBezTo>
                    <a:cubicBezTo>
                      <a:pt x="1149" y="145"/>
                      <a:pt x="1149" y="145"/>
                      <a:pt x="1149" y="145"/>
                    </a:cubicBezTo>
                    <a:cubicBezTo>
                      <a:pt x="1146" y="146"/>
                      <a:pt x="1146" y="146"/>
                      <a:pt x="1146" y="146"/>
                    </a:cubicBezTo>
                    <a:cubicBezTo>
                      <a:pt x="1145" y="144"/>
                      <a:pt x="1146" y="142"/>
                      <a:pt x="1148" y="142"/>
                    </a:cubicBezTo>
                    <a:cubicBezTo>
                      <a:pt x="1150" y="142"/>
                      <a:pt x="1151" y="143"/>
                      <a:pt x="1152" y="144"/>
                    </a:cubicBezTo>
                    <a:cubicBezTo>
                      <a:pt x="1152" y="144"/>
                      <a:pt x="1152" y="145"/>
                      <a:pt x="1152" y="145"/>
                    </a:cubicBezTo>
                    <a:cubicBezTo>
                      <a:pt x="1152" y="146"/>
                      <a:pt x="1151" y="148"/>
                      <a:pt x="1149" y="148"/>
                    </a:cubicBezTo>
                    <a:cubicBezTo>
                      <a:pt x="1149" y="148"/>
                      <a:pt x="1149" y="148"/>
                      <a:pt x="1149" y="148"/>
                    </a:cubicBezTo>
                    <a:close/>
                    <a:moveTo>
                      <a:pt x="26" y="134"/>
                    </a:moveTo>
                    <a:cubicBezTo>
                      <a:pt x="26" y="134"/>
                      <a:pt x="25" y="134"/>
                      <a:pt x="24" y="133"/>
                    </a:cubicBezTo>
                    <a:cubicBezTo>
                      <a:pt x="23" y="132"/>
                      <a:pt x="23" y="131"/>
                      <a:pt x="24" y="129"/>
                    </a:cubicBezTo>
                    <a:cubicBezTo>
                      <a:pt x="24" y="129"/>
                      <a:pt x="24" y="129"/>
                      <a:pt x="24" y="129"/>
                    </a:cubicBezTo>
                    <a:cubicBezTo>
                      <a:pt x="25" y="128"/>
                      <a:pt x="27" y="127"/>
                      <a:pt x="28" y="128"/>
                    </a:cubicBezTo>
                    <a:cubicBezTo>
                      <a:pt x="30" y="129"/>
                      <a:pt x="30" y="131"/>
                      <a:pt x="29" y="132"/>
                    </a:cubicBezTo>
                    <a:cubicBezTo>
                      <a:pt x="26" y="131"/>
                      <a:pt x="26" y="131"/>
                      <a:pt x="26" y="131"/>
                    </a:cubicBezTo>
                    <a:cubicBezTo>
                      <a:pt x="29" y="133"/>
                      <a:pt x="29" y="133"/>
                      <a:pt x="29" y="133"/>
                    </a:cubicBezTo>
                    <a:cubicBezTo>
                      <a:pt x="28" y="134"/>
                      <a:pt x="27" y="134"/>
                      <a:pt x="26" y="134"/>
                    </a:cubicBezTo>
                    <a:close/>
                    <a:moveTo>
                      <a:pt x="1144" y="128"/>
                    </a:moveTo>
                    <a:cubicBezTo>
                      <a:pt x="1143" y="128"/>
                      <a:pt x="1142" y="127"/>
                      <a:pt x="1141" y="126"/>
                    </a:cubicBezTo>
                    <a:cubicBezTo>
                      <a:pt x="1141" y="126"/>
                      <a:pt x="1141" y="126"/>
                      <a:pt x="1141" y="126"/>
                    </a:cubicBezTo>
                    <a:cubicBezTo>
                      <a:pt x="1141" y="124"/>
                      <a:pt x="1142" y="122"/>
                      <a:pt x="1143" y="122"/>
                    </a:cubicBezTo>
                    <a:cubicBezTo>
                      <a:pt x="1145" y="122"/>
                      <a:pt x="1147" y="123"/>
                      <a:pt x="1147" y="124"/>
                    </a:cubicBezTo>
                    <a:cubicBezTo>
                      <a:pt x="1147" y="126"/>
                      <a:pt x="1146" y="128"/>
                      <a:pt x="1145" y="128"/>
                    </a:cubicBezTo>
                    <a:cubicBezTo>
                      <a:pt x="1145" y="128"/>
                      <a:pt x="1144" y="128"/>
                      <a:pt x="1144" y="128"/>
                    </a:cubicBezTo>
                    <a:close/>
                    <a:moveTo>
                      <a:pt x="41" y="120"/>
                    </a:moveTo>
                    <a:cubicBezTo>
                      <a:pt x="40" y="120"/>
                      <a:pt x="39" y="120"/>
                      <a:pt x="38" y="119"/>
                    </a:cubicBezTo>
                    <a:cubicBezTo>
                      <a:pt x="37" y="117"/>
                      <a:pt x="38" y="116"/>
                      <a:pt x="39" y="115"/>
                    </a:cubicBezTo>
                    <a:cubicBezTo>
                      <a:pt x="40" y="114"/>
                      <a:pt x="40" y="114"/>
                      <a:pt x="40" y="114"/>
                    </a:cubicBezTo>
                    <a:cubicBezTo>
                      <a:pt x="41" y="113"/>
                      <a:pt x="43" y="114"/>
                      <a:pt x="44" y="115"/>
                    </a:cubicBezTo>
                    <a:cubicBezTo>
                      <a:pt x="45" y="117"/>
                      <a:pt x="44" y="118"/>
                      <a:pt x="43" y="119"/>
                    </a:cubicBezTo>
                    <a:cubicBezTo>
                      <a:pt x="43" y="120"/>
                      <a:pt x="43" y="120"/>
                      <a:pt x="43" y="120"/>
                    </a:cubicBezTo>
                    <a:cubicBezTo>
                      <a:pt x="42" y="120"/>
                      <a:pt x="41" y="120"/>
                      <a:pt x="41" y="120"/>
                    </a:cubicBezTo>
                    <a:close/>
                    <a:moveTo>
                      <a:pt x="59" y="110"/>
                    </a:moveTo>
                    <a:cubicBezTo>
                      <a:pt x="58" y="110"/>
                      <a:pt x="57" y="110"/>
                      <a:pt x="56" y="109"/>
                    </a:cubicBezTo>
                    <a:cubicBezTo>
                      <a:pt x="55" y="107"/>
                      <a:pt x="56" y="105"/>
                      <a:pt x="58" y="105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59" y="104"/>
                      <a:pt x="61" y="105"/>
                      <a:pt x="62" y="106"/>
                    </a:cubicBezTo>
                    <a:cubicBezTo>
                      <a:pt x="63" y="108"/>
                      <a:pt x="62" y="109"/>
                      <a:pt x="60" y="110"/>
                    </a:cubicBezTo>
                    <a:cubicBezTo>
                      <a:pt x="59" y="107"/>
                      <a:pt x="59" y="107"/>
                      <a:pt x="59" y="107"/>
                    </a:cubicBezTo>
                    <a:cubicBezTo>
                      <a:pt x="60" y="110"/>
                      <a:pt x="60" y="110"/>
                      <a:pt x="60" y="110"/>
                    </a:cubicBezTo>
                    <a:cubicBezTo>
                      <a:pt x="60" y="110"/>
                      <a:pt x="59" y="110"/>
                      <a:pt x="59" y="110"/>
                    </a:cubicBezTo>
                    <a:close/>
                    <a:moveTo>
                      <a:pt x="1139" y="109"/>
                    </a:moveTo>
                    <a:cubicBezTo>
                      <a:pt x="1138" y="109"/>
                      <a:pt x="1137" y="108"/>
                      <a:pt x="1136" y="106"/>
                    </a:cubicBezTo>
                    <a:cubicBezTo>
                      <a:pt x="1136" y="106"/>
                      <a:pt x="1136" y="106"/>
                      <a:pt x="1136" y="106"/>
                    </a:cubicBezTo>
                    <a:cubicBezTo>
                      <a:pt x="1136" y="105"/>
                      <a:pt x="1137" y="103"/>
                      <a:pt x="1138" y="102"/>
                    </a:cubicBezTo>
                    <a:cubicBezTo>
                      <a:pt x="1140" y="102"/>
                      <a:pt x="1141" y="103"/>
                      <a:pt x="1142" y="104"/>
                    </a:cubicBezTo>
                    <a:cubicBezTo>
                      <a:pt x="1142" y="105"/>
                      <a:pt x="1142" y="105"/>
                      <a:pt x="1142" y="105"/>
                    </a:cubicBezTo>
                    <a:cubicBezTo>
                      <a:pt x="1142" y="106"/>
                      <a:pt x="1141" y="108"/>
                      <a:pt x="1140" y="109"/>
                    </a:cubicBezTo>
                    <a:cubicBezTo>
                      <a:pt x="1140" y="109"/>
                      <a:pt x="1139" y="109"/>
                      <a:pt x="1139" y="109"/>
                    </a:cubicBezTo>
                    <a:close/>
                    <a:moveTo>
                      <a:pt x="78" y="104"/>
                    </a:moveTo>
                    <a:cubicBezTo>
                      <a:pt x="77" y="104"/>
                      <a:pt x="75" y="103"/>
                      <a:pt x="75" y="101"/>
                    </a:cubicBezTo>
                    <a:cubicBezTo>
                      <a:pt x="75" y="100"/>
                      <a:pt x="76" y="98"/>
                      <a:pt x="77" y="98"/>
                    </a:cubicBezTo>
                    <a:cubicBezTo>
                      <a:pt x="79" y="97"/>
                      <a:pt x="81" y="98"/>
                      <a:pt x="81" y="100"/>
                    </a:cubicBezTo>
                    <a:cubicBezTo>
                      <a:pt x="81" y="101"/>
                      <a:pt x="81" y="103"/>
                      <a:pt x="79" y="103"/>
                    </a:cubicBezTo>
                    <a:cubicBezTo>
                      <a:pt x="79" y="103"/>
                      <a:pt x="79" y="103"/>
                      <a:pt x="79" y="103"/>
                    </a:cubicBezTo>
                    <a:cubicBezTo>
                      <a:pt x="78" y="104"/>
                      <a:pt x="78" y="104"/>
                      <a:pt x="78" y="104"/>
                    </a:cubicBezTo>
                    <a:close/>
                    <a:moveTo>
                      <a:pt x="98" y="98"/>
                    </a:moveTo>
                    <a:cubicBezTo>
                      <a:pt x="96" y="98"/>
                      <a:pt x="95" y="98"/>
                      <a:pt x="95" y="96"/>
                    </a:cubicBezTo>
                    <a:cubicBezTo>
                      <a:pt x="94" y="95"/>
                      <a:pt x="95" y="93"/>
                      <a:pt x="97" y="93"/>
                    </a:cubicBezTo>
                    <a:cubicBezTo>
                      <a:pt x="97" y="92"/>
                      <a:pt x="97" y="92"/>
                      <a:pt x="97" y="92"/>
                    </a:cubicBezTo>
                    <a:cubicBezTo>
                      <a:pt x="99" y="92"/>
                      <a:pt x="101" y="93"/>
                      <a:pt x="101" y="95"/>
                    </a:cubicBezTo>
                    <a:cubicBezTo>
                      <a:pt x="101" y="96"/>
                      <a:pt x="100" y="98"/>
                      <a:pt x="99" y="98"/>
                    </a:cubicBezTo>
                    <a:cubicBezTo>
                      <a:pt x="98" y="98"/>
                      <a:pt x="98" y="98"/>
                      <a:pt x="98" y="98"/>
                    </a:cubicBezTo>
                    <a:cubicBezTo>
                      <a:pt x="98" y="98"/>
                      <a:pt x="98" y="98"/>
                      <a:pt x="98" y="98"/>
                    </a:cubicBezTo>
                    <a:close/>
                    <a:moveTo>
                      <a:pt x="118" y="94"/>
                    </a:moveTo>
                    <a:cubicBezTo>
                      <a:pt x="116" y="94"/>
                      <a:pt x="115" y="93"/>
                      <a:pt x="115" y="92"/>
                    </a:cubicBezTo>
                    <a:cubicBezTo>
                      <a:pt x="114" y="90"/>
                      <a:pt x="116" y="89"/>
                      <a:pt x="117" y="89"/>
                    </a:cubicBezTo>
                    <a:cubicBezTo>
                      <a:pt x="119" y="88"/>
                      <a:pt x="121" y="89"/>
                      <a:pt x="121" y="91"/>
                    </a:cubicBezTo>
                    <a:cubicBezTo>
                      <a:pt x="121" y="93"/>
                      <a:pt x="120" y="94"/>
                      <a:pt x="119" y="94"/>
                    </a:cubicBezTo>
                    <a:cubicBezTo>
                      <a:pt x="118" y="94"/>
                      <a:pt x="118" y="94"/>
                      <a:pt x="118" y="94"/>
                    </a:cubicBezTo>
                    <a:cubicBezTo>
                      <a:pt x="118" y="94"/>
                      <a:pt x="118" y="94"/>
                      <a:pt x="118" y="94"/>
                    </a:cubicBezTo>
                    <a:close/>
                    <a:moveTo>
                      <a:pt x="138" y="91"/>
                    </a:moveTo>
                    <a:cubicBezTo>
                      <a:pt x="136" y="91"/>
                      <a:pt x="135" y="90"/>
                      <a:pt x="135" y="89"/>
                    </a:cubicBezTo>
                    <a:cubicBezTo>
                      <a:pt x="135" y="87"/>
                      <a:pt x="136" y="86"/>
                      <a:pt x="137" y="85"/>
                    </a:cubicBezTo>
                    <a:cubicBezTo>
                      <a:pt x="139" y="85"/>
                      <a:pt x="141" y="86"/>
                      <a:pt x="141" y="88"/>
                    </a:cubicBezTo>
                    <a:cubicBezTo>
                      <a:pt x="141" y="89"/>
                      <a:pt x="140" y="91"/>
                      <a:pt x="139" y="91"/>
                    </a:cubicBezTo>
                    <a:cubicBezTo>
                      <a:pt x="138" y="91"/>
                      <a:pt x="138" y="91"/>
                      <a:pt x="138" y="91"/>
                    </a:cubicBezTo>
                    <a:cubicBezTo>
                      <a:pt x="138" y="91"/>
                      <a:pt x="138" y="91"/>
                      <a:pt x="138" y="91"/>
                    </a:cubicBezTo>
                    <a:close/>
                    <a:moveTo>
                      <a:pt x="1133" y="89"/>
                    </a:moveTo>
                    <a:cubicBezTo>
                      <a:pt x="1132" y="89"/>
                      <a:pt x="1131" y="88"/>
                      <a:pt x="1130" y="87"/>
                    </a:cubicBezTo>
                    <a:cubicBezTo>
                      <a:pt x="1130" y="87"/>
                      <a:pt x="1130" y="87"/>
                      <a:pt x="1130" y="87"/>
                    </a:cubicBezTo>
                    <a:cubicBezTo>
                      <a:pt x="1130" y="85"/>
                      <a:pt x="1130" y="83"/>
                      <a:pt x="1132" y="83"/>
                    </a:cubicBezTo>
                    <a:cubicBezTo>
                      <a:pt x="1134" y="82"/>
                      <a:pt x="1135" y="83"/>
                      <a:pt x="1136" y="85"/>
                    </a:cubicBezTo>
                    <a:cubicBezTo>
                      <a:pt x="1136" y="85"/>
                      <a:pt x="1136" y="85"/>
                      <a:pt x="1136" y="85"/>
                    </a:cubicBezTo>
                    <a:cubicBezTo>
                      <a:pt x="1137" y="87"/>
                      <a:pt x="1136" y="88"/>
                      <a:pt x="1134" y="89"/>
                    </a:cubicBezTo>
                    <a:cubicBezTo>
                      <a:pt x="1134" y="89"/>
                      <a:pt x="1133" y="89"/>
                      <a:pt x="1133" y="89"/>
                    </a:cubicBezTo>
                    <a:close/>
                    <a:moveTo>
                      <a:pt x="158" y="89"/>
                    </a:moveTo>
                    <a:cubicBezTo>
                      <a:pt x="157" y="89"/>
                      <a:pt x="155" y="88"/>
                      <a:pt x="155" y="86"/>
                    </a:cubicBezTo>
                    <a:cubicBezTo>
                      <a:pt x="155" y="84"/>
                      <a:pt x="156" y="83"/>
                      <a:pt x="158" y="83"/>
                    </a:cubicBezTo>
                    <a:cubicBezTo>
                      <a:pt x="158" y="83"/>
                      <a:pt x="158" y="83"/>
                      <a:pt x="158" y="83"/>
                    </a:cubicBezTo>
                    <a:cubicBezTo>
                      <a:pt x="160" y="82"/>
                      <a:pt x="161" y="84"/>
                      <a:pt x="161" y="85"/>
                    </a:cubicBezTo>
                    <a:cubicBezTo>
                      <a:pt x="162" y="87"/>
                      <a:pt x="160" y="88"/>
                      <a:pt x="159" y="89"/>
                    </a:cubicBezTo>
                    <a:cubicBezTo>
                      <a:pt x="158" y="86"/>
                      <a:pt x="158" y="86"/>
                      <a:pt x="158" y="86"/>
                    </a:cubicBezTo>
                    <a:cubicBezTo>
                      <a:pt x="158" y="89"/>
                      <a:pt x="158" y="89"/>
                      <a:pt x="158" y="89"/>
                    </a:cubicBezTo>
                    <a:cubicBezTo>
                      <a:pt x="158" y="89"/>
                      <a:pt x="158" y="89"/>
                      <a:pt x="158" y="89"/>
                    </a:cubicBezTo>
                    <a:close/>
                    <a:moveTo>
                      <a:pt x="178" y="86"/>
                    </a:moveTo>
                    <a:cubicBezTo>
                      <a:pt x="177" y="86"/>
                      <a:pt x="176" y="85"/>
                      <a:pt x="175" y="84"/>
                    </a:cubicBezTo>
                    <a:cubicBezTo>
                      <a:pt x="175" y="82"/>
                      <a:pt x="176" y="81"/>
                      <a:pt x="178" y="80"/>
                    </a:cubicBezTo>
                    <a:cubicBezTo>
                      <a:pt x="178" y="80"/>
                      <a:pt x="178" y="80"/>
                      <a:pt x="178" y="80"/>
                    </a:cubicBezTo>
                    <a:cubicBezTo>
                      <a:pt x="180" y="80"/>
                      <a:pt x="182" y="81"/>
                      <a:pt x="182" y="83"/>
                    </a:cubicBezTo>
                    <a:cubicBezTo>
                      <a:pt x="182" y="85"/>
                      <a:pt x="181" y="86"/>
                      <a:pt x="179" y="86"/>
                    </a:cubicBezTo>
                    <a:cubicBezTo>
                      <a:pt x="179" y="86"/>
                      <a:pt x="179" y="86"/>
                      <a:pt x="179" y="86"/>
                    </a:cubicBezTo>
                    <a:cubicBezTo>
                      <a:pt x="179" y="86"/>
                      <a:pt x="178" y="86"/>
                      <a:pt x="178" y="86"/>
                    </a:cubicBezTo>
                    <a:close/>
                    <a:moveTo>
                      <a:pt x="199" y="84"/>
                    </a:moveTo>
                    <a:cubicBezTo>
                      <a:pt x="197" y="84"/>
                      <a:pt x="196" y="83"/>
                      <a:pt x="196" y="82"/>
                    </a:cubicBezTo>
                    <a:cubicBezTo>
                      <a:pt x="195" y="80"/>
                      <a:pt x="197" y="79"/>
                      <a:pt x="198" y="78"/>
                    </a:cubicBezTo>
                    <a:cubicBezTo>
                      <a:pt x="199" y="78"/>
                      <a:pt x="199" y="78"/>
                      <a:pt x="199" y="78"/>
                    </a:cubicBezTo>
                    <a:cubicBezTo>
                      <a:pt x="200" y="78"/>
                      <a:pt x="202" y="79"/>
                      <a:pt x="202" y="81"/>
                    </a:cubicBezTo>
                    <a:cubicBezTo>
                      <a:pt x="202" y="83"/>
                      <a:pt x="201" y="84"/>
                      <a:pt x="199" y="84"/>
                    </a:cubicBezTo>
                    <a:cubicBezTo>
                      <a:pt x="199" y="84"/>
                      <a:pt x="199" y="84"/>
                      <a:pt x="199" y="84"/>
                    </a:cubicBezTo>
                    <a:cubicBezTo>
                      <a:pt x="199" y="84"/>
                      <a:pt x="199" y="84"/>
                      <a:pt x="199" y="84"/>
                    </a:cubicBezTo>
                    <a:close/>
                    <a:moveTo>
                      <a:pt x="219" y="83"/>
                    </a:moveTo>
                    <a:cubicBezTo>
                      <a:pt x="217" y="83"/>
                      <a:pt x="216" y="81"/>
                      <a:pt x="216" y="80"/>
                    </a:cubicBezTo>
                    <a:cubicBezTo>
                      <a:pt x="216" y="78"/>
                      <a:pt x="217" y="77"/>
                      <a:pt x="219" y="77"/>
                    </a:cubicBezTo>
                    <a:cubicBezTo>
                      <a:pt x="220" y="76"/>
                      <a:pt x="222" y="78"/>
                      <a:pt x="222" y="79"/>
                    </a:cubicBezTo>
                    <a:cubicBezTo>
                      <a:pt x="222" y="81"/>
                      <a:pt x="221" y="82"/>
                      <a:pt x="220" y="83"/>
                    </a:cubicBezTo>
                    <a:cubicBezTo>
                      <a:pt x="220" y="83"/>
                      <a:pt x="219" y="83"/>
                      <a:pt x="219" y="83"/>
                    </a:cubicBezTo>
                    <a:cubicBezTo>
                      <a:pt x="219" y="83"/>
                      <a:pt x="219" y="83"/>
                      <a:pt x="219" y="83"/>
                    </a:cubicBezTo>
                    <a:close/>
                    <a:moveTo>
                      <a:pt x="239" y="81"/>
                    </a:moveTo>
                    <a:cubicBezTo>
                      <a:pt x="238" y="81"/>
                      <a:pt x="236" y="80"/>
                      <a:pt x="236" y="78"/>
                    </a:cubicBezTo>
                    <a:cubicBezTo>
                      <a:pt x="236" y="76"/>
                      <a:pt x="237" y="75"/>
                      <a:pt x="239" y="75"/>
                    </a:cubicBezTo>
                    <a:cubicBezTo>
                      <a:pt x="239" y="75"/>
                      <a:pt x="239" y="75"/>
                      <a:pt x="239" y="75"/>
                    </a:cubicBezTo>
                    <a:cubicBezTo>
                      <a:pt x="241" y="75"/>
                      <a:pt x="243" y="76"/>
                      <a:pt x="243" y="78"/>
                    </a:cubicBezTo>
                    <a:cubicBezTo>
                      <a:pt x="243" y="79"/>
                      <a:pt x="242" y="81"/>
                      <a:pt x="240" y="81"/>
                    </a:cubicBezTo>
                    <a:cubicBezTo>
                      <a:pt x="240" y="78"/>
                      <a:pt x="240" y="78"/>
                      <a:pt x="240" y="78"/>
                    </a:cubicBezTo>
                    <a:cubicBezTo>
                      <a:pt x="240" y="81"/>
                      <a:pt x="240" y="81"/>
                      <a:pt x="240" y="81"/>
                    </a:cubicBezTo>
                    <a:cubicBezTo>
                      <a:pt x="239" y="81"/>
                      <a:pt x="239" y="81"/>
                      <a:pt x="239" y="81"/>
                    </a:cubicBezTo>
                    <a:close/>
                    <a:moveTo>
                      <a:pt x="260" y="79"/>
                    </a:moveTo>
                    <a:cubicBezTo>
                      <a:pt x="258" y="79"/>
                      <a:pt x="257" y="78"/>
                      <a:pt x="257" y="77"/>
                    </a:cubicBezTo>
                    <a:cubicBezTo>
                      <a:pt x="257" y="75"/>
                      <a:pt x="258" y="73"/>
                      <a:pt x="259" y="73"/>
                    </a:cubicBezTo>
                    <a:cubicBezTo>
                      <a:pt x="259" y="73"/>
                      <a:pt x="260" y="73"/>
                      <a:pt x="260" y="73"/>
                    </a:cubicBezTo>
                    <a:cubicBezTo>
                      <a:pt x="261" y="73"/>
                      <a:pt x="263" y="74"/>
                      <a:pt x="263" y="76"/>
                    </a:cubicBezTo>
                    <a:cubicBezTo>
                      <a:pt x="263" y="78"/>
                      <a:pt x="262" y="79"/>
                      <a:pt x="260" y="79"/>
                    </a:cubicBezTo>
                    <a:cubicBezTo>
                      <a:pt x="260" y="76"/>
                      <a:pt x="260" y="76"/>
                      <a:pt x="260" y="76"/>
                    </a:cubicBezTo>
                    <a:cubicBezTo>
                      <a:pt x="260" y="79"/>
                      <a:pt x="260" y="79"/>
                      <a:pt x="260" y="79"/>
                    </a:cubicBezTo>
                    <a:cubicBezTo>
                      <a:pt x="260" y="79"/>
                      <a:pt x="260" y="79"/>
                      <a:pt x="260" y="79"/>
                    </a:cubicBezTo>
                    <a:close/>
                    <a:moveTo>
                      <a:pt x="280" y="78"/>
                    </a:moveTo>
                    <a:cubicBezTo>
                      <a:pt x="278" y="78"/>
                      <a:pt x="277" y="77"/>
                      <a:pt x="277" y="75"/>
                    </a:cubicBezTo>
                    <a:cubicBezTo>
                      <a:pt x="277" y="73"/>
                      <a:pt x="278" y="72"/>
                      <a:pt x="280" y="72"/>
                    </a:cubicBezTo>
                    <a:cubicBezTo>
                      <a:pt x="281" y="72"/>
                      <a:pt x="283" y="73"/>
                      <a:pt x="283" y="74"/>
                    </a:cubicBezTo>
                    <a:cubicBezTo>
                      <a:pt x="283" y="76"/>
                      <a:pt x="282" y="78"/>
                      <a:pt x="281" y="78"/>
                    </a:cubicBezTo>
                    <a:cubicBezTo>
                      <a:pt x="280" y="78"/>
                      <a:pt x="280" y="78"/>
                      <a:pt x="280" y="78"/>
                    </a:cubicBezTo>
                    <a:cubicBezTo>
                      <a:pt x="280" y="78"/>
                      <a:pt x="280" y="78"/>
                      <a:pt x="280" y="78"/>
                    </a:cubicBezTo>
                    <a:close/>
                    <a:moveTo>
                      <a:pt x="300" y="76"/>
                    </a:moveTo>
                    <a:cubicBezTo>
                      <a:pt x="299" y="76"/>
                      <a:pt x="297" y="75"/>
                      <a:pt x="297" y="73"/>
                    </a:cubicBezTo>
                    <a:cubicBezTo>
                      <a:pt x="297" y="72"/>
                      <a:pt x="298" y="70"/>
                      <a:pt x="300" y="70"/>
                    </a:cubicBezTo>
                    <a:cubicBezTo>
                      <a:pt x="302" y="70"/>
                      <a:pt x="303" y="71"/>
                      <a:pt x="304" y="73"/>
                    </a:cubicBezTo>
                    <a:cubicBezTo>
                      <a:pt x="304" y="75"/>
                      <a:pt x="303" y="76"/>
                      <a:pt x="301" y="76"/>
                    </a:cubicBezTo>
                    <a:cubicBezTo>
                      <a:pt x="301" y="76"/>
                      <a:pt x="301" y="76"/>
                      <a:pt x="301" y="76"/>
                    </a:cubicBezTo>
                    <a:cubicBezTo>
                      <a:pt x="300" y="76"/>
                      <a:pt x="300" y="76"/>
                      <a:pt x="300" y="76"/>
                    </a:cubicBezTo>
                    <a:close/>
                    <a:moveTo>
                      <a:pt x="321" y="75"/>
                    </a:moveTo>
                    <a:cubicBezTo>
                      <a:pt x="319" y="75"/>
                      <a:pt x="318" y="73"/>
                      <a:pt x="318" y="72"/>
                    </a:cubicBezTo>
                    <a:cubicBezTo>
                      <a:pt x="318" y="70"/>
                      <a:pt x="319" y="69"/>
                      <a:pt x="320" y="69"/>
                    </a:cubicBezTo>
                    <a:cubicBezTo>
                      <a:pt x="320" y="69"/>
                      <a:pt x="321" y="69"/>
                      <a:pt x="321" y="69"/>
                    </a:cubicBezTo>
                    <a:cubicBezTo>
                      <a:pt x="323" y="69"/>
                      <a:pt x="324" y="70"/>
                      <a:pt x="324" y="71"/>
                    </a:cubicBezTo>
                    <a:cubicBezTo>
                      <a:pt x="324" y="73"/>
                      <a:pt x="323" y="75"/>
                      <a:pt x="321" y="75"/>
                    </a:cubicBezTo>
                    <a:cubicBezTo>
                      <a:pt x="321" y="72"/>
                      <a:pt x="321" y="72"/>
                      <a:pt x="321" y="72"/>
                    </a:cubicBezTo>
                    <a:cubicBezTo>
                      <a:pt x="321" y="75"/>
                      <a:pt x="321" y="75"/>
                      <a:pt x="321" y="75"/>
                    </a:cubicBezTo>
                    <a:cubicBezTo>
                      <a:pt x="321" y="75"/>
                      <a:pt x="321" y="75"/>
                      <a:pt x="321" y="75"/>
                    </a:cubicBezTo>
                    <a:close/>
                    <a:moveTo>
                      <a:pt x="341" y="73"/>
                    </a:moveTo>
                    <a:cubicBezTo>
                      <a:pt x="339" y="73"/>
                      <a:pt x="338" y="72"/>
                      <a:pt x="338" y="70"/>
                    </a:cubicBezTo>
                    <a:cubicBezTo>
                      <a:pt x="338" y="69"/>
                      <a:pt x="339" y="67"/>
                      <a:pt x="341" y="67"/>
                    </a:cubicBezTo>
                    <a:cubicBezTo>
                      <a:pt x="341" y="67"/>
                      <a:pt x="341" y="67"/>
                      <a:pt x="341" y="67"/>
                    </a:cubicBezTo>
                    <a:cubicBezTo>
                      <a:pt x="343" y="67"/>
                      <a:pt x="344" y="68"/>
                      <a:pt x="344" y="70"/>
                    </a:cubicBezTo>
                    <a:cubicBezTo>
                      <a:pt x="345" y="72"/>
                      <a:pt x="343" y="73"/>
                      <a:pt x="342" y="73"/>
                    </a:cubicBezTo>
                    <a:cubicBezTo>
                      <a:pt x="341" y="70"/>
                      <a:pt x="341" y="70"/>
                      <a:pt x="341" y="70"/>
                    </a:cubicBezTo>
                    <a:cubicBezTo>
                      <a:pt x="341" y="73"/>
                      <a:pt x="341" y="73"/>
                      <a:pt x="341" y="73"/>
                    </a:cubicBezTo>
                    <a:cubicBezTo>
                      <a:pt x="341" y="73"/>
                      <a:pt x="341" y="73"/>
                      <a:pt x="341" y="73"/>
                    </a:cubicBezTo>
                    <a:close/>
                    <a:moveTo>
                      <a:pt x="361" y="71"/>
                    </a:moveTo>
                    <a:cubicBezTo>
                      <a:pt x="360" y="71"/>
                      <a:pt x="359" y="70"/>
                      <a:pt x="358" y="69"/>
                    </a:cubicBezTo>
                    <a:cubicBezTo>
                      <a:pt x="358" y="67"/>
                      <a:pt x="359" y="66"/>
                      <a:pt x="361" y="66"/>
                    </a:cubicBezTo>
                    <a:cubicBezTo>
                      <a:pt x="361" y="66"/>
                      <a:pt x="362" y="65"/>
                      <a:pt x="362" y="65"/>
                    </a:cubicBezTo>
                    <a:cubicBezTo>
                      <a:pt x="363" y="65"/>
                      <a:pt x="365" y="67"/>
                      <a:pt x="365" y="68"/>
                    </a:cubicBezTo>
                    <a:cubicBezTo>
                      <a:pt x="365" y="70"/>
                      <a:pt x="364" y="71"/>
                      <a:pt x="362" y="71"/>
                    </a:cubicBezTo>
                    <a:cubicBezTo>
                      <a:pt x="362" y="68"/>
                      <a:pt x="362" y="68"/>
                      <a:pt x="362" y="68"/>
                    </a:cubicBezTo>
                    <a:cubicBezTo>
                      <a:pt x="362" y="71"/>
                      <a:pt x="362" y="71"/>
                      <a:pt x="362" y="71"/>
                    </a:cubicBezTo>
                    <a:cubicBezTo>
                      <a:pt x="362" y="71"/>
                      <a:pt x="361" y="71"/>
                      <a:pt x="361" y="71"/>
                    </a:cubicBezTo>
                    <a:close/>
                    <a:moveTo>
                      <a:pt x="1126" y="70"/>
                    </a:moveTo>
                    <a:cubicBezTo>
                      <a:pt x="1125" y="70"/>
                      <a:pt x="1124" y="69"/>
                      <a:pt x="1123" y="68"/>
                    </a:cubicBezTo>
                    <a:cubicBezTo>
                      <a:pt x="1123" y="68"/>
                      <a:pt x="1123" y="68"/>
                      <a:pt x="1123" y="68"/>
                    </a:cubicBezTo>
                    <a:cubicBezTo>
                      <a:pt x="1122" y="66"/>
                      <a:pt x="1123" y="65"/>
                      <a:pt x="1125" y="64"/>
                    </a:cubicBezTo>
                    <a:cubicBezTo>
                      <a:pt x="1126" y="63"/>
                      <a:pt x="1128" y="64"/>
                      <a:pt x="1129" y="65"/>
                    </a:cubicBezTo>
                    <a:cubicBezTo>
                      <a:pt x="1129" y="66"/>
                      <a:pt x="1129" y="66"/>
                      <a:pt x="1129" y="66"/>
                    </a:cubicBezTo>
                    <a:cubicBezTo>
                      <a:pt x="1129" y="67"/>
                      <a:pt x="1129" y="69"/>
                      <a:pt x="1127" y="70"/>
                    </a:cubicBezTo>
                    <a:cubicBezTo>
                      <a:pt x="1127" y="70"/>
                      <a:pt x="1126" y="70"/>
                      <a:pt x="1126" y="70"/>
                    </a:cubicBezTo>
                    <a:close/>
                    <a:moveTo>
                      <a:pt x="382" y="70"/>
                    </a:moveTo>
                    <a:cubicBezTo>
                      <a:pt x="380" y="70"/>
                      <a:pt x="379" y="69"/>
                      <a:pt x="379" y="67"/>
                    </a:cubicBezTo>
                    <a:cubicBezTo>
                      <a:pt x="379" y="65"/>
                      <a:pt x="380" y="64"/>
                      <a:pt x="381" y="64"/>
                    </a:cubicBezTo>
                    <a:cubicBezTo>
                      <a:pt x="383" y="64"/>
                      <a:pt x="385" y="65"/>
                      <a:pt x="385" y="67"/>
                    </a:cubicBezTo>
                    <a:cubicBezTo>
                      <a:pt x="385" y="68"/>
                      <a:pt x="384" y="70"/>
                      <a:pt x="382" y="70"/>
                    </a:cubicBezTo>
                    <a:cubicBezTo>
                      <a:pt x="382" y="70"/>
                      <a:pt x="382" y="70"/>
                      <a:pt x="382" y="70"/>
                    </a:cubicBezTo>
                    <a:cubicBezTo>
                      <a:pt x="382" y="70"/>
                      <a:pt x="382" y="70"/>
                      <a:pt x="382" y="70"/>
                    </a:cubicBezTo>
                    <a:close/>
                    <a:moveTo>
                      <a:pt x="402" y="68"/>
                    </a:moveTo>
                    <a:cubicBezTo>
                      <a:pt x="400" y="68"/>
                      <a:pt x="399" y="67"/>
                      <a:pt x="399" y="65"/>
                    </a:cubicBezTo>
                    <a:cubicBezTo>
                      <a:pt x="399" y="64"/>
                      <a:pt x="400" y="62"/>
                      <a:pt x="402" y="62"/>
                    </a:cubicBezTo>
                    <a:cubicBezTo>
                      <a:pt x="403" y="62"/>
                      <a:pt x="405" y="63"/>
                      <a:pt x="405" y="65"/>
                    </a:cubicBezTo>
                    <a:cubicBezTo>
                      <a:pt x="405" y="66"/>
                      <a:pt x="404" y="68"/>
                      <a:pt x="403" y="68"/>
                    </a:cubicBezTo>
                    <a:cubicBezTo>
                      <a:pt x="402" y="68"/>
                      <a:pt x="402" y="68"/>
                      <a:pt x="402" y="68"/>
                    </a:cubicBezTo>
                    <a:cubicBezTo>
                      <a:pt x="402" y="68"/>
                      <a:pt x="402" y="68"/>
                      <a:pt x="402" y="68"/>
                    </a:cubicBezTo>
                    <a:close/>
                    <a:moveTo>
                      <a:pt x="422" y="66"/>
                    </a:moveTo>
                    <a:cubicBezTo>
                      <a:pt x="421" y="66"/>
                      <a:pt x="420" y="65"/>
                      <a:pt x="419" y="64"/>
                    </a:cubicBezTo>
                    <a:cubicBezTo>
                      <a:pt x="419" y="62"/>
                      <a:pt x="420" y="60"/>
                      <a:pt x="422" y="60"/>
                    </a:cubicBezTo>
                    <a:cubicBezTo>
                      <a:pt x="422" y="60"/>
                      <a:pt x="422" y="60"/>
                      <a:pt x="422" y="60"/>
                    </a:cubicBezTo>
                    <a:cubicBezTo>
                      <a:pt x="424" y="60"/>
                      <a:pt x="426" y="61"/>
                      <a:pt x="426" y="63"/>
                    </a:cubicBezTo>
                    <a:cubicBezTo>
                      <a:pt x="426" y="65"/>
                      <a:pt x="425" y="66"/>
                      <a:pt x="423" y="66"/>
                    </a:cubicBezTo>
                    <a:cubicBezTo>
                      <a:pt x="423" y="66"/>
                      <a:pt x="423" y="66"/>
                      <a:pt x="423" y="66"/>
                    </a:cubicBezTo>
                    <a:cubicBezTo>
                      <a:pt x="423" y="66"/>
                      <a:pt x="422" y="66"/>
                      <a:pt x="422" y="66"/>
                    </a:cubicBezTo>
                    <a:close/>
                    <a:moveTo>
                      <a:pt x="443" y="64"/>
                    </a:moveTo>
                    <a:cubicBezTo>
                      <a:pt x="441" y="64"/>
                      <a:pt x="440" y="63"/>
                      <a:pt x="440" y="62"/>
                    </a:cubicBezTo>
                    <a:cubicBezTo>
                      <a:pt x="440" y="60"/>
                      <a:pt x="441" y="59"/>
                      <a:pt x="442" y="58"/>
                    </a:cubicBezTo>
                    <a:cubicBezTo>
                      <a:pt x="444" y="58"/>
                      <a:pt x="446" y="59"/>
                      <a:pt x="446" y="61"/>
                    </a:cubicBezTo>
                    <a:cubicBezTo>
                      <a:pt x="446" y="63"/>
                      <a:pt x="445" y="64"/>
                      <a:pt x="443" y="64"/>
                    </a:cubicBezTo>
                    <a:cubicBezTo>
                      <a:pt x="443" y="64"/>
                      <a:pt x="443" y="64"/>
                      <a:pt x="443" y="64"/>
                    </a:cubicBezTo>
                    <a:cubicBezTo>
                      <a:pt x="443" y="64"/>
                      <a:pt x="443" y="64"/>
                      <a:pt x="443" y="64"/>
                    </a:cubicBezTo>
                    <a:close/>
                    <a:moveTo>
                      <a:pt x="463" y="62"/>
                    </a:moveTo>
                    <a:cubicBezTo>
                      <a:pt x="461" y="62"/>
                      <a:pt x="460" y="61"/>
                      <a:pt x="460" y="60"/>
                    </a:cubicBezTo>
                    <a:cubicBezTo>
                      <a:pt x="460" y="58"/>
                      <a:pt x="461" y="57"/>
                      <a:pt x="463" y="56"/>
                    </a:cubicBezTo>
                    <a:cubicBezTo>
                      <a:pt x="463" y="56"/>
                      <a:pt x="463" y="56"/>
                      <a:pt x="463" y="56"/>
                    </a:cubicBezTo>
                    <a:cubicBezTo>
                      <a:pt x="465" y="56"/>
                      <a:pt x="466" y="57"/>
                      <a:pt x="466" y="59"/>
                    </a:cubicBezTo>
                    <a:cubicBezTo>
                      <a:pt x="467" y="61"/>
                      <a:pt x="465" y="62"/>
                      <a:pt x="464" y="62"/>
                    </a:cubicBezTo>
                    <a:cubicBezTo>
                      <a:pt x="463" y="62"/>
                      <a:pt x="463" y="62"/>
                      <a:pt x="463" y="62"/>
                    </a:cubicBezTo>
                    <a:cubicBezTo>
                      <a:pt x="463" y="62"/>
                      <a:pt x="463" y="62"/>
                      <a:pt x="463" y="62"/>
                    </a:cubicBezTo>
                    <a:close/>
                    <a:moveTo>
                      <a:pt x="483" y="60"/>
                    </a:moveTo>
                    <a:cubicBezTo>
                      <a:pt x="482" y="60"/>
                      <a:pt x="480" y="59"/>
                      <a:pt x="480" y="58"/>
                    </a:cubicBezTo>
                    <a:cubicBezTo>
                      <a:pt x="480" y="56"/>
                      <a:pt x="481" y="54"/>
                      <a:pt x="483" y="54"/>
                    </a:cubicBezTo>
                    <a:cubicBezTo>
                      <a:pt x="483" y="54"/>
                      <a:pt x="483" y="54"/>
                      <a:pt x="483" y="54"/>
                    </a:cubicBezTo>
                    <a:cubicBezTo>
                      <a:pt x="485" y="54"/>
                      <a:pt x="486" y="55"/>
                      <a:pt x="487" y="57"/>
                    </a:cubicBezTo>
                    <a:cubicBezTo>
                      <a:pt x="487" y="59"/>
                      <a:pt x="486" y="60"/>
                      <a:pt x="484" y="60"/>
                    </a:cubicBezTo>
                    <a:cubicBezTo>
                      <a:pt x="484" y="60"/>
                      <a:pt x="484" y="60"/>
                      <a:pt x="484" y="60"/>
                    </a:cubicBezTo>
                    <a:cubicBezTo>
                      <a:pt x="483" y="60"/>
                      <a:pt x="483" y="60"/>
                      <a:pt x="483" y="60"/>
                    </a:cubicBezTo>
                    <a:close/>
                    <a:moveTo>
                      <a:pt x="504" y="58"/>
                    </a:moveTo>
                    <a:cubicBezTo>
                      <a:pt x="502" y="58"/>
                      <a:pt x="501" y="57"/>
                      <a:pt x="501" y="55"/>
                    </a:cubicBezTo>
                    <a:cubicBezTo>
                      <a:pt x="500" y="54"/>
                      <a:pt x="502" y="52"/>
                      <a:pt x="503" y="52"/>
                    </a:cubicBezTo>
                    <a:cubicBezTo>
                      <a:pt x="505" y="52"/>
                      <a:pt x="507" y="53"/>
                      <a:pt x="507" y="55"/>
                    </a:cubicBezTo>
                    <a:cubicBezTo>
                      <a:pt x="507" y="56"/>
                      <a:pt x="506" y="58"/>
                      <a:pt x="504" y="58"/>
                    </a:cubicBezTo>
                    <a:cubicBezTo>
                      <a:pt x="504" y="58"/>
                      <a:pt x="504" y="58"/>
                      <a:pt x="504" y="58"/>
                    </a:cubicBezTo>
                    <a:cubicBezTo>
                      <a:pt x="504" y="58"/>
                      <a:pt x="504" y="58"/>
                      <a:pt x="504" y="58"/>
                    </a:cubicBezTo>
                    <a:close/>
                    <a:moveTo>
                      <a:pt x="524" y="56"/>
                    </a:moveTo>
                    <a:cubicBezTo>
                      <a:pt x="522" y="56"/>
                      <a:pt x="521" y="55"/>
                      <a:pt x="521" y="53"/>
                    </a:cubicBezTo>
                    <a:cubicBezTo>
                      <a:pt x="521" y="51"/>
                      <a:pt x="522" y="50"/>
                      <a:pt x="523" y="50"/>
                    </a:cubicBezTo>
                    <a:cubicBezTo>
                      <a:pt x="525" y="50"/>
                      <a:pt x="527" y="51"/>
                      <a:pt x="527" y="52"/>
                    </a:cubicBezTo>
                    <a:cubicBezTo>
                      <a:pt x="527" y="54"/>
                      <a:pt x="526" y="56"/>
                      <a:pt x="525" y="56"/>
                    </a:cubicBezTo>
                    <a:cubicBezTo>
                      <a:pt x="525" y="56"/>
                      <a:pt x="524" y="56"/>
                      <a:pt x="524" y="56"/>
                    </a:cubicBezTo>
                    <a:cubicBezTo>
                      <a:pt x="524" y="56"/>
                      <a:pt x="524" y="56"/>
                      <a:pt x="524" y="56"/>
                    </a:cubicBezTo>
                    <a:close/>
                    <a:moveTo>
                      <a:pt x="544" y="53"/>
                    </a:moveTo>
                    <a:cubicBezTo>
                      <a:pt x="542" y="53"/>
                      <a:pt x="541" y="52"/>
                      <a:pt x="541" y="51"/>
                    </a:cubicBezTo>
                    <a:cubicBezTo>
                      <a:pt x="541" y="49"/>
                      <a:pt x="542" y="48"/>
                      <a:pt x="544" y="47"/>
                    </a:cubicBezTo>
                    <a:cubicBezTo>
                      <a:pt x="544" y="47"/>
                      <a:pt x="544" y="47"/>
                      <a:pt x="544" y="47"/>
                    </a:cubicBezTo>
                    <a:cubicBezTo>
                      <a:pt x="546" y="47"/>
                      <a:pt x="547" y="48"/>
                      <a:pt x="547" y="50"/>
                    </a:cubicBezTo>
                    <a:cubicBezTo>
                      <a:pt x="548" y="52"/>
                      <a:pt x="546" y="53"/>
                      <a:pt x="545" y="53"/>
                    </a:cubicBezTo>
                    <a:cubicBezTo>
                      <a:pt x="544" y="50"/>
                      <a:pt x="544" y="50"/>
                      <a:pt x="544" y="50"/>
                    </a:cubicBezTo>
                    <a:cubicBezTo>
                      <a:pt x="544" y="53"/>
                      <a:pt x="544" y="53"/>
                      <a:pt x="544" y="53"/>
                    </a:cubicBezTo>
                    <a:cubicBezTo>
                      <a:pt x="544" y="53"/>
                      <a:pt x="544" y="53"/>
                      <a:pt x="544" y="53"/>
                    </a:cubicBezTo>
                    <a:close/>
                    <a:moveTo>
                      <a:pt x="1117" y="52"/>
                    </a:moveTo>
                    <a:cubicBezTo>
                      <a:pt x="1116" y="52"/>
                      <a:pt x="1115" y="51"/>
                      <a:pt x="1115" y="50"/>
                    </a:cubicBezTo>
                    <a:cubicBezTo>
                      <a:pt x="1114" y="50"/>
                      <a:pt x="1114" y="50"/>
                      <a:pt x="1114" y="50"/>
                    </a:cubicBezTo>
                    <a:cubicBezTo>
                      <a:pt x="1114" y="48"/>
                      <a:pt x="1114" y="46"/>
                      <a:pt x="1116" y="46"/>
                    </a:cubicBezTo>
                    <a:cubicBezTo>
                      <a:pt x="1117" y="45"/>
                      <a:pt x="1119" y="45"/>
                      <a:pt x="1120" y="47"/>
                    </a:cubicBezTo>
                    <a:cubicBezTo>
                      <a:pt x="1120" y="48"/>
                      <a:pt x="1120" y="50"/>
                      <a:pt x="1119" y="51"/>
                    </a:cubicBezTo>
                    <a:cubicBezTo>
                      <a:pt x="1118" y="51"/>
                      <a:pt x="1118" y="52"/>
                      <a:pt x="1117" y="52"/>
                    </a:cubicBezTo>
                    <a:close/>
                    <a:moveTo>
                      <a:pt x="564" y="51"/>
                    </a:moveTo>
                    <a:cubicBezTo>
                      <a:pt x="563" y="51"/>
                      <a:pt x="561" y="50"/>
                      <a:pt x="561" y="48"/>
                    </a:cubicBezTo>
                    <a:cubicBezTo>
                      <a:pt x="561" y="47"/>
                      <a:pt x="562" y="45"/>
                      <a:pt x="564" y="45"/>
                    </a:cubicBezTo>
                    <a:cubicBezTo>
                      <a:pt x="564" y="45"/>
                      <a:pt x="564" y="45"/>
                      <a:pt x="564" y="45"/>
                    </a:cubicBezTo>
                    <a:cubicBezTo>
                      <a:pt x="566" y="45"/>
                      <a:pt x="567" y="46"/>
                      <a:pt x="568" y="48"/>
                    </a:cubicBezTo>
                    <a:cubicBezTo>
                      <a:pt x="568" y="49"/>
                      <a:pt x="567" y="51"/>
                      <a:pt x="565" y="51"/>
                    </a:cubicBezTo>
                    <a:cubicBezTo>
                      <a:pt x="565" y="51"/>
                      <a:pt x="565" y="51"/>
                      <a:pt x="565" y="51"/>
                    </a:cubicBezTo>
                    <a:cubicBezTo>
                      <a:pt x="564" y="51"/>
                      <a:pt x="564" y="51"/>
                      <a:pt x="564" y="51"/>
                    </a:cubicBezTo>
                    <a:close/>
                    <a:moveTo>
                      <a:pt x="584" y="49"/>
                    </a:moveTo>
                    <a:cubicBezTo>
                      <a:pt x="583" y="49"/>
                      <a:pt x="582" y="47"/>
                      <a:pt x="582" y="46"/>
                    </a:cubicBezTo>
                    <a:cubicBezTo>
                      <a:pt x="581" y="44"/>
                      <a:pt x="582" y="43"/>
                      <a:pt x="584" y="43"/>
                    </a:cubicBezTo>
                    <a:cubicBezTo>
                      <a:pt x="585" y="43"/>
                      <a:pt x="585" y="43"/>
                      <a:pt x="585" y="43"/>
                    </a:cubicBezTo>
                    <a:cubicBezTo>
                      <a:pt x="586" y="42"/>
                      <a:pt x="588" y="44"/>
                      <a:pt x="588" y="45"/>
                    </a:cubicBezTo>
                    <a:cubicBezTo>
                      <a:pt x="588" y="47"/>
                      <a:pt x="587" y="48"/>
                      <a:pt x="585" y="48"/>
                    </a:cubicBezTo>
                    <a:cubicBezTo>
                      <a:pt x="585" y="49"/>
                      <a:pt x="585" y="49"/>
                      <a:pt x="585" y="49"/>
                    </a:cubicBezTo>
                    <a:cubicBezTo>
                      <a:pt x="585" y="49"/>
                      <a:pt x="585" y="49"/>
                      <a:pt x="584" y="49"/>
                    </a:cubicBezTo>
                    <a:close/>
                    <a:moveTo>
                      <a:pt x="605" y="46"/>
                    </a:moveTo>
                    <a:cubicBezTo>
                      <a:pt x="603" y="46"/>
                      <a:pt x="602" y="45"/>
                      <a:pt x="602" y="43"/>
                    </a:cubicBezTo>
                    <a:cubicBezTo>
                      <a:pt x="602" y="42"/>
                      <a:pt x="603" y="40"/>
                      <a:pt x="604" y="40"/>
                    </a:cubicBezTo>
                    <a:cubicBezTo>
                      <a:pt x="605" y="40"/>
                      <a:pt x="605" y="40"/>
                      <a:pt x="605" y="40"/>
                    </a:cubicBezTo>
                    <a:cubicBezTo>
                      <a:pt x="606" y="40"/>
                      <a:pt x="608" y="41"/>
                      <a:pt x="608" y="43"/>
                    </a:cubicBezTo>
                    <a:cubicBezTo>
                      <a:pt x="608" y="44"/>
                      <a:pt x="607" y="46"/>
                      <a:pt x="606" y="46"/>
                    </a:cubicBezTo>
                    <a:cubicBezTo>
                      <a:pt x="605" y="46"/>
                      <a:pt x="605" y="46"/>
                      <a:pt x="605" y="46"/>
                    </a:cubicBezTo>
                    <a:cubicBezTo>
                      <a:pt x="605" y="46"/>
                      <a:pt x="605" y="46"/>
                      <a:pt x="605" y="46"/>
                    </a:cubicBezTo>
                    <a:close/>
                    <a:moveTo>
                      <a:pt x="625" y="43"/>
                    </a:moveTo>
                    <a:cubicBezTo>
                      <a:pt x="623" y="43"/>
                      <a:pt x="622" y="42"/>
                      <a:pt x="622" y="41"/>
                    </a:cubicBezTo>
                    <a:cubicBezTo>
                      <a:pt x="622" y="39"/>
                      <a:pt x="623" y="38"/>
                      <a:pt x="625" y="38"/>
                    </a:cubicBezTo>
                    <a:cubicBezTo>
                      <a:pt x="626" y="37"/>
                      <a:pt x="628" y="38"/>
                      <a:pt x="628" y="40"/>
                    </a:cubicBezTo>
                    <a:cubicBezTo>
                      <a:pt x="628" y="42"/>
                      <a:pt x="627" y="43"/>
                      <a:pt x="626" y="43"/>
                    </a:cubicBezTo>
                    <a:cubicBezTo>
                      <a:pt x="625" y="43"/>
                      <a:pt x="625" y="43"/>
                      <a:pt x="625" y="43"/>
                    </a:cubicBezTo>
                    <a:cubicBezTo>
                      <a:pt x="625" y="43"/>
                      <a:pt x="625" y="43"/>
                      <a:pt x="625" y="43"/>
                    </a:cubicBezTo>
                    <a:close/>
                    <a:moveTo>
                      <a:pt x="645" y="41"/>
                    </a:moveTo>
                    <a:cubicBezTo>
                      <a:pt x="644" y="41"/>
                      <a:pt x="642" y="40"/>
                      <a:pt x="642" y="38"/>
                    </a:cubicBezTo>
                    <a:cubicBezTo>
                      <a:pt x="642" y="37"/>
                      <a:pt x="643" y="35"/>
                      <a:pt x="645" y="35"/>
                    </a:cubicBezTo>
                    <a:cubicBezTo>
                      <a:pt x="647" y="35"/>
                      <a:pt x="648" y="36"/>
                      <a:pt x="648" y="38"/>
                    </a:cubicBezTo>
                    <a:cubicBezTo>
                      <a:pt x="649" y="39"/>
                      <a:pt x="648" y="41"/>
                      <a:pt x="646" y="41"/>
                    </a:cubicBezTo>
                    <a:cubicBezTo>
                      <a:pt x="646" y="41"/>
                      <a:pt x="646" y="41"/>
                      <a:pt x="646" y="41"/>
                    </a:cubicBezTo>
                    <a:cubicBezTo>
                      <a:pt x="645" y="41"/>
                      <a:pt x="645" y="41"/>
                      <a:pt x="645" y="41"/>
                    </a:cubicBezTo>
                    <a:close/>
                    <a:moveTo>
                      <a:pt x="665" y="38"/>
                    </a:moveTo>
                    <a:cubicBezTo>
                      <a:pt x="664" y="38"/>
                      <a:pt x="663" y="37"/>
                      <a:pt x="662" y="36"/>
                    </a:cubicBezTo>
                    <a:cubicBezTo>
                      <a:pt x="662" y="34"/>
                      <a:pt x="663" y="33"/>
                      <a:pt x="665" y="32"/>
                    </a:cubicBezTo>
                    <a:cubicBezTo>
                      <a:pt x="667" y="32"/>
                      <a:pt x="668" y="33"/>
                      <a:pt x="669" y="35"/>
                    </a:cubicBezTo>
                    <a:cubicBezTo>
                      <a:pt x="669" y="37"/>
                      <a:pt x="668" y="38"/>
                      <a:pt x="666" y="38"/>
                    </a:cubicBezTo>
                    <a:cubicBezTo>
                      <a:pt x="666" y="38"/>
                      <a:pt x="666" y="38"/>
                      <a:pt x="666" y="38"/>
                    </a:cubicBezTo>
                    <a:cubicBezTo>
                      <a:pt x="666" y="38"/>
                      <a:pt x="666" y="38"/>
                      <a:pt x="665" y="38"/>
                    </a:cubicBezTo>
                    <a:close/>
                    <a:moveTo>
                      <a:pt x="686" y="36"/>
                    </a:moveTo>
                    <a:cubicBezTo>
                      <a:pt x="684" y="36"/>
                      <a:pt x="683" y="35"/>
                      <a:pt x="683" y="33"/>
                    </a:cubicBezTo>
                    <a:cubicBezTo>
                      <a:pt x="683" y="31"/>
                      <a:pt x="684" y="30"/>
                      <a:pt x="685" y="30"/>
                    </a:cubicBezTo>
                    <a:cubicBezTo>
                      <a:pt x="687" y="30"/>
                      <a:pt x="689" y="31"/>
                      <a:pt x="689" y="32"/>
                    </a:cubicBezTo>
                    <a:cubicBezTo>
                      <a:pt x="689" y="34"/>
                      <a:pt x="688" y="35"/>
                      <a:pt x="687" y="36"/>
                    </a:cubicBezTo>
                    <a:cubicBezTo>
                      <a:pt x="686" y="36"/>
                      <a:pt x="686" y="36"/>
                      <a:pt x="686" y="36"/>
                    </a:cubicBezTo>
                    <a:cubicBezTo>
                      <a:pt x="686" y="36"/>
                      <a:pt x="686" y="36"/>
                      <a:pt x="686" y="36"/>
                    </a:cubicBezTo>
                    <a:close/>
                    <a:moveTo>
                      <a:pt x="1106" y="35"/>
                    </a:moveTo>
                    <a:cubicBezTo>
                      <a:pt x="1105" y="35"/>
                      <a:pt x="1104" y="34"/>
                      <a:pt x="1103" y="34"/>
                    </a:cubicBezTo>
                    <a:cubicBezTo>
                      <a:pt x="1103" y="34"/>
                      <a:pt x="1103" y="34"/>
                      <a:pt x="1103" y="34"/>
                    </a:cubicBezTo>
                    <a:cubicBezTo>
                      <a:pt x="1102" y="32"/>
                      <a:pt x="1102" y="30"/>
                      <a:pt x="1103" y="29"/>
                    </a:cubicBezTo>
                    <a:cubicBezTo>
                      <a:pt x="1105" y="28"/>
                      <a:pt x="1107" y="28"/>
                      <a:pt x="1108" y="30"/>
                    </a:cubicBezTo>
                    <a:cubicBezTo>
                      <a:pt x="1108" y="30"/>
                      <a:pt x="1108" y="30"/>
                      <a:pt x="1108" y="30"/>
                    </a:cubicBezTo>
                    <a:cubicBezTo>
                      <a:pt x="1109" y="31"/>
                      <a:pt x="1109" y="33"/>
                      <a:pt x="1108" y="34"/>
                    </a:cubicBezTo>
                    <a:cubicBezTo>
                      <a:pt x="1107" y="35"/>
                      <a:pt x="1106" y="35"/>
                      <a:pt x="1106" y="35"/>
                    </a:cubicBezTo>
                    <a:close/>
                    <a:moveTo>
                      <a:pt x="706" y="33"/>
                    </a:moveTo>
                    <a:cubicBezTo>
                      <a:pt x="704" y="33"/>
                      <a:pt x="703" y="32"/>
                      <a:pt x="703" y="30"/>
                    </a:cubicBezTo>
                    <a:cubicBezTo>
                      <a:pt x="703" y="29"/>
                      <a:pt x="704" y="27"/>
                      <a:pt x="706" y="27"/>
                    </a:cubicBezTo>
                    <a:cubicBezTo>
                      <a:pt x="707" y="27"/>
                      <a:pt x="709" y="28"/>
                      <a:pt x="709" y="30"/>
                    </a:cubicBezTo>
                    <a:cubicBezTo>
                      <a:pt x="709" y="31"/>
                      <a:pt x="708" y="33"/>
                      <a:pt x="707" y="33"/>
                    </a:cubicBezTo>
                    <a:cubicBezTo>
                      <a:pt x="706" y="33"/>
                      <a:pt x="706" y="33"/>
                      <a:pt x="706" y="33"/>
                    </a:cubicBezTo>
                    <a:cubicBezTo>
                      <a:pt x="706" y="33"/>
                      <a:pt x="706" y="33"/>
                      <a:pt x="706" y="33"/>
                    </a:cubicBezTo>
                    <a:close/>
                    <a:moveTo>
                      <a:pt x="726" y="31"/>
                    </a:moveTo>
                    <a:cubicBezTo>
                      <a:pt x="725" y="31"/>
                      <a:pt x="723" y="29"/>
                      <a:pt x="723" y="28"/>
                    </a:cubicBezTo>
                    <a:cubicBezTo>
                      <a:pt x="723" y="26"/>
                      <a:pt x="724" y="25"/>
                      <a:pt x="726" y="25"/>
                    </a:cubicBezTo>
                    <a:cubicBezTo>
                      <a:pt x="727" y="24"/>
                      <a:pt x="729" y="25"/>
                      <a:pt x="729" y="27"/>
                    </a:cubicBezTo>
                    <a:cubicBezTo>
                      <a:pt x="730" y="29"/>
                      <a:pt x="729" y="30"/>
                      <a:pt x="727" y="30"/>
                    </a:cubicBezTo>
                    <a:cubicBezTo>
                      <a:pt x="727" y="31"/>
                      <a:pt x="727" y="31"/>
                      <a:pt x="727" y="31"/>
                    </a:cubicBezTo>
                    <a:cubicBezTo>
                      <a:pt x="726" y="31"/>
                      <a:pt x="726" y="31"/>
                      <a:pt x="726" y="31"/>
                    </a:cubicBezTo>
                    <a:close/>
                    <a:moveTo>
                      <a:pt x="746" y="28"/>
                    </a:moveTo>
                    <a:cubicBezTo>
                      <a:pt x="745" y="28"/>
                      <a:pt x="744" y="27"/>
                      <a:pt x="743" y="25"/>
                    </a:cubicBezTo>
                    <a:cubicBezTo>
                      <a:pt x="743" y="24"/>
                      <a:pt x="744" y="22"/>
                      <a:pt x="746" y="22"/>
                    </a:cubicBezTo>
                    <a:cubicBezTo>
                      <a:pt x="748" y="22"/>
                      <a:pt x="749" y="23"/>
                      <a:pt x="750" y="25"/>
                    </a:cubicBezTo>
                    <a:cubicBezTo>
                      <a:pt x="750" y="26"/>
                      <a:pt x="749" y="28"/>
                      <a:pt x="747" y="28"/>
                    </a:cubicBezTo>
                    <a:cubicBezTo>
                      <a:pt x="747" y="28"/>
                      <a:pt x="747" y="28"/>
                      <a:pt x="747" y="28"/>
                    </a:cubicBezTo>
                    <a:cubicBezTo>
                      <a:pt x="747" y="28"/>
                      <a:pt x="747" y="28"/>
                      <a:pt x="746" y="28"/>
                    </a:cubicBezTo>
                    <a:close/>
                    <a:moveTo>
                      <a:pt x="767" y="25"/>
                    </a:moveTo>
                    <a:cubicBezTo>
                      <a:pt x="765" y="25"/>
                      <a:pt x="764" y="24"/>
                      <a:pt x="764" y="23"/>
                    </a:cubicBezTo>
                    <a:cubicBezTo>
                      <a:pt x="763" y="21"/>
                      <a:pt x="765" y="20"/>
                      <a:pt x="766" y="19"/>
                    </a:cubicBezTo>
                    <a:cubicBezTo>
                      <a:pt x="767" y="19"/>
                      <a:pt x="767" y="19"/>
                      <a:pt x="767" y="19"/>
                    </a:cubicBezTo>
                    <a:cubicBezTo>
                      <a:pt x="768" y="19"/>
                      <a:pt x="770" y="20"/>
                      <a:pt x="770" y="22"/>
                    </a:cubicBezTo>
                    <a:cubicBezTo>
                      <a:pt x="770" y="24"/>
                      <a:pt x="769" y="25"/>
                      <a:pt x="767" y="25"/>
                    </a:cubicBezTo>
                    <a:cubicBezTo>
                      <a:pt x="767" y="25"/>
                      <a:pt x="767" y="25"/>
                      <a:pt x="767" y="25"/>
                    </a:cubicBezTo>
                    <a:cubicBezTo>
                      <a:pt x="767" y="25"/>
                      <a:pt x="767" y="25"/>
                      <a:pt x="767" y="25"/>
                    </a:cubicBezTo>
                    <a:close/>
                    <a:moveTo>
                      <a:pt x="787" y="23"/>
                    </a:moveTo>
                    <a:cubicBezTo>
                      <a:pt x="785" y="23"/>
                      <a:pt x="784" y="22"/>
                      <a:pt x="784" y="20"/>
                    </a:cubicBezTo>
                    <a:cubicBezTo>
                      <a:pt x="784" y="19"/>
                      <a:pt x="785" y="17"/>
                      <a:pt x="787" y="17"/>
                    </a:cubicBezTo>
                    <a:cubicBezTo>
                      <a:pt x="787" y="17"/>
                      <a:pt x="787" y="17"/>
                      <a:pt x="787" y="17"/>
                    </a:cubicBezTo>
                    <a:cubicBezTo>
                      <a:pt x="789" y="17"/>
                      <a:pt x="790" y="18"/>
                      <a:pt x="790" y="19"/>
                    </a:cubicBezTo>
                    <a:cubicBezTo>
                      <a:pt x="790" y="21"/>
                      <a:pt x="789" y="23"/>
                      <a:pt x="788" y="23"/>
                    </a:cubicBezTo>
                    <a:cubicBezTo>
                      <a:pt x="787" y="23"/>
                      <a:pt x="787" y="23"/>
                      <a:pt x="787" y="23"/>
                    </a:cubicBezTo>
                    <a:cubicBezTo>
                      <a:pt x="787" y="23"/>
                      <a:pt x="787" y="23"/>
                      <a:pt x="787" y="23"/>
                    </a:cubicBezTo>
                    <a:close/>
                    <a:moveTo>
                      <a:pt x="1090" y="22"/>
                    </a:moveTo>
                    <a:cubicBezTo>
                      <a:pt x="1090" y="22"/>
                      <a:pt x="1089" y="22"/>
                      <a:pt x="1089" y="21"/>
                    </a:cubicBezTo>
                    <a:cubicBezTo>
                      <a:pt x="1088" y="21"/>
                      <a:pt x="1088" y="21"/>
                      <a:pt x="1088" y="21"/>
                    </a:cubicBezTo>
                    <a:cubicBezTo>
                      <a:pt x="1087" y="20"/>
                      <a:pt x="1087" y="18"/>
                      <a:pt x="1087" y="17"/>
                    </a:cubicBezTo>
                    <a:cubicBezTo>
                      <a:pt x="1088" y="16"/>
                      <a:pt x="1090" y="15"/>
                      <a:pt x="1091" y="16"/>
                    </a:cubicBezTo>
                    <a:cubicBezTo>
                      <a:pt x="1092" y="16"/>
                      <a:pt x="1092" y="16"/>
                      <a:pt x="1092" y="16"/>
                    </a:cubicBezTo>
                    <a:cubicBezTo>
                      <a:pt x="1093" y="17"/>
                      <a:pt x="1094" y="19"/>
                      <a:pt x="1093" y="20"/>
                    </a:cubicBezTo>
                    <a:cubicBezTo>
                      <a:pt x="1092" y="21"/>
                      <a:pt x="1091" y="22"/>
                      <a:pt x="1090" y="22"/>
                    </a:cubicBezTo>
                    <a:close/>
                    <a:moveTo>
                      <a:pt x="807" y="20"/>
                    </a:moveTo>
                    <a:cubicBezTo>
                      <a:pt x="806" y="20"/>
                      <a:pt x="804" y="19"/>
                      <a:pt x="804" y="18"/>
                    </a:cubicBezTo>
                    <a:cubicBezTo>
                      <a:pt x="804" y="16"/>
                      <a:pt x="805" y="15"/>
                      <a:pt x="807" y="14"/>
                    </a:cubicBezTo>
                    <a:cubicBezTo>
                      <a:pt x="807" y="14"/>
                      <a:pt x="807" y="14"/>
                      <a:pt x="807" y="14"/>
                    </a:cubicBezTo>
                    <a:cubicBezTo>
                      <a:pt x="809" y="14"/>
                      <a:pt x="810" y="15"/>
                      <a:pt x="811" y="17"/>
                    </a:cubicBezTo>
                    <a:cubicBezTo>
                      <a:pt x="811" y="19"/>
                      <a:pt x="810" y="20"/>
                      <a:pt x="808" y="20"/>
                    </a:cubicBezTo>
                    <a:cubicBezTo>
                      <a:pt x="808" y="20"/>
                      <a:pt x="808" y="20"/>
                      <a:pt x="808" y="20"/>
                    </a:cubicBezTo>
                    <a:cubicBezTo>
                      <a:pt x="807" y="20"/>
                      <a:pt x="807" y="20"/>
                      <a:pt x="807" y="20"/>
                    </a:cubicBezTo>
                    <a:close/>
                    <a:moveTo>
                      <a:pt x="827" y="18"/>
                    </a:moveTo>
                    <a:cubicBezTo>
                      <a:pt x="826" y="18"/>
                      <a:pt x="825" y="17"/>
                      <a:pt x="824" y="15"/>
                    </a:cubicBezTo>
                    <a:cubicBezTo>
                      <a:pt x="824" y="14"/>
                      <a:pt x="825" y="12"/>
                      <a:pt x="827" y="12"/>
                    </a:cubicBezTo>
                    <a:cubicBezTo>
                      <a:pt x="829" y="12"/>
                      <a:pt x="830" y="13"/>
                      <a:pt x="831" y="15"/>
                    </a:cubicBezTo>
                    <a:cubicBezTo>
                      <a:pt x="831" y="16"/>
                      <a:pt x="830" y="18"/>
                      <a:pt x="828" y="18"/>
                    </a:cubicBezTo>
                    <a:cubicBezTo>
                      <a:pt x="828" y="18"/>
                      <a:pt x="828" y="18"/>
                      <a:pt x="828" y="18"/>
                    </a:cubicBezTo>
                    <a:cubicBezTo>
                      <a:pt x="828" y="18"/>
                      <a:pt x="828" y="18"/>
                      <a:pt x="827" y="18"/>
                    </a:cubicBezTo>
                    <a:close/>
                    <a:moveTo>
                      <a:pt x="848" y="16"/>
                    </a:moveTo>
                    <a:cubicBezTo>
                      <a:pt x="846" y="16"/>
                      <a:pt x="845" y="15"/>
                      <a:pt x="845" y="13"/>
                    </a:cubicBezTo>
                    <a:cubicBezTo>
                      <a:pt x="845" y="12"/>
                      <a:pt x="846" y="10"/>
                      <a:pt x="847" y="10"/>
                    </a:cubicBezTo>
                    <a:cubicBezTo>
                      <a:pt x="848" y="10"/>
                      <a:pt x="848" y="10"/>
                      <a:pt x="848" y="10"/>
                    </a:cubicBezTo>
                    <a:cubicBezTo>
                      <a:pt x="850" y="10"/>
                      <a:pt x="851" y="11"/>
                      <a:pt x="851" y="12"/>
                    </a:cubicBezTo>
                    <a:cubicBezTo>
                      <a:pt x="851" y="14"/>
                      <a:pt x="850" y="16"/>
                      <a:pt x="848" y="16"/>
                    </a:cubicBezTo>
                    <a:cubicBezTo>
                      <a:pt x="848" y="16"/>
                      <a:pt x="848" y="16"/>
                      <a:pt x="848" y="16"/>
                    </a:cubicBezTo>
                    <a:cubicBezTo>
                      <a:pt x="848" y="16"/>
                      <a:pt x="848" y="16"/>
                      <a:pt x="848" y="16"/>
                    </a:cubicBezTo>
                    <a:close/>
                    <a:moveTo>
                      <a:pt x="1071" y="14"/>
                    </a:moveTo>
                    <a:cubicBezTo>
                      <a:pt x="1071" y="14"/>
                      <a:pt x="1071" y="14"/>
                      <a:pt x="1071" y="14"/>
                    </a:cubicBezTo>
                    <a:cubicBezTo>
                      <a:pt x="1071" y="14"/>
                      <a:pt x="1070" y="14"/>
                      <a:pt x="1070" y="14"/>
                    </a:cubicBezTo>
                    <a:cubicBezTo>
                      <a:pt x="1069" y="13"/>
                      <a:pt x="1068" y="12"/>
                      <a:pt x="1068" y="10"/>
                    </a:cubicBezTo>
                    <a:cubicBezTo>
                      <a:pt x="1069" y="8"/>
                      <a:pt x="1070" y="7"/>
                      <a:pt x="1072" y="8"/>
                    </a:cubicBezTo>
                    <a:cubicBezTo>
                      <a:pt x="1074" y="8"/>
                      <a:pt x="1075" y="10"/>
                      <a:pt x="1074" y="12"/>
                    </a:cubicBezTo>
                    <a:cubicBezTo>
                      <a:pt x="1074" y="13"/>
                      <a:pt x="1073" y="14"/>
                      <a:pt x="1071" y="14"/>
                    </a:cubicBezTo>
                    <a:close/>
                    <a:moveTo>
                      <a:pt x="868" y="14"/>
                    </a:moveTo>
                    <a:cubicBezTo>
                      <a:pt x="867" y="14"/>
                      <a:pt x="865" y="13"/>
                      <a:pt x="865" y="11"/>
                    </a:cubicBezTo>
                    <a:cubicBezTo>
                      <a:pt x="865" y="9"/>
                      <a:pt x="866" y="8"/>
                      <a:pt x="868" y="8"/>
                    </a:cubicBezTo>
                    <a:cubicBezTo>
                      <a:pt x="868" y="8"/>
                      <a:pt x="868" y="8"/>
                      <a:pt x="868" y="8"/>
                    </a:cubicBezTo>
                    <a:cubicBezTo>
                      <a:pt x="870" y="8"/>
                      <a:pt x="871" y="9"/>
                      <a:pt x="871" y="10"/>
                    </a:cubicBezTo>
                    <a:cubicBezTo>
                      <a:pt x="872" y="12"/>
                      <a:pt x="870" y="13"/>
                      <a:pt x="869" y="14"/>
                    </a:cubicBezTo>
                    <a:cubicBezTo>
                      <a:pt x="868" y="14"/>
                      <a:pt x="868" y="14"/>
                      <a:pt x="868" y="14"/>
                    </a:cubicBezTo>
                    <a:cubicBezTo>
                      <a:pt x="868" y="14"/>
                      <a:pt x="868" y="14"/>
                      <a:pt x="868" y="14"/>
                    </a:cubicBezTo>
                    <a:close/>
                    <a:moveTo>
                      <a:pt x="888" y="12"/>
                    </a:moveTo>
                    <a:cubicBezTo>
                      <a:pt x="887" y="12"/>
                      <a:pt x="886" y="11"/>
                      <a:pt x="885" y="9"/>
                    </a:cubicBezTo>
                    <a:cubicBezTo>
                      <a:pt x="885" y="7"/>
                      <a:pt x="886" y="6"/>
                      <a:pt x="888" y="6"/>
                    </a:cubicBezTo>
                    <a:cubicBezTo>
                      <a:pt x="888" y="6"/>
                      <a:pt x="888" y="6"/>
                      <a:pt x="888" y="6"/>
                    </a:cubicBezTo>
                    <a:cubicBezTo>
                      <a:pt x="890" y="6"/>
                      <a:pt x="892" y="7"/>
                      <a:pt x="892" y="8"/>
                    </a:cubicBezTo>
                    <a:cubicBezTo>
                      <a:pt x="892" y="10"/>
                      <a:pt x="891" y="11"/>
                      <a:pt x="889" y="12"/>
                    </a:cubicBezTo>
                    <a:cubicBezTo>
                      <a:pt x="889" y="12"/>
                      <a:pt x="889" y="12"/>
                      <a:pt x="889" y="12"/>
                    </a:cubicBezTo>
                    <a:cubicBezTo>
                      <a:pt x="889" y="12"/>
                      <a:pt x="888" y="12"/>
                      <a:pt x="888" y="12"/>
                    </a:cubicBezTo>
                    <a:close/>
                    <a:moveTo>
                      <a:pt x="909" y="10"/>
                    </a:moveTo>
                    <a:cubicBezTo>
                      <a:pt x="907" y="10"/>
                      <a:pt x="906" y="9"/>
                      <a:pt x="906" y="7"/>
                    </a:cubicBezTo>
                    <a:cubicBezTo>
                      <a:pt x="906" y="5"/>
                      <a:pt x="907" y="4"/>
                      <a:pt x="908" y="4"/>
                    </a:cubicBezTo>
                    <a:cubicBezTo>
                      <a:pt x="910" y="4"/>
                      <a:pt x="912" y="5"/>
                      <a:pt x="912" y="7"/>
                    </a:cubicBezTo>
                    <a:cubicBezTo>
                      <a:pt x="912" y="8"/>
                      <a:pt x="911" y="10"/>
                      <a:pt x="909" y="10"/>
                    </a:cubicBezTo>
                    <a:cubicBezTo>
                      <a:pt x="909" y="10"/>
                      <a:pt x="909" y="10"/>
                      <a:pt x="909" y="10"/>
                    </a:cubicBezTo>
                    <a:cubicBezTo>
                      <a:pt x="909" y="10"/>
                      <a:pt x="909" y="10"/>
                      <a:pt x="909" y="10"/>
                    </a:cubicBezTo>
                    <a:close/>
                    <a:moveTo>
                      <a:pt x="1052" y="10"/>
                    </a:moveTo>
                    <a:cubicBezTo>
                      <a:pt x="1051" y="10"/>
                      <a:pt x="1051" y="10"/>
                      <a:pt x="1051" y="10"/>
                    </a:cubicBezTo>
                    <a:cubicBezTo>
                      <a:pt x="1052" y="7"/>
                      <a:pt x="1052" y="7"/>
                      <a:pt x="1052" y="7"/>
                    </a:cubicBezTo>
                    <a:cubicBezTo>
                      <a:pt x="1051" y="9"/>
                      <a:pt x="1051" y="9"/>
                      <a:pt x="1051" y="9"/>
                    </a:cubicBezTo>
                    <a:cubicBezTo>
                      <a:pt x="1049" y="9"/>
                      <a:pt x="1048" y="8"/>
                      <a:pt x="1048" y="6"/>
                    </a:cubicBezTo>
                    <a:cubicBezTo>
                      <a:pt x="1048" y="4"/>
                      <a:pt x="1050" y="3"/>
                      <a:pt x="1052" y="4"/>
                    </a:cubicBezTo>
                    <a:cubicBezTo>
                      <a:pt x="1052" y="4"/>
                      <a:pt x="1052" y="4"/>
                      <a:pt x="1052" y="4"/>
                    </a:cubicBezTo>
                    <a:cubicBezTo>
                      <a:pt x="1054" y="4"/>
                      <a:pt x="1055" y="5"/>
                      <a:pt x="1055" y="7"/>
                    </a:cubicBezTo>
                    <a:cubicBezTo>
                      <a:pt x="1054" y="8"/>
                      <a:pt x="1053" y="10"/>
                      <a:pt x="1052" y="10"/>
                    </a:cubicBezTo>
                    <a:close/>
                    <a:moveTo>
                      <a:pt x="929" y="8"/>
                    </a:moveTo>
                    <a:cubicBezTo>
                      <a:pt x="927" y="8"/>
                      <a:pt x="926" y="7"/>
                      <a:pt x="926" y="5"/>
                    </a:cubicBezTo>
                    <a:cubicBezTo>
                      <a:pt x="926" y="4"/>
                      <a:pt x="927" y="2"/>
                      <a:pt x="929" y="2"/>
                    </a:cubicBezTo>
                    <a:cubicBezTo>
                      <a:pt x="930" y="2"/>
                      <a:pt x="932" y="3"/>
                      <a:pt x="932" y="5"/>
                    </a:cubicBezTo>
                    <a:cubicBezTo>
                      <a:pt x="932" y="7"/>
                      <a:pt x="931" y="8"/>
                      <a:pt x="930" y="8"/>
                    </a:cubicBezTo>
                    <a:cubicBezTo>
                      <a:pt x="930" y="8"/>
                      <a:pt x="929" y="8"/>
                      <a:pt x="929" y="8"/>
                    </a:cubicBezTo>
                    <a:cubicBezTo>
                      <a:pt x="929" y="8"/>
                      <a:pt x="929" y="8"/>
                      <a:pt x="929" y="8"/>
                    </a:cubicBezTo>
                    <a:close/>
                    <a:moveTo>
                      <a:pt x="1031" y="7"/>
                    </a:moveTo>
                    <a:cubicBezTo>
                      <a:pt x="1031" y="7"/>
                      <a:pt x="1031" y="7"/>
                      <a:pt x="1031" y="7"/>
                    </a:cubicBezTo>
                    <a:cubicBezTo>
                      <a:pt x="1031" y="4"/>
                      <a:pt x="1031" y="4"/>
                      <a:pt x="1031" y="4"/>
                    </a:cubicBezTo>
                    <a:cubicBezTo>
                      <a:pt x="1031" y="7"/>
                      <a:pt x="1031" y="7"/>
                      <a:pt x="1031" y="7"/>
                    </a:cubicBezTo>
                    <a:cubicBezTo>
                      <a:pt x="1029" y="7"/>
                      <a:pt x="1028" y="6"/>
                      <a:pt x="1028" y="4"/>
                    </a:cubicBezTo>
                    <a:cubicBezTo>
                      <a:pt x="1028" y="2"/>
                      <a:pt x="1030" y="1"/>
                      <a:pt x="1031" y="1"/>
                    </a:cubicBezTo>
                    <a:cubicBezTo>
                      <a:pt x="1031" y="1"/>
                      <a:pt x="1032" y="1"/>
                      <a:pt x="1032" y="1"/>
                    </a:cubicBezTo>
                    <a:cubicBezTo>
                      <a:pt x="1033" y="1"/>
                      <a:pt x="1034" y="3"/>
                      <a:pt x="1034" y="4"/>
                    </a:cubicBezTo>
                    <a:cubicBezTo>
                      <a:pt x="1034" y="6"/>
                      <a:pt x="1033" y="7"/>
                      <a:pt x="1031" y="7"/>
                    </a:cubicBezTo>
                    <a:close/>
                    <a:moveTo>
                      <a:pt x="949" y="7"/>
                    </a:moveTo>
                    <a:cubicBezTo>
                      <a:pt x="948" y="7"/>
                      <a:pt x="946" y="6"/>
                      <a:pt x="946" y="4"/>
                    </a:cubicBezTo>
                    <a:cubicBezTo>
                      <a:pt x="946" y="3"/>
                      <a:pt x="948" y="1"/>
                      <a:pt x="949" y="1"/>
                    </a:cubicBezTo>
                    <a:cubicBezTo>
                      <a:pt x="951" y="1"/>
                      <a:pt x="952" y="2"/>
                      <a:pt x="953" y="4"/>
                    </a:cubicBezTo>
                    <a:cubicBezTo>
                      <a:pt x="953" y="6"/>
                      <a:pt x="952" y="7"/>
                      <a:pt x="950" y="7"/>
                    </a:cubicBezTo>
                    <a:cubicBezTo>
                      <a:pt x="950" y="7"/>
                      <a:pt x="950" y="7"/>
                      <a:pt x="950" y="7"/>
                    </a:cubicBezTo>
                    <a:cubicBezTo>
                      <a:pt x="949" y="7"/>
                      <a:pt x="949" y="7"/>
                      <a:pt x="949" y="7"/>
                    </a:cubicBezTo>
                    <a:close/>
                    <a:moveTo>
                      <a:pt x="970" y="6"/>
                    </a:moveTo>
                    <a:cubicBezTo>
                      <a:pt x="968" y="6"/>
                      <a:pt x="967" y="5"/>
                      <a:pt x="967" y="3"/>
                    </a:cubicBezTo>
                    <a:cubicBezTo>
                      <a:pt x="967" y="2"/>
                      <a:pt x="968" y="0"/>
                      <a:pt x="970" y="0"/>
                    </a:cubicBezTo>
                    <a:cubicBezTo>
                      <a:pt x="970" y="0"/>
                      <a:pt x="970" y="0"/>
                      <a:pt x="970" y="0"/>
                    </a:cubicBezTo>
                    <a:cubicBezTo>
                      <a:pt x="970" y="0"/>
                      <a:pt x="970" y="0"/>
                      <a:pt x="970" y="0"/>
                    </a:cubicBezTo>
                    <a:cubicBezTo>
                      <a:pt x="972" y="0"/>
                      <a:pt x="973" y="1"/>
                      <a:pt x="973" y="3"/>
                    </a:cubicBezTo>
                    <a:cubicBezTo>
                      <a:pt x="973" y="5"/>
                      <a:pt x="972" y="6"/>
                      <a:pt x="970" y="6"/>
                    </a:cubicBezTo>
                    <a:cubicBezTo>
                      <a:pt x="970" y="3"/>
                      <a:pt x="970" y="3"/>
                      <a:pt x="970" y="3"/>
                    </a:cubicBezTo>
                    <a:cubicBezTo>
                      <a:pt x="970" y="6"/>
                      <a:pt x="970" y="6"/>
                      <a:pt x="970" y="6"/>
                    </a:cubicBezTo>
                    <a:cubicBezTo>
                      <a:pt x="970" y="6"/>
                      <a:pt x="970" y="6"/>
                      <a:pt x="970" y="6"/>
                    </a:cubicBezTo>
                    <a:close/>
                    <a:moveTo>
                      <a:pt x="1011" y="6"/>
                    </a:moveTo>
                    <a:cubicBezTo>
                      <a:pt x="1011" y="6"/>
                      <a:pt x="1011" y="6"/>
                      <a:pt x="1011" y="6"/>
                    </a:cubicBezTo>
                    <a:cubicBezTo>
                      <a:pt x="1010" y="6"/>
                      <a:pt x="1010" y="6"/>
                      <a:pt x="1010" y="6"/>
                    </a:cubicBezTo>
                    <a:cubicBezTo>
                      <a:pt x="1009" y="6"/>
                      <a:pt x="1008" y="5"/>
                      <a:pt x="1008" y="3"/>
                    </a:cubicBezTo>
                    <a:cubicBezTo>
                      <a:pt x="1008" y="1"/>
                      <a:pt x="1009" y="0"/>
                      <a:pt x="1011" y="0"/>
                    </a:cubicBezTo>
                    <a:cubicBezTo>
                      <a:pt x="1011" y="0"/>
                      <a:pt x="1011" y="0"/>
                      <a:pt x="1011" y="0"/>
                    </a:cubicBezTo>
                    <a:cubicBezTo>
                      <a:pt x="1012" y="0"/>
                      <a:pt x="1014" y="1"/>
                      <a:pt x="1014" y="3"/>
                    </a:cubicBezTo>
                    <a:cubicBezTo>
                      <a:pt x="1014" y="5"/>
                      <a:pt x="1013" y="6"/>
                      <a:pt x="1011" y="6"/>
                    </a:cubicBezTo>
                    <a:close/>
                    <a:moveTo>
                      <a:pt x="990" y="6"/>
                    </a:moveTo>
                    <a:cubicBezTo>
                      <a:pt x="989" y="6"/>
                      <a:pt x="987" y="4"/>
                      <a:pt x="987" y="3"/>
                    </a:cubicBezTo>
                    <a:cubicBezTo>
                      <a:pt x="987" y="1"/>
                      <a:pt x="988" y="0"/>
                      <a:pt x="990" y="0"/>
                    </a:cubicBezTo>
                    <a:cubicBezTo>
                      <a:pt x="990" y="0"/>
                      <a:pt x="991" y="0"/>
                      <a:pt x="991" y="0"/>
                    </a:cubicBezTo>
                    <a:cubicBezTo>
                      <a:pt x="992" y="0"/>
                      <a:pt x="994" y="1"/>
                      <a:pt x="994" y="3"/>
                    </a:cubicBezTo>
                    <a:cubicBezTo>
                      <a:pt x="994" y="4"/>
                      <a:pt x="992" y="6"/>
                      <a:pt x="991" y="6"/>
                    </a:cubicBezTo>
                    <a:cubicBezTo>
                      <a:pt x="991" y="3"/>
                      <a:pt x="991" y="3"/>
                      <a:pt x="991" y="3"/>
                    </a:cubicBezTo>
                    <a:cubicBezTo>
                      <a:pt x="990" y="6"/>
                      <a:pt x="990" y="6"/>
                      <a:pt x="990" y="6"/>
                    </a:cubicBezTo>
                    <a:cubicBezTo>
                      <a:pt x="990" y="6"/>
                      <a:pt x="990" y="6"/>
                      <a:pt x="990" y="6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34" name="Freeform 22"/>
            <p:cNvSpPr>
              <a:spLocks/>
            </p:cNvSpPr>
            <p:nvPr/>
          </p:nvSpPr>
          <p:spPr bwMode="auto">
            <a:xfrm>
              <a:off x="4691267" y="1931481"/>
              <a:ext cx="6233222" cy="4205943"/>
            </a:xfrm>
            <a:custGeom>
              <a:avLst/>
              <a:gdLst>
                <a:gd name="T0" fmla="*/ 305 w 1702"/>
                <a:gd name="T1" fmla="*/ 1006 h 1172"/>
                <a:gd name="T2" fmla="*/ 478 w 1702"/>
                <a:gd name="T3" fmla="*/ 1042 h 1172"/>
                <a:gd name="T4" fmla="*/ 662 w 1702"/>
                <a:gd name="T5" fmla="*/ 1066 h 1172"/>
                <a:gd name="T6" fmla="*/ 856 w 1702"/>
                <a:gd name="T7" fmla="*/ 1082 h 1172"/>
                <a:gd name="T8" fmla="*/ 1077 w 1702"/>
                <a:gd name="T9" fmla="*/ 1093 h 1172"/>
                <a:gd name="T10" fmla="*/ 1256 w 1702"/>
                <a:gd name="T11" fmla="*/ 1096 h 1172"/>
                <a:gd name="T12" fmla="*/ 1440 w 1702"/>
                <a:gd name="T13" fmla="*/ 1045 h 1172"/>
                <a:gd name="T14" fmla="*/ 1540 w 1702"/>
                <a:gd name="T15" fmla="*/ 986 h 1172"/>
                <a:gd name="T16" fmla="*/ 1613 w 1702"/>
                <a:gd name="T17" fmla="*/ 851 h 1172"/>
                <a:gd name="T18" fmla="*/ 1618 w 1702"/>
                <a:gd name="T19" fmla="*/ 703 h 1172"/>
                <a:gd name="T20" fmla="*/ 1619 w 1702"/>
                <a:gd name="T21" fmla="*/ 589 h 1172"/>
                <a:gd name="T22" fmla="*/ 1616 w 1702"/>
                <a:gd name="T23" fmla="*/ 427 h 1172"/>
                <a:gd name="T24" fmla="*/ 1605 w 1702"/>
                <a:gd name="T25" fmla="*/ 288 h 1172"/>
                <a:gd name="T26" fmla="*/ 1567 w 1702"/>
                <a:gd name="T27" fmla="*/ 163 h 1172"/>
                <a:gd name="T28" fmla="*/ 1396 w 1702"/>
                <a:gd name="T29" fmla="*/ 135 h 1172"/>
                <a:gd name="T30" fmla="*/ 1252 w 1702"/>
                <a:gd name="T31" fmla="*/ 120 h 1172"/>
                <a:gd name="T32" fmla="*/ 1131 w 1702"/>
                <a:gd name="T33" fmla="*/ 110 h 1172"/>
                <a:gd name="T34" fmla="*/ 924 w 1702"/>
                <a:gd name="T35" fmla="*/ 96 h 1172"/>
                <a:gd name="T36" fmla="*/ 752 w 1702"/>
                <a:gd name="T37" fmla="*/ 88 h 1172"/>
                <a:gd name="T38" fmla="*/ 528 w 1702"/>
                <a:gd name="T39" fmla="*/ 82 h 1172"/>
                <a:gd name="T40" fmla="*/ 345 w 1702"/>
                <a:gd name="T41" fmla="*/ 105 h 1172"/>
                <a:gd name="T42" fmla="*/ 220 w 1702"/>
                <a:gd name="T43" fmla="*/ 108 h 1172"/>
                <a:gd name="T44" fmla="*/ 151 w 1702"/>
                <a:gd name="T45" fmla="*/ 214 h 1172"/>
                <a:gd name="T46" fmla="*/ 125 w 1702"/>
                <a:gd name="T47" fmla="*/ 379 h 1172"/>
                <a:gd name="T48" fmla="*/ 115 w 1702"/>
                <a:gd name="T49" fmla="*/ 581 h 1172"/>
                <a:gd name="T50" fmla="*/ 122 w 1702"/>
                <a:gd name="T51" fmla="*/ 713 h 1172"/>
                <a:gd name="T52" fmla="*/ 147 w 1702"/>
                <a:gd name="T53" fmla="*/ 873 h 1172"/>
                <a:gd name="T54" fmla="*/ 169 w 1702"/>
                <a:gd name="T55" fmla="*/ 935 h 1172"/>
                <a:gd name="T56" fmla="*/ 305 w 1702"/>
                <a:gd name="T57" fmla="*/ 1006 h 1172"/>
                <a:gd name="connsiteX0" fmla="*/ 1603 w 9710"/>
                <a:gd name="connsiteY0" fmla="*/ 8351 h 9544"/>
                <a:gd name="connsiteX1" fmla="*/ 2619 w 9710"/>
                <a:gd name="connsiteY1" fmla="*/ 8658 h 9544"/>
                <a:gd name="connsiteX2" fmla="*/ 3701 w 9710"/>
                <a:gd name="connsiteY2" fmla="*/ 8863 h 9544"/>
                <a:gd name="connsiteX3" fmla="*/ 4840 w 9710"/>
                <a:gd name="connsiteY3" fmla="*/ 8999 h 9544"/>
                <a:gd name="connsiteX4" fmla="*/ 6139 w 9710"/>
                <a:gd name="connsiteY4" fmla="*/ 9093 h 9544"/>
                <a:gd name="connsiteX5" fmla="*/ 7191 w 9710"/>
                <a:gd name="connsiteY5" fmla="*/ 9119 h 9544"/>
                <a:gd name="connsiteX6" fmla="*/ 8272 w 9710"/>
                <a:gd name="connsiteY6" fmla="*/ 8683 h 9544"/>
                <a:gd name="connsiteX7" fmla="*/ 8859 w 9710"/>
                <a:gd name="connsiteY7" fmla="*/ 8180 h 9544"/>
                <a:gd name="connsiteX8" fmla="*/ 9288 w 9710"/>
                <a:gd name="connsiteY8" fmla="*/ 7028 h 9544"/>
                <a:gd name="connsiteX9" fmla="*/ 9317 w 9710"/>
                <a:gd name="connsiteY9" fmla="*/ 5765 h 9544"/>
                <a:gd name="connsiteX10" fmla="*/ 9323 w 9710"/>
                <a:gd name="connsiteY10" fmla="*/ 4793 h 9544"/>
                <a:gd name="connsiteX11" fmla="*/ 9407 w 9710"/>
                <a:gd name="connsiteY11" fmla="*/ 3336 h 9544"/>
                <a:gd name="connsiteX12" fmla="*/ 9241 w 9710"/>
                <a:gd name="connsiteY12" fmla="*/ 2224 h 9544"/>
                <a:gd name="connsiteX13" fmla="*/ 9018 w 9710"/>
                <a:gd name="connsiteY13" fmla="*/ 1158 h 9544"/>
                <a:gd name="connsiteX14" fmla="*/ 8013 w 9710"/>
                <a:gd name="connsiteY14" fmla="*/ 919 h 9544"/>
                <a:gd name="connsiteX15" fmla="*/ 7167 w 9710"/>
                <a:gd name="connsiteY15" fmla="*/ 791 h 9544"/>
                <a:gd name="connsiteX16" fmla="*/ 6456 w 9710"/>
                <a:gd name="connsiteY16" fmla="*/ 706 h 9544"/>
                <a:gd name="connsiteX17" fmla="*/ 5240 w 9710"/>
                <a:gd name="connsiteY17" fmla="*/ 586 h 9544"/>
                <a:gd name="connsiteX18" fmla="*/ 4229 w 9710"/>
                <a:gd name="connsiteY18" fmla="*/ 518 h 9544"/>
                <a:gd name="connsiteX19" fmla="*/ 2913 w 9710"/>
                <a:gd name="connsiteY19" fmla="*/ 467 h 9544"/>
                <a:gd name="connsiteX20" fmla="*/ 1838 w 9710"/>
                <a:gd name="connsiteY20" fmla="*/ 663 h 9544"/>
                <a:gd name="connsiteX21" fmla="*/ 1104 w 9710"/>
                <a:gd name="connsiteY21" fmla="*/ 689 h 9544"/>
                <a:gd name="connsiteX22" fmla="*/ 698 w 9710"/>
                <a:gd name="connsiteY22" fmla="*/ 1593 h 9544"/>
                <a:gd name="connsiteX23" fmla="*/ 545 w 9710"/>
                <a:gd name="connsiteY23" fmla="*/ 3001 h 9544"/>
                <a:gd name="connsiteX24" fmla="*/ 487 w 9710"/>
                <a:gd name="connsiteY24" fmla="*/ 4724 h 9544"/>
                <a:gd name="connsiteX25" fmla="*/ 528 w 9710"/>
                <a:gd name="connsiteY25" fmla="*/ 5851 h 9544"/>
                <a:gd name="connsiteX26" fmla="*/ 675 w 9710"/>
                <a:gd name="connsiteY26" fmla="*/ 7216 h 9544"/>
                <a:gd name="connsiteX27" fmla="*/ 804 w 9710"/>
                <a:gd name="connsiteY27" fmla="*/ 7745 h 9544"/>
                <a:gd name="connsiteX28" fmla="*/ 1603 w 9710"/>
                <a:gd name="connsiteY28" fmla="*/ 8351 h 9544"/>
                <a:gd name="connsiteX0" fmla="*/ 1651 w 9999"/>
                <a:gd name="connsiteY0" fmla="*/ 8750 h 10000"/>
                <a:gd name="connsiteX1" fmla="*/ 2697 w 9999"/>
                <a:gd name="connsiteY1" fmla="*/ 9072 h 10000"/>
                <a:gd name="connsiteX2" fmla="*/ 3812 w 9999"/>
                <a:gd name="connsiteY2" fmla="*/ 9286 h 10000"/>
                <a:gd name="connsiteX3" fmla="*/ 4985 w 9999"/>
                <a:gd name="connsiteY3" fmla="*/ 9429 h 10000"/>
                <a:gd name="connsiteX4" fmla="*/ 6322 w 9999"/>
                <a:gd name="connsiteY4" fmla="*/ 9527 h 10000"/>
                <a:gd name="connsiteX5" fmla="*/ 7406 w 9999"/>
                <a:gd name="connsiteY5" fmla="*/ 9555 h 10000"/>
                <a:gd name="connsiteX6" fmla="*/ 8519 w 9999"/>
                <a:gd name="connsiteY6" fmla="*/ 9098 h 10000"/>
                <a:gd name="connsiteX7" fmla="*/ 9124 w 9999"/>
                <a:gd name="connsiteY7" fmla="*/ 8571 h 10000"/>
                <a:gd name="connsiteX8" fmla="*/ 9565 w 9999"/>
                <a:gd name="connsiteY8" fmla="*/ 7364 h 10000"/>
                <a:gd name="connsiteX9" fmla="*/ 9595 w 9999"/>
                <a:gd name="connsiteY9" fmla="*/ 6040 h 10000"/>
                <a:gd name="connsiteX10" fmla="*/ 9601 w 9999"/>
                <a:gd name="connsiteY10" fmla="*/ 5022 h 10000"/>
                <a:gd name="connsiteX11" fmla="*/ 9688 w 9999"/>
                <a:gd name="connsiteY11" fmla="*/ 3495 h 10000"/>
                <a:gd name="connsiteX12" fmla="*/ 9552 w 9999"/>
                <a:gd name="connsiteY12" fmla="*/ 2330 h 10000"/>
                <a:gd name="connsiteX13" fmla="*/ 9287 w 9999"/>
                <a:gd name="connsiteY13" fmla="*/ 1213 h 10000"/>
                <a:gd name="connsiteX14" fmla="*/ 8252 w 9999"/>
                <a:gd name="connsiteY14" fmla="*/ 963 h 10000"/>
                <a:gd name="connsiteX15" fmla="*/ 7381 w 9999"/>
                <a:gd name="connsiteY15" fmla="*/ 829 h 10000"/>
                <a:gd name="connsiteX16" fmla="*/ 6649 w 9999"/>
                <a:gd name="connsiteY16" fmla="*/ 740 h 10000"/>
                <a:gd name="connsiteX17" fmla="*/ 5396 w 9999"/>
                <a:gd name="connsiteY17" fmla="*/ 614 h 10000"/>
                <a:gd name="connsiteX18" fmla="*/ 4355 w 9999"/>
                <a:gd name="connsiteY18" fmla="*/ 543 h 10000"/>
                <a:gd name="connsiteX19" fmla="*/ 3000 w 9999"/>
                <a:gd name="connsiteY19" fmla="*/ 489 h 10000"/>
                <a:gd name="connsiteX20" fmla="*/ 1893 w 9999"/>
                <a:gd name="connsiteY20" fmla="*/ 695 h 10000"/>
                <a:gd name="connsiteX21" fmla="*/ 1137 w 9999"/>
                <a:gd name="connsiteY21" fmla="*/ 722 h 10000"/>
                <a:gd name="connsiteX22" fmla="*/ 719 w 9999"/>
                <a:gd name="connsiteY22" fmla="*/ 1669 h 10000"/>
                <a:gd name="connsiteX23" fmla="*/ 561 w 9999"/>
                <a:gd name="connsiteY23" fmla="*/ 3144 h 10000"/>
                <a:gd name="connsiteX24" fmla="*/ 502 w 9999"/>
                <a:gd name="connsiteY24" fmla="*/ 4950 h 10000"/>
                <a:gd name="connsiteX25" fmla="*/ 544 w 9999"/>
                <a:gd name="connsiteY25" fmla="*/ 6131 h 10000"/>
                <a:gd name="connsiteX26" fmla="*/ 695 w 9999"/>
                <a:gd name="connsiteY26" fmla="*/ 7561 h 10000"/>
                <a:gd name="connsiteX27" fmla="*/ 828 w 9999"/>
                <a:gd name="connsiteY27" fmla="*/ 8115 h 10000"/>
                <a:gd name="connsiteX28" fmla="*/ 1651 w 9999"/>
                <a:gd name="connsiteY28" fmla="*/ 8750 h 10000"/>
                <a:gd name="connsiteX0" fmla="*/ 1651 w 10037"/>
                <a:gd name="connsiteY0" fmla="*/ 8750 h 10000"/>
                <a:gd name="connsiteX1" fmla="*/ 2697 w 10037"/>
                <a:gd name="connsiteY1" fmla="*/ 9072 h 10000"/>
                <a:gd name="connsiteX2" fmla="*/ 3812 w 10037"/>
                <a:gd name="connsiteY2" fmla="*/ 9286 h 10000"/>
                <a:gd name="connsiteX3" fmla="*/ 4985 w 10037"/>
                <a:gd name="connsiteY3" fmla="*/ 9429 h 10000"/>
                <a:gd name="connsiteX4" fmla="*/ 6323 w 10037"/>
                <a:gd name="connsiteY4" fmla="*/ 9527 h 10000"/>
                <a:gd name="connsiteX5" fmla="*/ 7407 w 10037"/>
                <a:gd name="connsiteY5" fmla="*/ 9555 h 10000"/>
                <a:gd name="connsiteX6" fmla="*/ 8520 w 10037"/>
                <a:gd name="connsiteY6" fmla="*/ 9098 h 10000"/>
                <a:gd name="connsiteX7" fmla="*/ 9125 w 10037"/>
                <a:gd name="connsiteY7" fmla="*/ 8571 h 10000"/>
                <a:gd name="connsiteX8" fmla="*/ 9566 w 10037"/>
                <a:gd name="connsiteY8" fmla="*/ 7364 h 10000"/>
                <a:gd name="connsiteX9" fmla="*/ 9596 w 10037"/>
                <a:gd name="connsiteY9" fmla="*/ 6040 h 10000"/>
                <a:gd name="connsiteX10" fmla="*/ 9689 w 10037"/>
                <a:gd name="connsiteY10" fmla="*/ 5048 h 10000"/>
                <a:gd name="connsiteX11" fmla="*/ 9689 w 10037"/>
                <a:gd name="connsiteY11" fmla="*/ 3495 h 10000"/>
                <a:gd name="connsiteX12" fmla="*/ 9553 w 10037"/>
                <a:gd name="connsiteY12" fmla="*/ 2330 h 10000"/>
                <a:gd name="connsiteX13" fmla="*/ 9288 w 10037"/>
                <a:gd name="connsiteY13" fmla="*/ 1213 h 10000"/>
                <a:gd name="connsiteX14" fmla="*/ 8253 w 10037"/>
                <a:gd name="connsiteY14" fmla="*/ 963 h 10000"/>
                <a:gd name="connsiteX15" fmla="*/ 7382 w 10037"/>
                <a:gd name="connsiteY15" fmla="*/ 829 h 10000"/>
                <a:gd name="connsiteX16" fmla="*/ 6650 w 10037"/>
                <a:gd name="connsiteY16" fmla="*/ 740 h 10000"/>
                <a:gd name="connsiteX17" fmla="*/ 5397 w 10037"/>
                <a:gd name="connsiteY17" fmla="*/ 614 h 10000"/>
                <a:gd name="connsiteX18" fmla="*/ 4355 w 10037"/>
                <a:gd name="connsiteY18" fmla="*/ 543 h 10000"/>
                <a:gd name="connsiteX19" fmla="*/ 3000 w 10037"/>
                <a:gd name="connsiteY19" fmla="*/ 489 h 10000"/>
                <a:gd name="connsiteX20" fmla="*/ 1893 w 10037"/>
                <a:gd name="connsiteY20" fmla="*/ 695 h 10000"/>
                <a:gd name="connsiteX21" fmla="*/ 1137 w 10037"/>
                <a:gd name="connsiteY21" fmla="*/ 722 h 10000"/>
                <a:gd name="connsiteX22" fmla="*/ 719 w 10037"/>
                <a:gd name="connsiteY22" fmla="*/ 1669 h 10000"/>
                <a:gd name="connsiteX23" fmla="*/ 561 w 10037"/>
                <a:gd name="connsiteY23" fmla="*/ 3144 h 10000"/>
                <a:gd name="connsiteX24" fmla="*/ 502 w 10037"/>
                <a:gd name="connsiteY24" fmla="*/ 4950 h 10000"/>
                <a:gd name="connsiteX25" fmla="*/ 544 w 10037"/>
                <a:gd name="connsiteY25" fmla="*/ 6131 h 10000"/>
                <a:gd name="connsiteX26" fmla="*/ 695 w 10037"/>
                <a:gd name="connsiteY26" fmla="*/ 7561 h 10000"/>
                <a:gd name="connsiteX27" fmla="*/ 828 w 10037"/>
                <a:gd name="connsiteY27" fmla="*/ 8115 h 10000"/>
                <a:gd name="connsiteX28" fmla="*/ 1651 w 10037"/>
                <a:gd name="connsiteY28" fmla="*/ 8750 h 10000"/>
                <a:gd name="connsiteX0" fmla="*/ 1651 w 10010"/>
                <a:gd name="connsiteY0" fmla="*/ 8750 h 10000"/>
                <a:gd name="connsiteX1" fmla="*/ 2697 w 10010"/>
                <a:gd name="connsiteY1" fmla="*/ 9072 h 10000"/>
                <a:gd name="connsiteX2" fmla="*/ 3812 w 10010"/>
                <a:gd name="connsiteY2" fmla="*/ 9286 h 10000"/>
                <a:gd name="connsiteX3" fmla="*/ 4985 w 10010"/>
                <a:gd name="connsiteY3" fmla="*/ 9429 h 10000"/>
                <a:gd name="connsiteX4" fmla="*/ 6323 w 10010"/>
                <a:gd name="connsiteY4" fmla="*/ 9527 h 10000"/>
                <a:gd name="connsiteX5" fmla="*/ 7407 w 10010"/>
                <a:gd name="connsiteY5" fmla="*/ 9555 h 10000"/>
                <a:gd name="connsiteX6" fmla="*/ 8520 w 10010"/>
                <a:gd name="connsiteY6" fmla="*/ 9098 h 10000"/>
                <a:gd name="connsiteX7" fmla="*/ 9125 w 10010"/>
                <a:gd name="connsiteY7" fmla="*/ 8571 h 10000"/>
                <a:gd name="connsiteX8" fmla="*/ 9566 w 10010"/>
                <a:gd name="connsiteY8" fmla="*/ 7364 h 10000"/>
                <a:gd name="connsiteX9" fmla="*/ 9596 w 10010"/>
                <a:gd name="connsiteY9" fmla="*/ 6040 h 10000"/>
                <a:gd name="connsiteX10" fmla="*/ 9689 w 10010"/>
                <a:gd name="connsiteY10" fmla="*/ 5048 h 10000"/>
                <a:gd name="connsiteX11" fmla="*/ 9637 w 10010"/>
                <a:gd name="connsiteY11" fmla="*/ 3495 h 10000"/>
                <a:gd name="connsiteX12" fmla="*/ 9553 w 10010"/>
                <a:gd name="connsiteY12" fmla="*/ 2330 h 10000"/>
                <a:gd name="connsiteX13" fmla="*/ 9288 w 10010"/>
                <a:gd name="connsiteY13" fmla="*/ 1213 h 10000"/>
                <a:gd name="connsiteX14" fmla="*/ 8253 w 10010"/>
                <a:gd name="connsiteY14" fmla="*/ 963 h 10000"/>
                <a:gd name="connsiteX15" fmla="*/ 7382 w 10010"/>
                <a:gd name="connsiteY15" fmla="*/ 829 h 10000"/>
                <a:gd name="connsiteX16" fmla="*/ 6650 w 10010"/>
                <a:gd name="connsiteY16" fmla="*/ 740 h 10000"/>
                <a:gd name="connsiteX17" fmla="*/ 5397 w 10010"/>
                <a:gd name="connsiteY17" fmla="*/ 614 h 10000"/>
                <a:gd name="connsiteX18" fmla="*/ 4355 w 10010"/>
                <a:gd name="connsiteY18" fmla="*/ 543 h 10000"/>
                <a:gd name="connsiteX19" fmla="*/ 3000 w 10010"/>
                <a:gd name="connsiteY19" fmla="*/ 489 h 10000"/>
                <a:gd name="connsiteX20" fmla="*/ 1893 w 10010"/>
                <a:gd name="connsiteY20" fmla="*/ 695 h 10000"/>
                <a:gd name="connsiteX21" fmla="*/ 1137 w 10010"/>
                <a:gd name="connsiteY21" fmla="*/ 722 h 10000"/>
                <a:gd name="connsiteX22" fmla="*/ 719 w 10010"/>
                <a:gd name="connsiteY22" fmla="*/ 1669 h 10000"/>
                <a:gd name="connsiteX23" fmla="*/ 561 w 10010"/>
                <a:gd name="connsiteY23" fmla="*/ 3144 h 10000"/>
                <a:gd name="connsiteX24" fmla="*/ 502 w 10010"/>
                <a:gd name="connsiteY24" fmla="*/ 4950 h 10000"/>
                <a:gd name="connsiteX25" fmla="*/ 544 w 10010"/>
                <a:gd name="connsiteY25" fmla="*/ 6131 h 10000"/>
                <a:gd name="connsiteX26" fmla="*/ 695 w 10010"/>
                <a:gd name="connsiteY26" fmla="*/ 7561 h 10000"/>
                <a:gd name="connsiteX27" fmla="*/ 828 w 10010"/>
                <a:gd name="connsiteY27" fmla="*/ 8115 h 10000"/>
                <a:gd name="connsiteX28" fmla="*/ 1651 w 10010"/>
                <a:gd name="connsiteY28" fmla="*/ 8750 h 10000"/>
                <a:gd name="connsiteX0" fmla="*/ 1651 w 10047"/>
                <a:gd name="connsiteY0" fmla="*/ 8750 h 10000"/>
                <a:gd name="connsiteX1" fmla="*/ 2697 w 10047"/>
                <a:gd name="connsiteY1" fmla="*/ 9072 h 10000"/>
                <a:gd name="connsiteX2" fmla="*/ 3812 w 10047"/>
                <a:gd name="connsiteY2" fmla="*/ 9286 h 10000"/>
                <a:gd name="connsiteX3" fmla="*/ 4985 w 10047"/>
                <a:gd name="connsiteY3" fmla="*/ 9429 h 10000"/>
                <a:gd name="connsiteX4" fmla="*/ 6323 w 10047"/>
                <a:gd name="connsiteY4" fmla="*/ 9527 h 10000"/>
                <a:gd name="connsiteX5" fmla="*/ 7407 w 10047"/>
                <a:gd name="connsiteY5" fmla="*/ 9555 h 10000"/>
                <a:gd name="connsiteX6" fmla="*/ 8520 w 10047"/>
                <a:gd name="connsiteY6" fmla="*/ 9098 h 10000"/>
                <a:gd name="connsiteX7" fmla="*/ 9125 w 10047"/>
                <a:gd name="connsiteY7" fmla="*/ 8571 h 10000"/>
                <a:gd name="connsiteX8" fmla="*/ 9566 w 10047"/>
                <a:gd name="connsiteY8" fmla="*/ 7364 h 10000"/>
                <a:gd name="connsiteX9" fmla="*/ 9596 w 10047"/>
                <a:gd name="connsiteY9" fmla="*/ 6040 h 10000"/>
                <a:gd name="connsiteX10" fmla="*/ 9689 w 10047"/>
                <a:gd name="connsiteY10" fmla="*/ 5048 h 10000"/>
                <a:gd name="connsiteX11" fmla="*/ 9707 w 10047"/>
                <a:gd name="connsiteY11" fmla="*/ 3444 h 10000"/>
                <a:gd name="connsiteX12" fmla="*/ 9553 w 10047"/>
                <a:gd name="connsiteY12" fmla="*/ 2330 h 10000"/>
                <a:gd name="connsiteX13" fmla="*/ 9288 w 10047"/>
                <a:gd name="connsiteY13" fmla="*/ 1213 h 10000"/>
                <a:gd name="connsiteX14" fmla="*/ 8253 w 10047"/>
                <a:gd name="connsiteY14" fmla="*/ 963 h 10000"/>
                <a:gd name="connsiteX15" fmla="*/ 7382 w 10047"/>
                <a:gd name="connsiteY15" fmla="*/ 829 h 10000"/>
                <a:gd name="connsiteX16" fmla="*/ 6650 w 10047"/>
                <a:gd name="connsiteY16" fmla="*/ 740 h 10000"/>
                <a:gd name="connsiteX17" fmla="*/ 5397 w 10047"/>
                <a:gd name="connsiteY17" fmla="*/ 614 h 10000"/>
                <a:gd name="connsiteX18" fmla="*/ 4355 w 10047"/>
                <a:gd name="connsiteY18" fmla="*/ 543 h 10000"/>
                <a:gd name="connsiteX19" fmla="*/ 3000 w 10047"/>
                <a:gd name="connsiteY19" fmla="*/ 489 h 10000"/>
                <a:gd name="connsiteX20" fmla="*/ 1893 w 10047"/>
                <a:gd name="connsiteY20" fmla="*/ 695 h 10000"/>
                <a:gd name="connsiteX21" fmla="*/ 1137 w 10047"/>
                <a:gd name="connsiteY21" fmla="*/ 722 h 10000"/>
                <a:gd name="connsiteX22" fmla="*/ 719 w 10047"/>
                <a:gd name="connsiteY22" fmla="*/ 1669 h 10000"/>
                <a:gd name="connsiteX23" fmla="*/ 561 w 10047"/>
                <a:gd name="connsiteY23" fmla="*/ 3144 h 10000"/>
                <a:gd name="connsiteX24" fmla="*/ 502 w 10047"/>
                <a:gd name="connsiteY24" fmla="*/ 4950 h 10000"/>
                <a:gd name="connsiteX25" fmla="*/ 544 w 10047"/>
                <a:gd name="connsiteY25" fmla="*/ 6131 h 10000"/>
                <a:gd name="connsiteX26" fmla="*/ 695 w 10047"/>
                <a:gd name="connsiteY26" fmla="*/ 7561 h 10000"/>
                <a:gd name="connsiteX27" fmla="*/ 828 w 10047"/>
                <a:gd name="connsiteY27" fmla="*/ 8115 h 10000"/>
                <a:gd name="connsiteX28" fmla="*/ 1651 w 10047"/>
                <a:gd name="connsiteY28" fmla="*/ 8750 h 10000"/>
                <a:gd name="connsiteX0" fmla="*/ 1651 w 10040"/>
                <a:gd name="connsiteY0" fmla="*/ 8750 h 10000"/>
                <a:gd name="connsiteX1" fmla="*/ 2697 w 10040"/>
                <a:gd name="connsiteY1" fmla="*/ 9072 h 10000"/>
                <a:gd name="connsiteX2" fmla="*/ 3812 w 10040"/>
                <a:gd name="connsiteY2" fmla="*/ 9286 h 10000"/>
                <a:gd name="connsiteX3" fmla="*/ 4985 w 10040"/>
                <a:gd name="connsiteY3" fmla="*/ 9429 h 10000"/>
                <a:gd name="connsiteX4" fmla="*/ 6323 w 10040"/>
                <a:gd name="connsiteY4" fmla="*/ 9527 h 10000"/>
                <a:gd name="connsiteX5" fmla="*/ 7407 w 10040"/>
                <a:gd name="connsiteY5" fmla="*/ 9555 h 10000"/>
                <a:gd name="connsiteX6" fmla="*/ 8520 w 10040"/>
                <a:gd name="connsiteY6" fmla="*/ 9098 h 10000"/>
                <a:gd name="connsiteX7" fmla="*/ 9125 w 10040"/>
                <a:gd name="connsiteY7" fmla="*/ 8571 h 10000"/>
                <a:gd name="connsiteX8" fmla="*/ 9566 w 10040"/>
                <a:gd name="connsiteY8" fmla="*/ 7364 h 10000"/>
                <a:gd name="connsiteX9" fmla="*/ 9596 w 10040"/>
                <a:gd name="connsiteY9" fmla="*/ 6040 h 10000"/>
                <a:gd name="connsiteX10" fmla="*/ 9672 w 10040"/>
                <a:gd name="connsiteY10" fmla="*/ 5074 h 10000"/>
                <a:gd name="connsiteX11" fmla="*/ 9707 w 10040"/>
                <a:gd name="connsiteY11" fmla="*/ 3444 h 10000"/>
                <a:gd name="connsiteX12" fmla="*/ 9553 w 10040"/>
                <a:gd name="connsiteY12" fmla="*/ 2330 h 10000"/>
                <a:gd name="connsiteX13" fmla="*/ 9288 w 10040"/>
                <a:gd name="connsiteY13" fmla="*/ 1213 h 10000"/>
                <a:gd name="connsiteX14" fmla="*/ 8253 w 10040"/>
                <a:gd name="connsiteY14" fmla="*/ 963 h 10000"/>
                <a:gd name="connsiteX15" fmla="*/ 7382 w 10040"/>
                <a:gd name="connsiteY15" fmla="*/ 829 h 10000"/>
                <a:gd name="connsiteX16" fmla="*/ 6650 w 10040"/>
                <a:gd name="connsiteY16" fmla="*/ 740 h 10000"/>
                <a:gd name="connsiteX17" fmla="*/ 5397 w 10040"/>
                <a:gd name="connsiteY17" fmla="*/ 614 h 10000"/>
                <a:gd name="connsiteX18" fmla="*/ 4355 w 10040"/>
                <a:gd name="connsiteY18" fmla="*/ 543 h 10000"/>
                <a:gd name="connsiteX19" fmla="*/ 3000 w 10040"/>
                <a:gd name="connsiteY19" fmla="*/ 489 h 10000"/>
                <a:gd name="connsiteX20" fmla="*/ 1893 w 10040"/>
                <a:gd name="connsiteY20" fmla="*/ 695 h 10000"/>
                <a:gd name="connsiteX21" fmla="*/ 1137 w 10040"/>
                <a:gd name="connsiteY21" fmla="*/ 722 h 10000"/>
                <a:gd name="connsiteX22" fmla="*/ 719 w 10040"/>
                <a:gd name="connsiteY22" fmla="*/ 1669 h 10000"/>
                <a:gd name="connsiteX23" fmla="*/ 561 w 10040"/>
                <a:gd name="connsiteY23" fmla="*/ 3144 h 10000"/>
                <a:gd name="connsiteX24" fmla="*/ 502 w 10040"/>
                <a:gd name="connsiteY24" fmla="*/ 4950 h 10000"/>
                <a:gd name="connsiteX25" fmla="*/ 544 w 10040"/>
                <a:gd name="connsiteY25" fmla="*/ 6131 h 10000"/>
                <a:gd name="connsiteX26" fmla="*/ 695 w 10040"/>
                <a:gd name="connsiteY26" fmla="*/ 7561 h 10000"/>
                <a:gd name="connsiteX27" fmla="*/ 828 w 10040"/>
                <a:gd name="connsiteY27" fmla="*/ 8115 h 10000"/>
                <a:gd name="connsiteX28" fmla="*/ 1651 w 10040"/>
                <a:gd name="connsiteY28" fmla="*/ 875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040" h="10000">
                  <a:moveTo>
                    <a:pt x="1651" y="8750"/>
                  </a:moveTo>
                  <a:cubicBezTo>
                    <a:pt x="1609" y="9135"/>
                    <a:pt x="2292" y="9608"/>
                    <a:pt x="2697" y="9072"/>
                  </a:cubicBezTo>
                  <a:cubicBezTo>
                    <a:pt x="2916" y="9536"/>
                    <a:pt x="3406" y="9760"/>
                    <a:pt x="3812" y="9286"/>
                  </a:cubicBezTo>
                  <a:cubicBezTo>
                    <a:pt x="4132" y="9993"/>
                    <a:pt x="4828" y="9920"/>
                    <a:pt x="4985" y="9429"/>
                  </a:cubicBezTo>
                  <a:cubicBezTo>
                    <a:pt x="5174" y="10109"/>
                    <a:pt x="6111" y="10100"/>
                    <a:pt x="6323" y="9527"/>
                  </a:cubicBezTo>
                  <a:cubicBezTo>
                    <a:pt x="6572" y="10117"/>
                    <a:pt x="7128" y="10189"/>
                    <a:pt x="7407" y="9555"/>
                  </a:cubicBezTo>
                  <a:cubicBezTo>
                    <a:pt x="7612" y="10234"/>
                    <a:pt x="8435" y="9849"/>
                    <a:pt x="8520" y="9098"/>
                  </a:cubicBezTo>
                  <a:cubicBezTo>
                    <a:pt x="8937" y="9652"/>
                    <a:pt x="9349" y="9072"/>
                    <a:pt x="9125" y="8571"/>
                  </a:cubicBezTo>
                  <a:cubicBezTo>
                    <a:pt x="9663" y="8786"/>
                    <a:pt x="9978" y="7561"/>
                    <a:pt x="9566" y="7364"/>
                  </a:cubicBezTo>
                  <a:cubicBezTo>
                    <a:pt x="9972" y="7105"/>
                    <a:pt x="10027" y="6202"/>
                    <a:pt x="9596" y="6040"/>
                  </a:cubicBezTo>
                  <a:cubicBezTo>
                    <a:pt x="9972" y="5871"/>
                    <a:pt x="9981" y="5199"/>
                    <a:pt x="9672" y="5074"/>
                  </a:cubicBezTo>
                  <a:cubicBezTo>
                    <a:pt x="10078" y="4958"/>
                    <a:pt x="10227" y="3641"/>
                    <a:pt x="9707" y="3444"/>
                  </a:cubicBezTo>
                  <a:cubicBezTo>
                    <a:pt x="10221" y="3186"/>
                    <a:pt x="9856" y="2527"/>
                    <a:pt x="9553" y="2330"/>
                  </a:cubicBezTo>
                  <a:cubicBezTo>
                    <a:pt x="10067" y="2080"/>
                    <a:pt x="9705" y="1320"/>
                    <a:pt x="9288" y="1213"/>
                  </a:cubicBezTo>
                  <a:cubicBezTo>
                    <a:pt x="9331" y="641"/>
                    <a:pt x="8508" y="409"/>
                    <a:pt x="8253" y="963"/>
                  </a:cubicBezTo>
                  <a:cubicBezTo>
                    <a:pt x="8047" y="399"/>
                    <a:pt x="7563" y="381"/>
                    <a:pt x="7382" y="829"/>
                  </a:cubicBezTo>
                  <a:cubicBezTo>
                    <a:pt x="7298" y="320"/>
                    <a:pt x="6789" y="275"/>
                    <a:pt x="6650" y="740"/>
                  </a:cubicBezTo>
                  <a:cubicBezTo>
                    <a:pt x="6565" y="-3"/>
                    <a:pt x="5772" y="69"/>
                    <a:pt x="5397" y="614"/>
                  </a:cubicBezTo>
                  <a:cubicBezTo>
                    <a:pt x="5265" y="24"/>
                    <a:pt x="4706" y="6"/>
                    <a:pt x="4355" y="543"/>
                  </a:cubicBezTo>
                  <a:cubicBezTo>
                    <a:pt x="4271" y="-92"/>
                    <a:pt x="3376" y="-244"/>
                    <a:pt x="3000" y="489"/>
                  </a:cubicBezTo>
                  <a:cubicBezTo>
                    <a:pt x="2703" y="-110"/>
                    <a:pt x="1918" y="60"/>
                    <a:pt x="1893" y="695"/>
                  </a:cubicBezTo>
                  <a:cubicBezTo>
                    <a:pt x="1627" y="257"/>
                    <a:pt x="1167" y="364"/>
                    <a:pt x="1137" y="722"/>
                  </a:cubicBezTo>
                  <a:cubicBezTo>
                    <a:pt x="852" y="417"/>
                    <a:pt x="356" y="1097"/>
                    <a:pt x="719" y="1669"/>
                  </a:cubicBezTo>
                  <a:cubicBezTo>
                    <a:pt x="350" y="1965"/>
                    <a:pt x="180" y="2805"/>
                    <a:pt x="561" y="3144"/>
                  </a:cubicBezTo>
                  <a:cubicBezTo>
                    <a:pt x="-195" y="3305"/>
                    <a:pt x="-159" y="4602"/>
                    <a:pt x="502" y="4950"/>
                  </a:cubicBezTo>
                  <a:cubicBezTo>
                    <a:pt x="114" y="5272"/>
                    <a:pt x="102" y="5996"/>
                    <a:pt x="544" y="6131"/>
                  </a:cubicBezTo>
                  <a:cubicBezTo>
                    <a:pt x="163" y="6630"/>
                    <a:pt x="222" y="7444"/>
                    <a:pt x="695" y="7561"/>
                  </a:cubicBezTo>
                  <a:cubicBezTo>
                    <a:pt x="447" y="7784"/>
                    <a:pt x="574" y="8115"/>
                    <a:pt x="828" y="8115"/>
                  </a:cubicBezTo>
                  <a:cubicBezTo>
                    <a:pt x="725" y="8571"/>
                    <a:pt x="1294" y="9072"/>
                    <a:pt x="1651" y="87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35" name="Group 634"/>
            <p:cNvGrpSpPr/>
            <p:nvPr/>
          </p:nvGrpSpPr>
          <p:grpSpPr>
            <a:xfrm>
              <a:off x="4616450" y="1839912"/>
              <a:ext cx="6373812" cy="4398962"/>
              <a:chOff x="4692649" y="1839912"/>
              <a:chExt cx="6373812" cy="4398962"/>
            </a:xfrm>
          </p:grpSpPr>
          <p:sp>
            <p:nvSpPr>
              <p:cNvPr id="636" name="Freeform 23"/>
              <p:cNvSpPr>
                <a:spLocks/>
              </p:cNvSpPr>
              <p:nvPr/>
            </p:nvSpPr>
            <p:spPr bwMode="auto">
              <a:xfrm>
                <a:off x="5751511" y="5667374"/>
                <a:ext cx="30162" cy="30162"/>
              </a:xfrm>
              <a:custGeom>
                <a:avLst/>
                <a:gdLst>
                  <a:gd name="T0" fmla="*/ 4 w 8"/>
                  <a:gd name="T1" fmla="*/ 0 h 8"/>
                  <a:gd name="T2" fmla="*/ 6 w 8"/>
                  <a:gd name="T3" fmla="*/ 1 h 8"/>
                  <a:gd name="T4" fmla="*/ 8 w 8"/>
                  <a:gd name="T5" fmla="*/ 4 h 8"/>
                  <a:gd name="T6" fmla="*/ 4 w 8"/>
                  <a:gd name="T7" fmla="*/ 8 h 8"/>
                  <a:gd name="T8" fmla="*/ 1 w 8"/>
                  <a:gd name="T9" fmla="*/ 6 h 8"/>
                  <a:gd name="T10" fmla="*/ 1 w 8"/>
                  <a:gd name="T11" fmla="*/ 6 h 8"/>
                  <a:gd name="T12" fmla="*/ 2 w 8"/>
                  <a:gd name="T13" fmla="*/ 1 h 8"/>
                  <a:gd name="T14" fmla="*/ 2 w 8"/>
                  <a:gd name="T15" fmla="*/ 1 h 8"/>
                  <a:gd name="T16" fmla="*/ 4 w 8"/>
                  <a:gd name="T1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8">
                    <a:moveTo>
                      <a:pt x="4" y="0"/>
                    </a:moveTo>
                    <a:cubicBezTo>
                      <a:pt x="5" y="0"/>
                      <a:pt x="6" y="0"/>
                      <a:pt x="6" y="1"/>
                    </a:cubicBezTo>
                    <a:cubicBezTo>
                      <a:pt x="8" y="2"/>
                      <a:pt x="8" y="3"/>
                      <a:pt x="8" y="4"/>
                    </a:cubicBezTo>
                    <a:cubicBezTo>
                      <a:pt x="8" y="6"/>
                      <a:pt x="6" y="8"/>
                      <a:pt x="4" y="8"/>
                    </a:cubicBezTo>
                    <a:cubicBezTo>
                      <a:pt x="3" y="7"/>
                      <a:pt x="2" y="7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0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7" name="Freeform 24"/>
              <p:cNvSpPr>
                <a:spLocks noEditPoints="1"/>
              </p:cNvSpPr>
              <p:nvPr/>
            </p:nvSpPr>
            <p:spPr bwMode="auto">
              <a:xfrm>
                <a:off x="5778499" y="5749924"/>
                <a:ext cx="611187" cy="192087"/>
              </a:xfrm>
              <a:custGeom>
                <a:avLst/>
                <a:gdLst>
                  <a:gd name="T0" fmla="*/ 4 w 163"/>
                  <a:gd name="T1" fmla="*/ 0 h 51"/>
                  <a:gd name="T2" fmla="*/ 7 w 163"/>
                  <a:gd name="T3" fmla="*/ 2 h 51"/>
                  <a:gd name="T4" fmla="*/ 7 w 163"/>
                  <a:gd name="T5" fmla="*/ 3 h 51"/>
                  <a:gd name="T6" fmla="*/ 7 w 163"/>
                  <a:gd name="T7" fmla="*/ 8 h 51"/>
                  <a:gd name="T8" fmla="*/ 1 w 163"/>
                  <a:gd name="T9" fmla="*/ 7 h 51"/>
                  <a:gd name="T10" fmla="*/ 1 w 163"/>
                  <a:gd name="T11" fmla="*/ 6 h 51"/>
                  <a:gd name="T12" fmla="*/ 2 w 163"/>
                  <a:gd name="T13" fmla="*/ 1 h 51"/>
                  <a:gd name="T14" fmla="*/ 4 w 163"/>
                  <a:gd name="T15" fmla="*/ 0 h 51"/>
                  <a:gd name="T16" fmla="*/ 21 w 163"/>
                  <a:gd name="T17" fmla="*/ 18 h 51"/>
                  <a:gd name="T18" fmla="*/ 23 w 163"/>
                  <a:gd name="T19" fmla="*/ 18 h 51"/>
                  <a:gd name="T20" fmla="*/ 24 w 163"/>
                  <a:gd name="T21" fmla="*/ 19 h 51"/>
                  <a:gd name="T22" fmla="*/ 25 w 163"/>
                  <a:gd name="T23" fmla="*/ 24 h 51"/>
                  <a:gd name="T24" fmla="*/ 20 w 163"/>
                  <a:gd name="T25" fmla="*/ 25 h 51"/>
                  <a:gd name="T26" fmla="*/ 19 w 163"/>
                  <a:gd name="T27" fmla="*/ 24 h 51"/>
                  <a:gd name="T28" fmla="*/ 18 w 163"/>
                  <a:gd name="T29" fmla="*/ 19 h 51"/>
                  <a:gd name="T30" fmla="*/ 21 w 163"/>
                  <a:gd name="T31" fmla="*/ 18 h 51"/>
                  <a:gd name="T32" fmla="*/ 159 w 163"/>
                  <a:gd name="T33" fmla="*/ 30 h 51"/>
                  <a:gd name="T34" fmla="*/ 162 w 163"/>
                  <a:gd name="T35" fmla="*/ 32 h 51"/>
                  <a:gd name="T36" fmla="*/ 161 w 163"/>
                  <a:gd name="T37" fmla="*/ 37 h 51"/>
                  <a:gd name="T38" fmla="*/ 160 w 163"/>
                  <a:gd name="T39" fmla="*/ 37 h 51"/>
                  <a:gd name="T40" fmla="*/ 155 w 163"/>
                  <a:gd name="T41" fmla="*/ 36 h 51"/>
                  <a:gd name="T42" fmla="*/ 156 w 163"/>
                  <a:gd name="T43" fmla="*/ 31 h 51"/>
                  <a:gd name="T44" fmla="*/ 157 w 163"/>
                  <a:gd name="T45" fmla="*/ 30 h 51"/>
                  <a:gd name="T46" fmla="*/ 159 w 163"/>
                  <a:gd name="T47" fmla="*/ 30 h 51"/>
                  <a:gd name="T48" fmla="*/ 43 w 163"/>
                  <a:gd name="T49" fmla="*/ 30 h 51"/>
                  <a:gd name="T50" fmla="*/ 44 w 163"/>
                  <a:gd name="T51" fmla="*/ 30 h 51"/>
                  <a:gd name="T52" fmla="*/ 45 w 163"/>
                  <a:gd name="T53" fmla="*/ 31 h 51"/>
                  <a:gd name="T54" fmla="*/ 47 w 163"/>
                  <a:gd name="T55" fmla="*/ 36 h 51"/>
                  <a:gd name="T56" fmla="*/ 42 w 163"/>
                  <a:gd name="T57" fmla="*/ 37 h 51"/>
                  <a:gd name="T58" fmla="*/ 39 w 163"/>
                  <a:gd name="T59" fmla="*/ 32 h 51"/>
                  <a:gd name="T60" fmla="*/ 43 w 163"/>
                  <a:gd name="T61" fmla="*/ 30 h 51"/>
                  <a:gd name="T62" fmla="*/ 136 w 163"/>
                  <a:gd name="T63" fmla="*/ 40 h 51"/>
                  <a:gd name="T64" fmla="*/ 137 w 163"/>
                  <a:gd name="T65" fmla="*/ 43 h 51"/>
                  <a:gd name="T66" fmla="*/ 139 w 163"/>
                  <a:gd name="T67" fmla="*/ 47 h 51"/>
                  <a:gd name="T68" fmla="*/ 138 w 163"/>
                  <a:gd name="T69" fmla="*/ 47 h 51"/>
                  <a:gd name="T70" fmla="*/ 133 w 163"/>
                  <a:gd name="T71" fmla="*/ 44 h 51"/>
                  <a:gd name="T72" fmla="*/ 135 w 163"/>
                  <a:gd name="T73" fmla="*/ 40 h 51"/>
                  <a:gd name="T74" fmla="*/ 137 w 163"/>
                  <a:gd name="T75" fmla="*/ 43 h 51"/>
                  <a:gd name="T76" fmla="*/ 136 w 163"/>
                  <a:gd name="T77" fmla="*/ 40 h 51"/>
                  <a:gd name="T78" fmla="*/ 65 w 163"/>
                  <a:gd name="T79" fmla="*/ 38 h 51"/>
                  <a:gd name="T80" fmla="*/ 66 w 163"/>
                  <a:gd name="T81" fmla="*/ 39 h 51"/>
                  <a:gd name="T82" fmla="*/ 67 w 163"/>
                  <a:gd name="T83" fmla="*/ 39 h 51"/>
                  <a:gd name="T84" fmla="*/ 70 w 163"/>
                  <a:gd name="T85" fmla="*/ 43 h 51"/>
                  <a:gd name="T86" fmla="*/ 65 w 163"/>
                  <a:gd name="T87" fmla="*/ 46 h 51"/>
                  <a:gd name="T88" fmla="*/ 65 w 163"/>
                  <a:gd name="T89" fmla="*/ 46 h 51"/>
                  <a:gd name="T90" fmla="*/ 62 w 163"/>
                  <a:gd name="T91" fmla="*/ 41 h 51"/>
                  <a:gd name="T92" fmla="*/ 65 w 163"/>
                  <a:gd name="T93" fmla="*/ 38 h 51"/>
                  <a:gd name="T94" fmla="*/ 114 w 163"/>
                  <a:gd name="T95" fmla="*/ 44 h 51"/>
                  <a:gd name="T96" fmla="*/ 118 w 163"/>
                  <a:gd name="T97" fmla="*/ 47 h 51"/>
                  <a:gd name="T98" fmla="*/ 114 w 163"/>
                  <a:gd name="T99" fmla="*/ 51 h 51"/>
                  <a:gd name="T100" fmla="*/ 114 w 163"/>
                  <a:gd name="T101" fmla="*/ 51 h 51"/>
                  <a:gd name="T102" fmla="*/ 109 w 163"/>
                  <a:gd name="T103" fmla="*/ 48 h 51"/>
                  <a:gd name="T104" fmla="*/ 113 w 163"/>
                  <a:gd name="T105" fmla="*/ 44 h 51"/>
                  <a:gd name="T106" fmla="*/ 113 w 163"/>
                  <a:gd name="T107" fmla="*/ 44 h 51"/>
                  <a:gd name="T108" fmla="*/ 114 w 163"/>
                  <a:gd name="T109" fmla="*/ 44 h 51"/>
                  <a:gd name="T110" fmla="*/ 89 w 163"/>
                  <a:gd name="T111" fmla="*/ 43 h 51"/>
                  <a:gd name="T112" fmla="*/ 89 w 163"/>
                  <a:gd name="T113" fmla="*/ 43 h 51"/>
                  <a:gd name="T114" fmla="*/ 90 w 163"/>
                  <a:gd name="T115" fmla="*/ 43 h 51"/>
                  <a:gd name="T116" fmla="*/ 94 w 163"/>
                  <a:gd name="T117" fmla="*/ 47 h 51"/>
                  <a:gd name="T118" fmla="*/ 90 w 163"/>
                  <a:gd name="T119" fmla="*/ 51 h 51"/>
                  <a:gd name="T120" fmla="*/ 89 w 163"/>
                  <a:gd name="T121" fmla="*/ 50 h 51"/>
                  <a:gd name="T122" fmla="*/ 85 w 163"/>
                  <a:gd name="T123" fmla="*/ 46 h 51"/>
                  <a:gd name="T124" fmla="*/ 89 w 163"/>
                  <a:gd name="T125" fmla="*/ 4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63" h="51">
                    <a:moveTo>
                      <a:pt x="4" y="0"/>
                    </a:moveTo>
                    <a:cubicBezTo>
                      <a:pt x="5" y="1"/>
                      <a:pt x="6" y="1"/>
                      <a:pt x="7" y="2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9" y="4"/>
                      <a:pt x="8" y="7"/>
                      <a:pt x="7" y="8"/>
                    </a:cubicBezTo>
                    <a:cubicBezTo>
                      <a:pt x="5" y="9"/>
                      <a:pt x="3" y="9"/>
                      <a:pt x="1" y="7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5"/>
                      <a:pt x="0" y="2"/>
                      <a:pt x="2" y="1"/>
                    </a:cubicBezTo>
                    <a:cubicBezTo>
                      <a:pt x="2" y="1"/>
                      <a:pt x="3" y="0"/>
                      <a:pt x="4" y="0"/>
                    </a:cubicBezTo>
                    <a:close/>
                    <a:moveTo>
                      <a:pt x="21" y="18"/>
                    </a:moveTo>
                    <a:cubicBezTo>
                      <a:pt x="22" y="18"/>
                      <a:pt x="23" y="18"/>
                      <a:pt x="23" y="18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6" y="20"/>
                      <a:pt x="26" y="22"/>
                      <a:pt x="25" y="24"/>
                    </a:cubicBezTo>
                    <a:cubicBezTo>
                      <a:pt x="24" y="26"/>
                      <a:pt x="22" y="26"/>
                      <a:pt x="20" y="25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8" y="23"/>
                      <a:pt x="17" y="21"/>
                      <a:pt x="18" y="19"/>
                    </a:cubicBezTo>
                    <a:cubicBezTo>
                      <a:pt x="19" y="18"/>
                      <a:pt x="20" y="18"/>
                      <a:pt x="21" y="18"/>
                    </a:cubicBezTo>
                    <a:close/>
                    <a:moveTo>
                      <a:pt x="159" y="30"/>
                    </a:moveTo>
                    <a:cubicBezTo>
                      <a:pt x="160" y="30"/>
                      <a:pt x="161" y="31"/>
                      <a:pt x="162" y="32"/>
                    </a:cubicBezTo>
                    <a:cubicBezTo>
                      <a:pt x="163" y="34"/>
                      <a:pt x="163" y="36"/>
                      <a:pt x="161" y="37"/>
                    </a:cubicBezTo>
                    <a:cubicBezTo>
                      <a:pt x="160" y="37"/>
                      <a:pt x="160" y="37"/>
                      <a:pt x="160" y="37"/>
                    </a:cubicBezTo>
                    <a:cubicBezTo>
                      <a:pt x="159" y="38"/>
                      <a:pt x="156" y="38"/>
                      <a:pt x="155" y="36"/>
                    </a:cubicBezTo>
                    <a:cubicBezTo>
                      <a:pt x="154" y="34"/>
                      <a:pt x="155" y="32"/>
                      <a:pt x="156" y="31"/>
                    </a:cubicBezTo>
                    <a:cubicBezTo>
                      <a:pt x="157" y="30"/>
                      <a:pt x="157" y="30"/>
                      <a:pt x="157" y="30"/>
                    </a:cubicBezTo>
                    <a:cubicBezTo>
                      <a:pt x="158" y="30"/>
                      <a:pt x="158" y="30"/>
                      <a:pt x="159" y="30"/>
                    </a:cubicBezTo>
                    <a:close/>
                    <a:moveTo>
                      <a:pt x="43" y="30"/>
                    </a:moveTo>
                    <a:cubicBezTo>
                      <a:pt x="43" y="30"/>
                      <a:pt x="44" y="30"/>
                      <a:pt x="44" y="30"/>
                    </a:cubicBezTo>
                    <a:cubicBezTo>
                      <a:pt x="45" y="31"/>
                      <a:pt x="45" y="31"/>
                      <a:pt x="45" y="31"/>
                    </a:cubicBezTo>
                    <a:cubicBezTo>
                      <a:pt x="47" y="32"/>
                      <a:pt x="47" y="34"/>
                      <a:pt x="47" y="36"/>
                    </a:cubicBezTo>
                    <a:cubicBezTo>
                      <a:pt x="46" y="38"/>
                      <a:pt x="44" y="38"/>
                      <a:pt x="42" y="37"/>
                    </a:cubicBezTo>
                    <a:cubicBezTo>
                      <a:pt x="40" y="37"/>
                      <a:pt x="39" y="34"/>
                      <a:pt x="39" y="32"/>
                    </a:cubicBezTo>
                    <a:cubicBezTo>
                      <a:pt x="40" y="31"/>
                      <a:pt x="41" y="30"/>
                      <a:pt x="43" y="30"/>
                    </a:cubicBezTo>
                    <a:close/>
                    <a:moveTo>
                      <a:pt x="136" y="40"/>
                    </a:moveTo>
                    <a:cubicBezTo>
                      <a:pt x="137" y="43"/>
                      <a:pt x="137" y="43"/>
                      <a:pt x="137" y="43"/>
                    </a:cubicBezTo>
                    <a:cubicBezTo>
                      <a:pt x="139" y="47"/>
                      <a:pt x="139" y="47"/>
                      <a:pt x="139" y="47"/>
                    </a:cubicBezTo>
                    <a:cubicBezTo>
                      <a:pt x="138" y="47"/>
                      <a:pt x="138" y="47"/>
                      <a:pt x="138" y="47"/>
                    </a:cubicBezTo>
                    <a:cubicBezTo>
                      <a:pt x="136" y="48"/>
                      <a:pt x="134" y="46"/>
                      <a:pt x="133" y="44"/>
                    </a:cubicBezTo>
                    <a:cubicBezTo>
                      <a:pt x="132" y="42"/>
                      <a:pt x="133" y="40"/>
                      <a:pt x="135" y="40"/>
                    </a:cubicBezTo>
                    <a:cubicBezTo>
                      <a:pt x="137" y="43"/>
                      <a:pt x="137" y="43"/>
                      <a:pt x="137" y="43"/>
                    </a:cubicBezTo>
                    <a:lnTo>
                      <a:pt x="136" y="40"/>
                    </a:lnTo>
                    <a:close/>
                    <a:moveTo>
                      <a:pt x="65" y="38"/>
                    </a:moveTo>
                    <a:cubicBezTo>
                      <a:pt x="66" y="38"/>
                      <a:pt x="66" y="38"/>
                      <a:pt x="66" y="39"/>
                    </a:cubicBezTo>
                    <a:cubicBezTo>
                      <a:pt x="67" y="39"/>
                      <a:pt x="67" y="39"/>
                      <a:pt x="67" y="39"/>
                    </a:cubicBezTo>
                    <a:cubicBezTo>
                      <a:pt x="69" y="39"/>
                      <a:pt x="70" y="41"/>
                      <a:pt x="70" y="43"/>
                    </a:cubicBezTo>
                    <a:cubicBezTo>
                      <a:pt x="69" y="45"/>
                      <a:pt x="67" y="46"/>
                      <a:pt x="65" y="46"/>
                    </a:cubicBezTo>
                    <a:cubicBezTo>
                      <a:pt x="65" y="46"/>
                      <a:pt x="65" y="46"/>
                      <a:pt x="65" y="46"/>
                    </a:cubicBezTo>
                    <a:cubicBezTo>
                      <a:pt x="63" y="45"/>
                      <a:pt x="61" y="43"/>
                      <a:pt x="62" y="41"/>
                    </a:cubicBezTo>
                    <a:cubicBezTo>
                      <a:pt x="62" y="39"/>
                      <a:pt x="64" y="38"/>
                      <a:pt x="65" y="38"/>
                    </a:cubicBezTo>
                    <a:close/>
                    <a:moveTo>
                      <a:pt x="114" y="44"/>
                    </a:moveTo>
                    <a:cubicBezTo>
                      <a:pt x="116" y="44"/>
                      <a:pt x="117" y="45"/>
                      <a:pt x="118" y="47"/>
                    </a:cubicBezTo>
                    <a:cubicBezTo>
                      <a:pt x="118" y="49"/>
                      <a:pt x="116" y="51"/>
                      <a:pt x="114" y="51"/>
                    </a:cubicBezTo>
                    <a:cubicBezTo>
                      <a:pt x="114" y="51"/>
                      <a:pt x="114" y="51"/>
                      <a:pt x="114" y="51"/>
                    </a:cubicBezTo>
                    <a:cubicBezTo>
                      <a:pt x="111" y="51"/>
                      <a:pt x="110" y="50"/>
                      <a:pt x="109" y="48"/>
                    </a:cubicBezTo>
                    <a:cubicBezTo>
                      <a:pt x="109" y="46"/>
                      <a:pt x="111" y="44"/>
                      <a:pt x="113" y="44"/>
                    </a:cubicBezTo>
                    <a:cubicBezTo>
                      <a:pt x="113" y="44"/>
                      <a:pt x="113" y="44"/>
                      <a:pt x="113" y="44"/>
                    </a:cubicBezTo>
                    <a:cubicBezTo>
                      <a:pt x="114" y="44"/>
                      <a:pt x="114" y="44"/>
                      <a:pt x="114" y="44"/>
                    </a:cubicBezTo>
                    <a:close/>
                    <a:moveTo>
                      <a:pt x="89" y="43"/>
                    </a:moveTo>
                    <a:cubicBezTo>
                      <a:pt x="89" y="43"/>
                      <a:pt x="89" y="43"/>
                      <a:pt x="89" y="43"/>
                    </a:cubicBezTo>
                    <a:cubicBezTo>
                      <a:pt x="90" y="43"/>
                      <a:pt x="90" y="43"/>
                      <a:pt x="90" y="43"/>
                    </a:cubicBezTo>
                    <a:cubicBezTo>
                      <a:pt x="92" y="43"/>
                      <a:pt x="94" y="45"/>
                      <a:pt x="94" y="47"/>
                    </a:cubicBezTo>
                    <a:cubicBezTo>
                      <a:pt x="94" y="49"/>
                      <a:pt x="92" y="51"/>
                      <a:pt x="90" y="51"/>
                    </a:cubicBezTo>
                    <a:cubicBezTo>
                      <a:pt x="89" y="50"/>
                      <a:pt x="89" y="50"/>
                      <a:pt x="89" y="50"/>
                    </a:cubicBezTo>
                    <a:cubicBezTo>
                      <a:pt x="87" y="50"/>
                      <a:pt x="85" y="48"/>
                      <a:pt x="85" y="46"/>
                    </a:cubicBezTo>
                    <a:cubicBezTo>
                      <a:pt x="86" y="44"/>
                      <a:pt x="87" y="43"/>
                      <a:pt x="89" y="4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8" name="Freeform 25"/>
              <p:cNvSpPr>
                <a:spLocks/>
              </p:cNvSpPr>
              <p:nvPr/>
            </p:nvSpPr>
            <p:spPr bwMode="auto">
              <a:xfrm>
                <a:off x="6427786" y="5807074"/>
                <a:ext cx="25400" cy="30162"/>
              </a:xfrm>
              <a:custGeom>
                <a:avLst/>
                <a:gdLst>
                  <a:gd name="T0" fmla="*/ 4 w 7"/>
                  <a:gd name="T1" fmla="*/ 0 h 8"/>
                  <a:gd name="T2" fmla="*/ 4 w 7"/>
                  <a:gd name="T3" fmla="*/ 0 h 8"/>
                  <a:gd name="T4" fmla="*/ 7 w 7"/>
                  <a:gd name="T5" fmla="*/ 2 h 8"/>
                  <a:gd name="T6" fmla="*/ 4 w 7"/>
                  <a:gd name="T7" fmla="*/ 4 h 8"/>
                  <a:gd name="T8" fmla="*/ 7 w 7"/>
                  <a:gd name="T9" fmla="*/ 7 h 8"/>
                  <a:gd name="T10" fmla="*/ 1 w 7"/>
                  <a:gd name="T11" fmla="*/ 7 h 8"/>
                  <a:gd name="T12" fmla="*/ 1 w 7"/>
                  <a:gd name="T13" fmla="*/ 2 h 8"/>
                  <a:gd name="T14" fmla="*/ 4 w 7"/>
                  <a:gd name="T15" fmla="*/ 4 h 8"/>
                  <a:gd name="T16" fmla="*/ 1 w 7"/>
                  <a:gd name="T17" fmla="*/ 2 h 8"/>
                  <a:gd name="T18" fmla="*/ 4 w 7"/>
                  <a:gd name="T1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8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5" y="1"/>
                      <a:pt x="6" y="1"/>
                      <a:pt x="7" y="2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5" y="8"/>
                      <a:pt x="3" y="8"/>
                      <a:pt x="1" y="7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3" y="0"/>
                      <a:pt x="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9" name="Freeform 26"/>
              <p:cNvSpPr>
                <a:spLocks noEditPoints="1"/>
              </p:cNvSpPr>
              <p:nvPr/>
            </p:nvSpPr>
            <p:spPr bwMode="auto">
              <a:xfrm>
                <a:off x="6488111" y="5878512"/>
                <a:ext cx="615950" cy="165100"/>
              </a:xfrm>
              <a:custGeom>
                <a:avLst/>
                <a:gdLst>
                  <a:gd name="T0" fmla="*/ 4 w 164"/>
                  <a:gd name="T1" fmla="*/ 0 h 44"/>
                  <a:gd name="T2" fmla="*/ 6 w 164"/>
                  <a:gd name="T3" fmla="*/ 1 h 44"/>
                  <a:gd name="T4" fmla="*/ 4 w 164"/>
                  <a:gd name="T5" fmla="*/ 3 h 44"/>
                  <a:gd name="T6" fmla="*/ 7 w 164"/>
                  <a:gd name="T7" fmla="*/ 1 h 44"/>
                  <a:gd name="T8" fmla="*/ 2 w 164"/>
                  <a:gd name="T9" fmla="*/ 7 h 44"/>
                  <a:gd name="T10" fmla="*/ 1 w 164"/>
                  <a:gd name="T11" fmla="*/ 6 h 44"/>
                  <a:gd name="T12" fmla="*/ 1 w 164"/>
                  <a:gd name="T13" fmla="*/ 1 h 44"/>
                  <a:gd name="T14" fmla="*/ 4 w 164"/>
                  <a:gd name="T15" fmla="*/ 0 h 44"/>
                  <a:gd name="T16" fmla="*/ 159 w 164"/>
                  <a:gd name="T17" fmla="*/ 19 h 44"/>
                  <a:gd name="T18" fmla="*/ 163 w 164"/>
                  <a:gd name="T19" fmla="*/ 21 h 44"/>
                  <a:gd name="T20" fmla="*/ 161 w 164"/>
                  <a:gd name="T21" fmla="*/ 26 h 44"/>
                  <a:gd name="T22" fmla="*/ 156 w 164"/>
                  <a:gd name="T23" fmla="*/ 25 h 44"/>
                  <a:gd name="T24" fmla="*/ 157 w 164"/>
                  <a:gd name="T25" fmla="*/ 20 h 44"/>
                  <a:gd name="T26" fmla="*/ 157 w 164"/>
                  <a:gd name="T27" fmla="*/ 20 h 44"/>
                  <a:gd name="T28" fmla="*/ 159 w 164"/>
                  <a:gd name="T29" fmla="*/ 19 h 44"/>
                  <a:gd name="T30" fmla="*/ 23 w 164"/>
                  <a:gd name="T31" fmla="*/ 15 h 44"/>
                  <a:gd name="T32" fmla="*/ 25 w 164"/>
                  <a:gd name="T33" fmla="*/ 15 h 44"/>
                  <a:gd name="T34" fmla="*/ 25 w 164"/>
                  <a:gd name="T35" fmla="*/ 16 h 44"/>
                  <a:gd name="T36" fmla="*/ 27 w 164"/>
                  <a:gd name="T37" fmla="*/ 21 h 44"/>
                  <a:gd name="T38" fmla="*/ 21 w 164"/>
                  <a:gd name="T39" fmla="*/ 22 h 44"/>
                  <a:gd name="T40" fmla="*/ 21 w 164"/>
                  <a:gd name="T41" fmla="*/ 22 h 44"/>
                  <a:gd name="T42" fmla="*/ 20 w 164"/>
                  <a:gd name="T43" fmla="*/ 16 h 44"/>
                  <a:gd name="T44" fmla="*/ 23 w 164"/>
                  <a:gd name="T45" fmla="*/ 15 h 44"/>
                  <a:gd name="T46" fmla="*/ 138 w 164"/>
                  <a:gd name="T47" fmla="*/ 29 h 44"/>
                  <a:gd name="T48" fmla="*/ 141 w 164"/>
                  <a:gd name="T49" fmla="*/ 31 h 44"/>
                  <a:gd name="T50" fmla="*/ 140 w 164"/>
                  <a:gd name="T51" fmla="*/ 36 h 44"/>
                  <a:gd name="T52" fmla="*/ 139 w 164"/>
                  <a:gd name="T53" fmla="*/ 37 h 44"/>
                  <a:gd name="T54" fmla="*/ 134 w 164"/>
                  <a:gd name="T55" fmla="*/ 34 h 44"/>
                  <a:gd name="T56" fmla="*/ 136 w 164"/>
                  <a:gd name="T57" fmla="*/ 29 h 44"/>
                  <a:gd name="T58" fmla="*/ 137 w 164"/>
                  <a:gd name="T59" fmla="*/ 29 h 44"/>
                  <a:gd name="T60" fmla="*/ 138 w 164"/>
                  <a:gd name="T61" fmla="*/ 29 h 44"/>
                  <a:gd name="T62" fmla="*/ 44 w 164"/>
                  <a:gd name="T63" fmla="*/ 26 h 44"/>
                  <a:gd name="T64" fmla="*/ 45 w 164"/>
                  <a:gd name="T65" fmla="*/ 27 h 44"/>
                  <a:gd name="T66" fmla="*/ 46 w 164"/>
                  <a:gd name="T67" fmla="*/ 27 h 44"/>
                  <a:gd name="T68" fmla="*/ 48 w 164"/>
                  <a:gd name="T69" fmla="*/ 32 h 44"/>
                  <a:gd name="T70" fmla="*/ 44 w 164"/>
                  <a:gd name="T71" fmla="*/ 34 h 44"/>
                  <a:gd name="T72" fmla="*/ 43 w 164"/>
                  <a:gd name="T73" fmla="*/ 33 h 44"/>
                  <a:gd name="T74" fmla="*/ 41 w 164"/>
                  <a:gd name="T75" fmla="*/ 29 h 44"/>
                  <a:gd name="T76" fmla="*/ 44 w 164"/>
                  <a:gd name="T77" fmla="*/ 26 h 44"/>
                  <a:gd name="T78" fmla="*/ 115 w 164"/>
                  <a:gd name="T79" fmla="*/ 35 h 44"/>
                  <a:gd name="T80" fmla="*/ 119 w 164"/>
                  <a:gd name="T81" fmla="*/ 38 h 44"/>
                  <a:gd name="T82" fmla="*/ 116 w 164"/>
                  <a:gd name="T83" fmla="*/ 42 h 44"/>
                  <a:gd name="T84" fmla="*/ 115 w 164"/>
                  <a:gd name="T85" fmla="*/ 43 h 44"/>
                  <a:gd name="T86" fmla="*/ 111 w 164"/>
                  <a:gd name="T87" fmla="*/ 39 h 44"/>
                  <a:gd name="T88" fmla="*/ 114 w 164"/>
                  <a:gd name="T89" fmla="*/ 35 h 44"/>
                  <a:gd name="T90" fmla="*/ 114 w 164"/>
                  <a:gd name="T91" fmla="*/ 35 h 44"/>
                  <a:gd name="T92" fmla="*/ 115 w 164"/>
                  <a:gd name="T93" fmla="*/ 35 h 44"/>
                  <a:gd name="T94" fmla="*/ 67 w 164"/>
                  <a:gd name="T95" fmla="*/ 34 h 44"/>
                  <a:gd name="T96" fmla="*/ 68 w 164"/>
                  <a:gd name="T97" fmla="*/ 34 h 44"/>
                  <a:gd name="T98" fmla="*/ 68 w 164"/>
                  <a:gd name="T99" fmla="*/ 34 h 44"/>
                  <a:gd name="T100" fmla="*/ 72 w 164"/>
                  <a:gd name="T101" fmla="*/ 38 h 44"/>
                  <a:gd name="T102" fmla="*/ 67 w 164"/>
                  <a:gd name="T103" fmla="*/ 41 h 44"/>
                  <a:gd name="T104" fmla="*/ 66 w 164"/>
                  <a:gd name="T105" fmla="*/ 41 h 44"/>
                  <a:gd name="T106" fmla="*/ 63 w 164"/>
                  <a:gd name="T107" fmla="*/ 37 h 44"/>
                  <a:gd name="T108" fmla="*/ 67 w 164"/>
                  <a:gd name="T109" fmla="*/ 34 h 44"/>
                  <a:gd name="T110" fmla="*/ 92 w 164"/>
                  <a:gd name="T111" fmla="*/ 37 h 44"/>
                  <a:gd name="T112" fmla="*/ 95 w 164"/>
                  <a:gd name="T113" fmla="*/ 40 h 44"/>
                  <a:gd name="T114" fmla="*/ 92 w 164"/>
                  <a:gd name="T115" fmla="*/ 44 h 44"/>
                  <a:gd name="T116" fmla="*/ 91 w 164"/>
                  <a:gd name="T117" fmla="*/ 44 h 44"/>
                  <a:gd name="T118" fmla="*/ 87 w 164"/>
                  <a:gd name="T119" fmla="*/ 40 h 44"/>
                  <a:gd name="T120" fmla="*/ 91 w 164"/>
                  <a:gd name="T121" fmla="*/ 37 h 44"/>
                  <a:gd name="T122" fmla="*/ 91 w 164"/>
                  <a:gd name="T123" fmla="*/ 37 h 44"/>
                  <a:gd name="T124" fmla="*/ 92 w 164"/>
                  <a:gd name="T125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64" h="44">
                    <a:moveTo>
                      <a:pt x="4" y="0"/>
                    </a:moveTo>
                    <a:cubicBezTo>
                      <a:pt x="5" y="0"/>
                      <a:pt x="5" y="0"/>
                      <a:pt x="6" y="1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6"/>
                      <a:pt x="1" y="6"/>
                      <a:pt x="1" y="6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3" y="0"/>
                      <a:pt x="4" y="0"/>
                    </a:cubicBezTo>
                    <a:close/>
                    <a:moveTo>
                      <a:pt x="159" y="19"/>
                    </a:moveTo>
                    <a:cubicBezTo>
                      <a:pt x="161" y="19"/>
                      <a:pt x="162" y="20"/>
                      <a:pt x="163" y="21"/>
                    </a:cubicBezTo>
                    <a:cubicBezTo>
                      <a:pt x="164" y="23"/>
                      <a:pt x="163" y="25"/>
                      <a:pt x="161" y="26"/>
                    </a:cubicBezTo>
                    <a:cubicBezTo>
                      <a:pt x="160" y="27"/>
                      <a:pt x="157" y="27"/>
                      <a:pt x="156" y="25"/>
                    </a:cubicBezTo>
                    <a:cubicBezTo>
                      <a:pt x="155" y="23"/>
                      <a:pt x="155" y="21"/>
                      <a:pt x="157" y="20"/>
                    </a:cubicBezTo>
                    <a:cubicBezTo>
                      <a:pt x="157" y="20"/>
                      <a:pt x="157" y="20"/>
                      <a:pt x="157" y="20"/>
                    </a:cubicBezTo>
                    <a:cubicBezTo>
                      <a:pt x="158" y="19"/>
                      <a:pt x="159" y="19"/>
                      <a:pt x="159" y="19"/>
                    </a:cubicBezTo>
                    <a:close/>
                    <a:moveTo>
                      <a:pt x="23" y="15"/>
                    </a:moveTo>
                    <a:cubicBezTo>
                      <a:pt x="23" y="15"/>
                      <a:pt x="24" y="15"/>
                      <a:pt x="25" y="15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7" y="17"/>
                      <a:pt x="28" y="19"/>
                      <a:pt x="27" y="21"/>
                    </a:cubicBezTo>
                    <a:cubicBezTo>
                      <a:pt x="26" y="23"/>
                      <a:pt x="23" y="23"/>
                      <a:pt x="21" y="22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19" y="20"/>
                      <a:pt x="18" y="18"/>
                      <a:pt x="20" y="16"/>
                    </a:cubicBezTo>
                    <a:cubicBezTo>
                      <a:pt x="20" y="15"/>
                      <a:pt x="21" y="15"/>
                      <a:pt x="23" y="15"/>
                    </a:cubicBezTo>
                    <a:close/>
                    <a:moveTo>
                      <a:pt x="138" y="29"/>
                    </a:moveTo>
                    <a:cubicBezTo>
                      <a:pt x="140" y="29"/>
                      <a:pt x="141" y="30"/>
                      <a:pt x="141" y="31"/>
                    </a:cubicBezTo>
                    <a:cubicBezTo>
                      <a:pt x="142" y="33"/>
                      <a:pt x="141" y="36"/>
                      <a:pt x="140" y="36"/>
                    </a:cubicBezTo>
                    <a:cubicBezTo>
                      <a:pt x="139" y="37"/>
                      <a:pt x="139" y="37"/>
                      <a:pt x="139" y="37"/>
                    </a:cubicBezTo>
                    <a:cubicBezTo>
                      <a:pt x="137" y="37"/>
                      <a:pt x="135" y="36"/>
                      <a:pt x="134" y="34"/>
                    </a:cubicBezTo>
                    <a:cubicBezTo>
                      <a:pt x="133" y="32"/>
                      <a:pt x="134" y="30"/>
                      <a:pt x="136" y="29"/>
                    </a:cubicBezTo>
                    <a:cubicBezTo>
                      <a:pt x="137" y="29"/>
                      <a:pt x="137" y="29"/>
                      <a:pt x="137" y="29"/>
                    </a:cubicBezTo>
                    <a:cubicBezTo>
                      <a:pt x="137" y="29"/>
                      <a:pt x="138" y="29"/>
                      <a:pt x="138" y="29"/>
                    </a:cubicBezTo>
                    <a:close/>
                    <a:moveTo>
                      <a:pt x="44" y="26"/>
                    </a:moveTo>
                    <a:cubicBezTo>
                      <a:pt x="45" y="26"/>
                      <a:pt x="45" y="26"/>
                      <a:pt x="45" y="27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8" y="28"/>
                      <a:pt x="49" y="30"/>
                      <a:pt x="48" y="32"/>
                    </a:cubicBezTo>
                    <a:cubicBezTo>
                      <a:pt x="48" y="34"/>
                      <a:pt x="46" y="35"/>
                      <a:pt x="44" y="34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1" y="33"/>
                      <a:pt x="40" y="30"/>
                      <a:pt x="41" y="29"/>
                    </a:cubicBezTo>
                    <a:cubicBezTo>
                      <a:pt x="41" y="27"/>
                      <a:pt x="43" y="26"/>
                      <a:pt x="44" y="26"/>
                    </a:cubicBezTo>
                    <a:close/>
                    <a:moveTo>
                      <a:pt x="115" y="35"/>
                    </a:moveTo>
                    <a:cubicBezTo>
                      <a:pt x="117" y="35"/>
                      <a:pt x="119" y="36"/>
                      <a:pt x="119" y="38"/>
                    </a:cubicBezTo>
                    <a:cubicBezTo>
                      <a:pt x="119" y="40"/>
                      <a:pt x="118" y="42"/>
                      <a:pt x="116" y="42"/>
                    </a:cubicBezTo>
                    <a:cubicBezTo>
                      <a:pt x="115" y="43"/>
                      <a:pt x="115" y="43"/>
                      <a:pt x="115" y="43"/>
                    </a:cubicBezTo>
                    <a:cubicBezTo>
                      <a:pt x="113" y="43"/>
                      <a:pt x="111" y="41"/>
                      <a:pt x="111" y="39"/>
                    </a:cubicBezTo>
                    <a:cubicBezTo>
                      <a:pt x="110" y="37"/>
                      <a:pt x="112" y="35"/>
                      <a:pt x="114" y="35"/>
                    </a:cubicBezTo>
                    <a:cubicBezTo>
                      <a:pt x="114" y="35"/>
                      <a:pt x="114" y="35"/>
                      <a:pt x="114" y="35"/>
                    </a:cubicBezTo>
                    <a:cubicBezTo>
                      <a:pt x="115" y="35"/>
                      <a:pt x="115" y="35"/>
                      <a:pt x="115" y="35"/>
                    </a:cubicBezTo>
                    <a:close/>
                    <a:moveTo>
                      <a:pt x="67" y="34"/>
                    </a:moveTo>
                    <a:cubicBezTo>
                      <a:pt x="67" y="34"/>
                      <a:pt x="68" y="34"/>
                      <a:pt x="68" y="34"/>
                    </a:cubicBezTo>
                    <a:cubicBezTo>
                      <a:pt x="68" y="34"/>
                      <a:pt x="68" y="34"/>
                      <a:pt x="68" y="34"/>
                    </a:cubicBezTo>
                    <a:cubicBezTo>
                      <a:pt x="70" y="34"/>
                      <a:pt x="72" y="36"/>
                      <a:pt x="72" y="38"/>
                    </a:cubicBezTo>
                    <a:cubicBezTo>
                      <a:pt x="71" y="40"/>
                      <a:pt x="69" y="42"/>
                      <a:pt x="67" y="41"/>
                    </a:cubicBezTo>
                    <a:cubicBezTo>
                      <a:pt x="66" y="41"/>
                      <a:pt x="66" y="41"/>
                      <a:pt x="66" y="41"/>
                    </a:cubicBezTo>
                    <a:cubicBezTo>
                      <a:pt x="64" y="41"/>
                      <a:pt x="63" y="39"/>
                      <a:pt x="63" y="37"/>
                    </a:cubicBezTo>
                    <a:cubicBezTo>
                      <a:pt x="64" y="35"/>
                      <a:pt x="65" y="34"/>
                      <a:pt x="67" y="34"/>
                    </a:cubicBezTo>
                    <a:close/>
                    <a:moveTo>
                      <a:pt x="92" y="37"/>
                    </a:moveTo>
                    <a:cubicBezTo>
                      <a:pt x="94" y="37"/>
                      <a:pt x="95" y="38"/>
                      <a:pt x="95" y="40"/>
                    </a:cubicBezTo>
                    <a:cubicBezTo>
                      <a:pt x="95" y="42"/>
                      <a:pt x="94" y="44"/>
                      <a:pt x="92" y="44"/>
                    </a:cubicBezTo>
                    <a:cubicBezTo>
                      <a:pt x="91" y="44"/>
                      <a:pt x="91" y="44"/>
                      <a:pt x="91" y="44"/>
                    </a:cubicBezTo>
                    <a:cubicBezTo>
                      <a:pt x="89" y="44"/>
                      <a:pt x="87" y="42"/>
                      <a:pt x="87" y="40"/>
                    </a:cubicBezTo>
                    <a:cubicBezTo>
                      <a:pt x="87" y="38"/>
                      <a:pt x="89" y="37"/>
                      <a:pt x="91" y="37"/>
                    </a:cubicBezTo>
                    <a:cubicBezTo>
                      <a:pt x="91" y="37"/>
                      <a:pt x="91" y="37"/>
                      <a:pt x="91" y="37"/>
                    </a:cubicBezTo>
                    <a:cubicBezTo>
                      <a:pt x="92" y="37"/>
                      <a:pt x="92" y="37"/>
                      <a:pt x="92" y="37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0" name="Freeform 27"/>
              <p:cNvSpPr>
                <a:spLocks/>
              </p:cNvSpPr>
              <p:nvPr/>
            </p:nvSpPr>
            <p:spPr bwMode="auto">
              <a:xfrm>
                <a:off x="7148511" y="5900737"/>
                <a:ext cx="26987" cy="30162"/>
              </a:xfrm>
              <a:custGeom>
                <a:avLst/>
                <a:gdLst>
                  <a:gd name="T0" fmla="*/ 3 w 7"/>
                  <a:gd name="T1" fmla="*/ 0 h 8"/>
                  <a:gd name="T2" fmla="*/ 3 w 7"/>
                  <a:gd name="T3" fmla="*/ 0 h 8"/>
                  <a:gd name="T4" fmla="*/ 6 w 7"/>
                  <a:gd name="T5" fmla="*/ 2 h 8"/>
                  <a:gd name="T6" fmla="*/ 5 w 7"/>
                  <a:gd name="T7" fmla="*/ 7 h 8"/>
                  <a:gd name="T8" fmla="*/ 0 w 7"/>
                  <a:gd name="T9" fmla="*/ 6 h 8"/>
                  <a:gd name="T10" fmla="*/ 2 w 7"/>
                  <a:gd name="T11" fmla="*/ 4 h 8"/>
                  <a:gd name="T12" fmla="*/ 2 w 7"/>
                  <a:gd name="T13" fmla="*/ 4 h 8"/>
                  <a:gd name="T14" fmla="*/ 0 w 7"/>
                  <a:gd name="T15" fmla="*/ 1 h 8"/>
                  <a:gd name="T16" fmla="*/ 3 w 7"/>
                  <a:gd name="T1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8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5" y="1"/>
                      <a:pt x="6" y="2"/>
                    </a:cubicBezTo>
                    <a:cubicBezTo>
                      <a:pt x="7" y="4"/>
                      <a:pt x="6" y="6"/>
                      <a:pt x="5" y="7"/>
                    </a:cubicBezTo>
                    <a:cubicBezTo>
                      <a:pt x="3" y="8"/>
                      <a:pt x="1" y="8"/>
                      <a:pt x="0" y="6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1" name="Freeform 28"/>
              <p:cNvSpPr>
                <a:spLocks noEditPoints="1"/>
              </p:cNvSpPr>
              <p:nvPr/>
            </p:nvSpPr>
            <p:spPr bwMode="auto">
              <a:xfrm>
                <a:off x="7194549" y="5968999"/>
                <a:ext cx="638175" cy="187325"/>
              </a:xfrm>
              <a:custGeom>
                <a:avLst/>
                <a:gdLst>
                  <a:gd name="T0" fmla="*/ 7 w 170"/>
                  <a:gd name="T1" fmla="*/ 1 h 50"/>
                  <a:gd name="T2" fmla="*/ 8 w 170"/>
                  <a:gd name="T3" fmla="*/ 2 h 50"/>
                  <a:gd name="T4" fmla="*/ 2 w 170"/>
                  <a:gd name="T5" fmla="*/ 7 h 50"/>
                  <a:gd name="T6" fmla="*/ 2 w 170"/>
                  <a:gd name="T7" fmla="*/ 1 h 50"/>
                  <a:gd name="T8" fmla="*/ 166 w 170"/>
                  <a:gd name="T9" fmla="*/ 17 h 50"/>
                  <a:gd name="T10" fmla="*/ 168 w 170"/>
                  <a:gd name="T11" fmla="*/ 24 h 50"/>
                  <a:gd name="T12" fmla="*/ 163 w 170"/>
                  <a:gd name="T13" fmla="*/ 24 h 50"/>
                  <a:gd name="T14" fmla="*/ 165 w 170"/>
                  <a:gd name="T15" fmla="*/ 22 h 50"/>
                  <a:gd name="T16" fmla="*/ 166 w 170"/>
                  <a:gd name="T17" fmla="*/ 17 h 50"/>
                  <a:gd name="T18" fmla="*/ 21 w 170"/>
                  <a:gd name="T19" fmla="*/ 19 h 50"/>
                  <a:gd name="T20" fmla="*/ 25 w 170"/>
                  <a:gd name="T21" fmla="*/ 22 h 50"/>
                  <a:gd name="T22" fmla="*/ 21 w 170"/>
                  <a:gd name="T23" fmla="*/ 19 h 50"/>
                  <a:gd name="T24" fmla="*/ 148 w 170"/>
                  <a:gd name="T25" fmla="*/ 31 h 50"/>
                  <a:gd name="T26" fmla="*/ 150 w 170"/>
                  <a:gd name="T27" fmla="*/ 38 h 50"/>
                  <a:gd name="T28" fmla="*/ 144 w 170"/>
                  <a:gd name="T29" fmla="*/ 36 h 50"/>
                  <a:gd name="T30" fmla="*/ 148 w 170"/>
                  <a:gd name="T31" fmla="*/ 35 h 50"/>
                  <a:gd name="T32" fmla="*/ 148 w 170"/>
                  <a:gd name="T33" fmla="*/ 31 h 50"/>
                  <a:gd name="T34" fmla="*/ 42 w 170"/>
                  <a:gd name="T35" fmla="*/ 28 h 50"/>
                  <a:gd name="T36" fmla="*/ 43 w 170"/>
                  <a:gd name="T37" fmla="*/ 29 h 50"/>
                  <a:gd name="T38" fmla="*/ 39 w 170"/>
                  <a:gd name="T39" fmla="*/ 35 h 50"/>
                  <a:gd name="T40" fmla="*/ 37 w 170"/>
                  <a:gd name="T41" fmla="*/ 30 h 50"/>
                  <a:gd name="T42" fmla="*/ 128 w 170"/>
                  <a:gd name="T43" fmla="*/ 39 h 50"/>
                  <a:gd name="T44" fmla="*/ 129 w 170"/>
                  <a:gd name="T45" fmla="*/ 46 h 50"/>
                  <a:gd name="T46" fmla="*/ 124 w 170"/>
                  <a:gd name="T47" fmla="*/ 44 h 50"/>
                  <a:gd name="T48" fmla="*/ 127 w 170"/>
                  <a:gd name="T49" fmla="*/ 43 h 50"/>
                  <a:gd name="T50" fmla="*/ 128 w 170"/>
                  <a:gd name="T51" fmla="*/ 39 h 50"/>
                  <a:gd name="T52" fmla="*/ 62 w 170"/>
                  <a:gd name="T53" fmla="*/ 37 h 50"/>
                  <a:gd name="T54" fmla="*/ 63 w 170"/>
                  <a:gd name="T55" fmla="*/ 37 h 50"/>
                  <a:gd name="T56" fmla="*/ 61 w 170"/>
                  <a:gd name="T57" fmla="*/ 44 h 50"/>
                  <a:gd name="T58" fmla="*/ 58 w 170"/>
                  <a:gd name="T59" fmla="*/ 39 h 50"/>
                  <a:gd name="T60" fmla="*/ 106 w 170"/>
                  <a:gd name="T61" fmla="*/ 42 h 50"/>
                  <a:gd name="T62" fmla="*/ 107 w 170"/>
                  <a:gd name="T63" fmla="*/ 50 h 50"/>
                  <a:gd name="T64" fmla="*/ 102 w 170"/>
                  <a:gd name="T65" fmla="*/ 46 h 50"/>
                  <a:gd name="T66" fmla="*/ 105 w 170"/>
                  <a:gd name="T67" fmla="*/ 46 h 50"/>
                  <a:gd name="T68" fmla="*/ 106 w 170"/>
                  <a:gd name="T69" fmla="*/ 42 h 50"/>
                  <a:gd name="T70" fmla="*/ 83 w 170"/>
                  <a:gd name="T71" fmla="*/ 42 h 50"/>
                  <a:gd name="T72" fmla="*/ 84 w 170"/>
                  <a:gd name="T73" fmla="*/ 42 h 50"/>
                  <a:gd name="T74" fmla="*/ 84 w 170"/>
                  <a:gd name="T75" fmla="*/ 49 h 50"/>
                  <a:gd name="T76" fmla="*/ 79 w 170"/>
                  <a:gd name="T77" fmla="*/ 4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0" h="50">
                    <a:moveTo>
                      <a:pt x="4" y="0"/>
                    </a:moveTo>
                    <a:cubicBezTo>
                      <a:pt x="5" y="0"/>
                      <a:pt x="6" y="0"/>
                      <a:pt x="7" y="1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3"/>
                      <a:pt x="9" y="6"/>
                      <a:pt x="8" y="7"/>
                    </a:cubicBezTo>
                    <a:cubicBezTo>
                      <a:pt x="6" y="8"/>
                      <a:pt x="4" y="8"/>
                      <a:pt x="2" y="7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3" y="0"/>
                      <a:pt x="4" y="0"/>
                      <a:pt x="4" y="0"/>
                    </a:cubicBezTo>
                    <a:close/>
                    <a:moveTo>
                      <a:pt x="166" y="17"/>
                    </a:moveTo>
                    <a:cubicBezTo>
                      <a:pt x="167" y="17"/>
                      <a:pt x="167" y="18"/>
                      <a:pt x="168" y="19"/>
                    </a:cubicBezTo>
                    <a:cubicBezTo>
                      <a:pt x="170" y="20"/>
                      <a:pt x="170" y="22"/>
                      <a:pt x="168" y="24"/>
                    </a:cubicBezTo>
                    <a:cubicBezTo>
                      <a:pt x="168" y="24"/>
                      <a:pt x="168" y="24"/>
                      <a:pt x="168" y="24"/>
                    </a:cubicBezTo>
                    <a:cubicBezTo>
                      <a:pt x="166" y="26"/>
                      <a:pt x="164" y="26"/>
                      <a:pt x="163" y="24"/>
                    </a:cubicBezTo>
                    <a:cubicBezTo>
                      <a:pt x="161" y="23"/>
                      <a:pt x="161" y="20"/>
                      <a:pt x="162" y="19"/>
                    </a:cubicBezTo>
                    <a:cubicBezTo>
                      <a:pt x="165" y="22"/>
                      <a:pt x="165" y="22"/>
                      <a:pt x="165" y="22"/>
                    </a:cubicBezTo>
                    <a:cubicBezTo>
                      <a:pt x="163" y="18"/>
                      <a:pt x="163" y="18"/>
                      <a:pt x="163" y="18"/>
                    </a:cubicBezTo>
                    <a:cubicBezTo>
                      <a:pt x="164" y="18"/>
                      <a:pt x="165" y="17"/>
                      <a:pt x="166" y="17"/>
                    </a:cubicBezTo>
                    <a:close/>
                    <a:moveTo>
                      <a:pt x="23" y="16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6" y="18"/>
                      <a:pt x="26" y="20"/>
                      <a:pt x="25" y="22"/>
                    </a:cubicBezTo>
                    <a:cubicBezTo>
                      <a:pt x="24" y="23"/>
                      <a:pt x="21" y="24"/>
                      <a:pt x="20" y="22"/>
                    </a:cubicBezTo>
                    <a:cubicBezTo>
                      <a:pt x="21" y="19"/>
                      <a:pt x="21" y="19"/>
                      <a:pt x="21" y="19"/>
                    </a:cubicBezTo>
                    <a:lnTo>
                      <a:pt x="23" y="16"/>
                    </a:lnTo>
                    <a:close/>
                    <a:moveTo>
                      <a:pt x="148" y="31"/>
                    </a:moveTo>
                    <a:cubicBezTo>
                      <a:pt x="149" y="31"/>
                      <a:pt x="151" y="31"/>
                      <a:pt x="151" y="33"/>
                    </a:cubicBezTo>
                    <a:cubicBezTo>
                      <a:pt x="152" y="34"/>
                      <a:pt x="152" y="37"/>
                      <a:pt x="150" y="38"/>
                    </a:cubicBezTo>
                    <a:cubicBezTo>
                      <a:pt x="150" y="38"/>
                      <a:pt x="150" y="38"/>
                      <a:pt x="150" y="38"/>
                    </a:cubicBezTo>
                    <a:cubicBezTo>
                      <a:pt x="148" y="39"/>
                      <a:pt x="145" y="38"/>
                      <a:pt x="144" y="36"/>
                    </a:cubicBezTo>
                    <a:cubicBezTo>
                      <a:pt x="143" y="35"/>
                      <a:pt x="144" y="32"/>
                      <a:pt x="146" y="31"/>
                    </a:cubicBezTo>
                    <a:cubicBezTo>
                      <a:pt x="148" y="35"/>
                      <a:pt x="148" y="35"/>
                      <a:pt x="148" y="35"/>
                    </a:cubicBezTo>
                    <a:cubicBezTo>
                      <a:pt x="146" y="31"/>
                      <a:pt x="146" y="31"/>
                      <a:pt x="146" y="31"/>
                    </a:cubicBezTo>
                    <a:cubicBezTo>
                      <a:pt x="147" y="31"/>
                      <a:pt x="148" y="31"/>
                      <a:pt x="148" y="31"/>
                    </a:cubicBezTo>
                    <a:close/>
                    <a:moveTo>
                      <a:pt x="40" y="28"/>
                    </a:moveTo>
                    <a:cubicBezTo>
                      <a:pt x="41" y="28"/>
                      <a:pt x="41" y="28"/>
                      <a:pt x="42" y="28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4" y="30"/>
                      <a:pt x="45" y="32"/>
                      <a:pt x="44" y="34"/>
                    </a:cubicBezTo>
                    <a:cubicBezTo>
                      <a:pt x="43" y="35"/>
                      <a:pt x="41" y="36"/>
                      <a:pt x="39" y="35"/>
                    </a:cubicBezTo>
                    <a:cubicBezTo>
                      <a:pt x="39" y="35"/>
                      <a:pt x="39" y="35"/>
                      <a:pt x="39" y="35"/>
                    </a:cubicBezTo>
                    <a:cubicBezTo>
                      <a:pt x="37" y="34"/>
                      <a:pt x="36" y="32"/>
                      <a:pt x="37" y="30"/>
                    </a:cubicBezTo>
                    <a:cubicBezTo>
                      <a:pt x="38" y="28"/>
                      <a:pt x="39" y="28"/>
                      <a:pt x="40" y="28"/>
                    </a:cubicBezTo>
                    <a:close/>
                    <a:moveTo>
                      <a:pt x="128" y="39"/>
                    </a:moveTo>
                    <a:cubicBezTo>
                      <a:pt x="129" y="39"/>
                      <a:pt x="131" y="40"/>
                      <a:pt x="131" y="42"/>
                    </a:cubicBezTo>
                    <a:cubicBezTo>
                      <a:pt x="132" y="44"/>
                      <a:pt x="131" y="46"/>
                      <a:pt x="129" y="46"/>
                    </a:cubicBezTo>
                    <a:cubicBezTo>
                      <a:pt x="129" y="46"/>
                      <a:pt x="128" y="46"/>
                      <a:pt x="128" y="46"/>
                    </a:cubicBezTo>
                    <a:cubicBezTo>
                      <a:pt x="126" y="47"/>
                      <a:pt x="124" y="46"/>
                      <a:pt x="124" y="44"/>
                    </a:cubicBezTo>
                    <a:cubicBezTo>
                      <a:pt x="123" y="42"/>
                      <a:pt x="124" y="40"/>
                      <a:pt x="126" y="39"/>
                    </a:cubicBezTo>
                    <a:cubicBezTo>
                      <a:pt x="127" y="43"/>
                      <a:pt x="127" y="43"/>
                      <a:pt x="127" y="43"/>
                    </a:cubicBezTo>
                    <a:cubicBezTo>
                      <a:pt x="127" y="39"/>
                      <a:pt x="127" y="39"/>
                      <a:pt x="127" y="39"/>
                    </a:cubicBezTo>
                    <a:cubicBezTo>
                      <a:pt x="127" y="39"/>
                      <a:pt x="128" y="39"/>
                      <a:pt x="128" y="39"/>
                    </a:cubicBezTo>
                    <a:close/>
                    <a:moveTo>
                      <a:pt x="61" y="37"/>
                    </a:moveTo>
                    <a:cubicBezTo>
                      <a:pt x="61" y="37"/>
                      <a:pt x="62" y="37"/>
                      <a:pt x="62" y="37"/>
                    </a:cubicBezTo>
                    <a:cubicBezTo>
                      <a:pt x="61" y="40"/>
                      <a:pt x="61" y="40"/>
                      <a:pt x="61" y="40"/>
                    </a:cubicBezTo>
                    <a:cubicBezTo>
                      <a:pt x="63" y="37"/>
                      <a:pt x="63" y="37"/>
                      <a:pt x="63" y="37"/>
                    </a:cubicBezTo>
                    <a:cubicBezTo>
                      <a:pt x="65" y="38"/>
                      <a:pt x="66" y="40"/>
                      <a:pt x="65" y="42"/>
                    </a:cubicBezTo>
                    <a:cubicBezTo>
                      <a:pt x="65" y="44"/>
                      <a:pt x="63" y="45"/>
                      <a:pt x="61" y="44"/>
                    </a:cubicBezTo>
                    <a:cubicBezTo>
                      <a:pt x="61" y="44"/>
                      <a:pt x="60" y="44"/>
                      <a:pt x="60" y="44"/>
                    </a:cubicBezTo>
                    <a:cubicBezTo>
                      <a:pt x="58" y="43"/>
                      <a:pt x="57" y="41"/>
                      <a:pt x="58" y="39"/>
                    </a:cubicBezTo>
                    <a:cubicBezTo>
                      <a:pt x="58" y="38"/>
                      <a:pt x="60" y="37"/>
                      <a:pt x="61" y="37"/>
                    </a:cubicBezTo>
                    <a:close/>
                    <a:moveTo>
                      <a:pt x="106" y="42"/>
                    </a:moveTo>
                    <a:cubicBezTo>
                      <a:pt x="108" y="43"/>
                      <a:pt x="110" y="44"/>
                      <a:pt x="110" y="46"/>
                    </a:cubicBezTo>
                    <a:cubicBezTo>
                      <a:pt x="110" y="48"/>
                      <a:pt x="109" y="50"/>
                      <a:pt x="107" y="50"/>
                    </a:cubicBezTo>
                    <a:cubicBezTo>
                      <a:pt x="107" y="50"/>
                      <a:pt x="106" y="50"/>
                      <a:pt x="106" y="50"/>
                    </a:cubicBezTo>
                    <a:cubicBezTo>
                      <a:pt x="104" y="50"/>
                      <a:pt x="102" y="49"/>
                      <a:pt x="102" y="46"/>
                    </a:cubicBezTo>
                    <a:cubicBezTo>
                      <a:pt x="101" y="44"/>
                      <a:pt x="103" y="43"/>
                      <a:pt x="105" y="42"/>
                    </a:cubicBezTo>
                    <a:cubicBezTo>
                      <a:pt x="105" y="46"/>
                      <a:pt x="105" y="46"/>
                      <a:pt x="105" y="46"/>
                    </a:cubicBezTo>
                    <a:cubicBezTo>
                      <a:pt x="106" y="42"/>
                      <a:pt x="106" y="42"/>
                      <a:pt x="106" y="42"/>
                    </a:cubicBezTo>
                    <a:cubicBezTo>
                      <a:pt x="106" y="42"/>
                      <a:pt x="106" y="42"/>
                      <a:pt x="106" y="42"/>
                    </a:cubicBezTo>
                    <a:close/>
                    <a:moveTo>
                      <a:pt x="83" y="42"/>
                    </a:moveTo>
                    <a:cubicBezTo>
                      <a:pt x="83" y="42"/>
                      <a:pt x="83" y="42"/>
                      <a:pt x="83" y="42"/>
                    </a:cubicBezTo>
                    <a:cubicBezTo>
                      <a:pt x="83" y="45"/>
                      <a:pt x="83" y="45"/>
                      <a:pt x="83" y="45"/>
                    </a:cubicBezTo>
                    <a:cubicBezTo>
                      <a:pt x="84" y="42"/>
                      <a:pt x="84" y="42"/>
                      <a:pt x="84" y="42"/>
                    </a:cubicBezTo>
                    <a:cubicBezTo>
                      <a:pt x="86" y="42"/>
                      <a:pt x="88" y="44"/>
                      <a:pt x="88" y="46"/>
                    </a:cubicBezTo>
                    <a:cubicBezTo>
                      <a:pt x="87" y="48"/>
                      <a:pt x="86" y="49"/>
                      <a:pt x="84" y="49"/>
                    </a:cubicBezTo>
                    <a:cubicBezTo>
                      <a:pt x="83" y="49"/>
                      <a:pt x="83" y="49"/>
                      <a:pt x="83" y="49"/>
                    </a:cubicBezTo>
                    <a:cubicBezTo>
                      <a:pt x="81" y="49"/>
                      <a:pt x="79" y="47"/>
                      <a:pt x="79" y="45"/>
                    </a:cubicBezTo>
                    <a:cubicBezTo>
                      <a:pt x="80" y="43"/>
                      <a:pt x="81" y="42"/>
                      <a:pt x="83" y="42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2" name="Freeform 29"/>
              <p:cNvSpPr>
                <a:spLocks/>
              </p:cNvSpPr>
              <p:nvPr/>
            </p:nvSpPr>
            <p:spPr bwMode="auto">
              <a:xfrm>
                <a:off x="7851774" y="5968999"/>
                <a:ext cx="25400" cy="30162"/>
              </a:xfrm>
              <a:custGeom>
                <a:avLst/>
                <a:gdLst>
                  <a:gd name="T0" fmla="*/ 3 w 7"/>
                  <a:gd name="T1" fmla="*/ 0 h 8"/>
                  <a:gd name="T2" fmla="*/ 3 w 7"/>
                  <a:gd name="T3" fmla="*/ 0 h 8"/>
                  <a:gd name="T4" fmla="*/ 7 w 7"/>
                  <a:gd name="T5" fmla="*/ 2 h 8"/>
                  <a:gd name="T6" fmla="*/ 5 w 7"/>
                  <a:gd name="T7" fmla="*/ 7 h 8"/>
                  <a:gd name="T8" fmla="*/ 0 w 7"/>
                  <a:gd name="T9" fmla="*/ 5 h 8"/>
                  <a:gd name="T10" fmla="*/ 3 w 7"/>
                  <a:gd name="T11" fmla="*/ 4 h 8"/>
                  <a:gd name="T12" fmla="*/ 3 w 7"/>
                  <a:gd name="T13" fmla="*/ 4 h 8"/>
                  <a:gd name="T14" fmla="*/ 3 w 7"/>
                  <a:gd name="T15" fmla="*/ 4 h 8"/>
                  <a:gd name="T16" fmla="*/ 3 w 7"/>
                  <a:gd name="T17" fmla="*/ 4 h 8"/>
                  <a:gd name="T18" fmla="*/ 0 w 7"/>
                  <a:gd name="T19" fmla="*/ 2 h 8"/>
                  <a:gd name="T20" fmla="*/ 3 w 7"/>
                  <a:gd name="T2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8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6" y="1"/>
                      <a:pt x="7" y="2"/>
                    </a:cubicBezTo>
                    <a:cubicBezTo>
                      <a:pt x="7" y="4"/>
                      <a:pt x="7" y="7"/>
                      <a:pt x="5" y="7"/>
                    </a:cubicBezTo>
                    <a:cubicBezTo>
                      <a:pt x="3" y="8"/>
                      <a:pt x="1" y="7"/>
                      <a:pt x="0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3" name="Freeform 30"/>
              <p:cNvSpPr>
                <a:spLocks noEditPoints="1"/>
              </p:cNvSpPr>
              <p:nvPr/>
            </p:nvSpPr>
            <p:spPr bwMode="auto">
              <a:xfrm>
                <a:off x="7893049" y="6043612"/>
                <a:ext cx="773112" cy="173037"/>
              </a:xfrm>
              <a:custGeom>
                <a:avLst/>
                <a:gdLst>
                  <a:gd name="T0" fmla="*/ 204 w 206"/>
                  <a:gd name="T1" fmla="*/ 8 h 46"/>
                  <a:gd name="T2" fmla="*/ 204 w 206"/>
                  <a:gd name="T3" fmla="*/ 13 h 46"/>
                  <a:gd name="T4" fmla="*/ 199 w 206"/>
                  <a:gd name="T5" fmla="*/ 8 h 46"/>
                  <a:gd name="T6" fmla="*/ 202 w 206"/>
                  <a:gd name="T7" fmla="*/ 6 h 46"/>
                  <a:gd name="T8" fmla="*/ 7 w 206"/>
                  <a:gd name="T9" fmla="*/ 1 h 46"/>
                  <a:gd name="T10" fmla="*/ 8 w 206"/>
                  <a:gd name="T11" fmla="*/ 7 h 46"/>
                  <a:gd name="T12" fmla="*/ 2 w 206"/>
                  <a:gd name="T13" fmla="*/ 6 h 46"/>
                  <a:gd name="T14" fmla="*/ 5 w 206"/>
                  <a:gd name="T15" fmla="*/ 0 h 46"/>
                  <a:gd name="T16" fmla="*/ 186 w 206"/>
                  <a:gd name="T17" fmla="*/ 22 h 46"/>
                  <a:gd name="T18" fmla="*/ 184 w 206"/>
                  <a:gd name="T19" fmla="*/ 27 h 46"/>
                  <a:gd name="T20" fmla="*/ 180 w 206"/>
                  <a:gd name="T21" fmla="*/ 21 h 46"/>
                  <a:gd name="T22" fmla="*/ 183 w 206"/>
                  <a:gd name="T23" fmla="*/ 20 h 46"/>
                  <a:gd name="T24" fmla="*/ 25 w 206"/>
                  <a:gd name="T25" fmla="*/ 17 h 46"/>
                  <a:gd name="T26" fmla="*/ 27 w 206"/>
                  <a:gd name="T27" fmla="*/ 22 h 46"/>
                  <a:gd name="T28" fmla="*/ 21 w 206"/>
                  <a:gd name="T29" fmla="*/ 23 h 46"/>
                  <a:gd name="T30" fmla="*/ 23 w 206"/>
                  <a:gd name="T31" fmla="*/ 16 h 46"/>
                  <a:gd name="T32" fmla="*/ 165 w 206"/>
                  <a:gd name="T33" fmla="*/ 32 h 46"/>
                  <a:gd name="T34" fmla="*/ 162 w 206"/>
                  <a:gd name="T35" fmla="*/ 37 h 46"/>
                  <a:gd name="T36" fmla="*/ 159 w 206"/>
                  <a:gd name="T37" fmla="*/ 30 h 46"/>
                  <a:gd name="T38" fmla="*/ 161 w 206"/>
                  <a:gd name="T39" fmla="*/ 29 h 46"/>
                  <a:gd name="T40" fmla="*/ 45 w 206"/>
                  <a:gd name="T41" fmla="*/ 28 h 46"/>
                  <a:gd name="T42" fmla="*/ 48 w 206"/>
                  <a:gd name="T43" fmla="*/ 33 h 46"/>
                  <a:gd name="T44" fmla="*/ 43 w 206"/>
                  <a:gd name="T45" fmla="*/ 34 h 46"/>
                  <a:gd name="T46" fmla="*/ 44 w 206"/>
                  <a:gd name="T47" fmla="*/ 27 h 46"/>
                  <a:gd name="T48" fmla="*/ 142 w 206"/>
                  <a:gd name="T49" fmla="*/ 38 h 46"/>
                  <a:gd name="T50" fmla="*/ 135 w 206"/>
                  <a:gd name="T51" fmla="*/ 40 h 46"/>
                  <a:gd name="T52" fmla="*/ 138 w 206"/>
                  <a:gd name="T53" fmla="*/ 35 h 46"/>
                  <a:gd name="T54" fmla="*/ 67 w 206"/>
                  <a:gd name="T55" fmla="*/ 34 h 46"/>
                  <a:gd name="T56" fmla="*/ 68 w 206"/>
                  <a:gd name="T57" fmla="*/ 34 h 46"/>
                  <a:gd name="T58" fmla="*/ 67 w 206"/>
                  <a:gd name="T59" fmla="*/ 42 h 46"/>
                  <a:gd name="T60" fmla="*/ 63 w 206"/>
                  <a:gd name="T61" fmla="*/ 37 h 46"/>
                  <a:gd name="T62" fmla="*/ 115 w 206"/>
                  <a:gd name="T63" fmla="*/ 38 h 46"/>
                  <a:gd name="T64" fmla="*/ 115 w 206"/>
                  <a:gd name="T65" fmla="*/ 45 h 46"/>
                  <a:gd name="T66" fmla="*/ 114 w 206"/>
                  <a:gd name="T67" fmla="*/ 38 h 46"/>
                  <a:gd name="T68" fmla="*/ 115 w 206"/>
                  <a:gd name="T69" fmla="*/ 38 h 46"/>
                  <a:gd name="T70" fmla="*/ 91 w 206"/>
                  <a:gd name="T71" fmla="*/ 38 h 46"/>
                  <a:gd name="T72" fmla="*/ 95 w 206"/>
                  <a:gd name="T73" fmla="*/ 42 h 46"/>
                  <a:gd name="T74" fmla="*/ 91 w 206"/>
                  <a:gd name="T75" fmla="*/ 45 h 46"/>
                  <a:gd name="T76" fmla="*/ 91 w 206"/>
                  <a:gd name="T77" fmla="*/ 38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06" h="46">
                    <a:moveTo>
                      <a:pt x="202" y="6"/>
                    </a:moveTo>
                    <a:cubicBezTo>
                      <a:pt x="203" y="6"/>
                      <a:pt x="204" y="7"/>
                      <a:pt x="204" y="8"/>
                    </a:cubicBezTo>
                    <a:cubicBezTo>
                      <a:pt x="206" y="9"/>
                      <a:pt x="206" y="12"/>
                      <a:pt x="204" y="13"/>
                    </a:cubicBezTo>
                    <a:cubicBezTo>
                      <a:pt x="204" y="13"/>
                      <a:pt x="204" y="13"/>
                      <a:pt x="204" y="13"/>
                    </a:cubicBezTo>
                    <a:cubicBezTo>
                      <a:pt x="202" y="15"/>
                      <a:pt x="200" y="15"/>
                      <a:pt x="198" y="13"/>
                    </a:cubicBezTo>
                    <a:cubicBezTo>
                      <a:pt x="197" y="12"/>
                      <a:pt x="197" y="9"/>
                      <a:pt x="199" y="8"/>
                    </a:cubicBezTo>
                    <a:cubicBezTo>
                      <a:pt x="199" y="7"/>
                      <a:pt x="199" y="7"/>
                      <a:pt x="199" y="7"/>
                    </a:cubicBezTo>
                    <a:cubicBezTo>
                      <a:pt x="200" y="7"/>
                      <a:pt x="201" y="6"/>
                      <a:pt x="202" y="6"/>
                    </a:cubicBezTo>
                    <a:close/>
                    <a:moveTo>
                      <a:pt x="5" y="0"/>
                    </a:moveTo>
                    <a:cubicBezTo>
                      <a:pt x="6" y="0"/>
                      <a:pt x="7" y="1"/>
                      <a:pt x="7" y="1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4"/>
                      <a:pt x="9" y="6"/>
                      <a:pt x="8" y="7"/>
                    </a:cubicBezTo>
                    <a:cubicBezTo>
                      <a:pt x="6" y="9"/>
                      <a:pt x="4" y="8"/>
                      <a:pt x="2" y="7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0" y="5"/>
                      <a:pt x="1" y="2"/>
                      <a:pt x="2" y="1"/>
                    </a:cubicBezTo>
                    <a:cubicBezTo>
                      <a:pt x="3" y="0"/>
                      <a:pt x="4" y="0"/>
                      <a:pt x="5" y="0"/>
                    </a:cubicBezTo>
                    <a:close/>
                    <a:moveTo>
                      <a:pt x="183" y="20"/>
                    </a:moveTo>
                    <a:cubicBezTo>
                      <a:pt x="184" y="20"/>
                      <a:pt x="185" y="21"/>
                      <a:pt x="186" y="22"/>
                    </a:cubicBezTo>
                    <a:cubicBezTo>
                      <a:pt x="187" y="24"/>
                      <a:pt x="186" y="26"/>
                      <a:pt x="185" y="27"/>
                    </a:cubicBezTo>
                    <a:cubicBezTo>
                      <a:pt x="184" y="27"/>
                      <a:pt x="184" y="27"/>
                      <a:pt x="184" y="27"/>
                    </a:cubicBezTo>
                    <a:cubicBezTo>
                      <a:pt x="182" y="28"/>
                      <a:pt x="180" y="28"/>
                      <a:pt x="179" y="26"/>
                    </a:cubicBezTo>
                    <a:cubicBezTo>
                      <a:pt x="178" y="24"/>
                      <a:pt x="178" y="22"/>
                      <a:pt x="180" y="21"/>
                    </a:cubicBezTo>
                    <a:cubicBezTo>
                      <a:pt x="181" y="20"/>
                      <a:pt x="181" y="20"/>
                      <a:pt x="181" y="20"/>
                    </a:cubicBezTo>
                    <a:cubicBezTo>
                      <a:pt x="181" y="20"/>
                      <a:pt x="182" y="20"/>
                      <a:pt x="183" y="20"/>
                    </a:cubicBezTo>
                    <a:close/>
                    <a:moveTo>
                      <a:pt x="23" y="16"/>
                    </a:moveTo>
                    <a:cubicBezTo>
                      <a:pt x="23" y="16"/>
                      <a:pt x="24" y="16"/>
                      <a:pt x="25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7" y="18"/>
                      <a:pt x="28" y="21"/>
                      <a:pt x="27" y="22"/>
                    </a:cubicBezTo>
                    <a:cubicBezTo>
                      <a:pt x="25" y="24"/>
                      <a:pt x="23" y="25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19" y="22"/>
                      <a:pt x="18" y="19"/>
                      <a:pt x="20" y="18"/>
                    </a:cubicBezTo>
                    <a:cubicBezTo>
                      <a:pt x="20" y="17"/>
                      <a:pt x="21" y="16"/>
                      <a:pt x="23" y="16"/>
                    </a:cubicBezTo>
                    <a:close/>
                    <a:moveTo>
                      <a:pt x="161" y="29"/>
                    </a:moveTo>
                    <a:cubicBezTo>
                      <a:pt x="163" y="29"/>
                      <a:pt x="164" y="30"/>
                      <a:pt x="165" y="32"/>
                    </a:cubicBezTo>
                    <a:cubicBezTo>
                      <a:pt x="166" y="34"/>
                      <a:pt x="165" y="36"/>
                      <a:pt x="163" y="37"/>
                    </a:cubicBezTo>
                    <a:cubicBezTo>
                      <a:pt x="162" y="37"/>
                      <a:pt x="162" y="37"/>
                      <a:pt x="162" y="37"/>
                    </a:cubicBezTo>
                    <a:cubicBezTo>
                      <a:pt x="160" y="38"/>
                      <a:pt x="158" y="36"/>
                      <a:pt x="157" y="34"/>
                    </a:cubicBezTo>
                    <a:cubicBezTo>
                      <a:pt x="156" y="33"/>
                      <a:pt x="157" y="30"/>
                      <a:pt x="159" y="30"/>
                    </a:cubicBezTo>
                    <a:cubicBezTo>
                      <a:pt x="160" y="30"/>
                      <a:pt x="160" y="30"/>
                      <a:pt x="160" y="30"/>
                    </a:cubicBezTo>
                    <a:cubicBezTo>
                      <a:pt x="160" y="29"/>
                      <a:pt x="161" y="29"/>
                      <a:pt x="161" y="29"/>
                    </a:cubicBezTo>
                    <a:close/>
                    <a:moveTo>
                      <a:pt x="44" y="27"/>
                    </a:moveTo>
                    <a:cubicBezTo>
                      <a:pt x="45" y="27"/>
                      <a:pt x="45" y="27"/>
                      <a:pt x="45" y="28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8" y="29"/>
                      <a:pt x="49" y="31"/>
                      <a:pt x="48" y="33"/>
                    </a:cubicBezTo>
                    <a:cubicBezTo>
                      <a:pt x="48" y="35"/>
                      <a:pt x="46" y="36"/>
                      <a:pt x="44" y="35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41" y="34"/>
                      <a:pt x="40" y="32"/>
                      <a:pt x="41" y="30"/>
                    </a:cubicBezTo>
                    <a:cubicBezTo>
                      <a:pt x="41" y="28"/>
                      <a:pt x="43" y="27"/>
                      <a:pt x="44" y="27"/>
                    </a:cubicBezTo>
                    <a:close/>
                    <a:moveTo>
                      <a:pt x="139" y="35"/>
                    </a:moveTo>
                    <a:cubicBezTo>
                      <a:pt x="140" y="35"/>
                      <a:pt x="142" y="37"/>
                      <a:pt x="142" y="38"/>
                    </a:cubicBezTo>
                    <a:cubicBezTo>
                      <a:pt x="143" y="40"/>
                      <a:pt x="141" y="42"/>
                      <a:pt x="139" y="43"/>
                    </a:cubicBezTo>
                    <a:cubicBezTo>
                      <a:pt x="137" y="43"/>
                      <a:pt x="135" y="42"/>
                      <a:pt x="135" y="40"/>
                    </a:cubicBezTo>
                    <a:cubicBezTo>
                      <a:pt x="134" y="38"/>
                      <a:pt x="135" y="36"/>
                      <a:pt x="137" y="35"/>
                    </a:cubicBezTo>
                    <a:cubicBezTo>
                      <a:pt x="138" y="35"/>
                      <a:pt x="138" y="35"/>
                      <a:pt x="138" y="35"/>
                    </a:cubicBezTo>
                    <a:cubicBezTo>
                      <a:pt x="138" y="35"/>
                      <a:pt x="138" y="35"/>
                      <a:pt x="139" y="35"/>
                    </a:cubicBezTo>
                    <a:close/>
                    <a:moveTo>
                      <a:pt x="67" y="34"/>
                    </a:moveTo>
                    <a:cubicBezTo>
                      <a:pt x="67" y="34"/>
                      <a:pt x="68" y="34"/>
                      <a:pt x="68" y="34"/>
                    </a:cubicBezTo>
                    <a:cubicBezTo>
                      <a:pt x="68" y="34"/>
                      <a:pt x="68" y="34"/>
                      <a:pt x="68" y="34"/>
                    </a:cubicBezTo>
                    <a:cubicBezTo>
                      <a:pt x="70" y="35"/>
                      <a:pt x="72" y="37"/>
                      <a:pt x="72" y="39"/>
                    </a:cubicBezTo>
                    <a:cubicBezTo>
                      <a:pt x="71" y="41"/>
                      <a:pt x="69" y="42"/>
                      <a:pt x="67" y="42"/>
                    </a:cubicBezTo>
                    <a:cubicBezTo>
                      <a:pt x="66" y="42"/>
                      <a:pt x="66" y="42"/>
                      <a:pt x="66" y="42"/>
                    </a:cubicBezTo>
                    <a:cubicBezTo>
                      <a:pt x="64" y="41"/>
                      <a:pt x="63" y="39"/>
                      <a:pt x="63" y="37"/>
                    </a:cubicBezTo>
                    <a:cubicBezTo>
                      <a:pt x="64" y="35"/>
                      <a:pt x="65" y="34"/>
                      <a:pt x="67" y="34"/>
                    </a:cubicBezTo>
                    <a:close/>
                    <a:moveTo>
                      <a:pt x="115" y="38"/>
                    </a:moveTo>
                    <a:cubicBezTo>
                      <a:pt x="117" y="38"/>
                      <a:pt x="119" y="40"/>
                      <a:pt x="119" y="42"/>
                    </a:cubicBezTo>
                    <a:cubicBezTo>
                      <a:pt x="119" y="44"/>
                      <a:pt x="118" y="45"/>
                      <a:pt x="115" y="45"/>
                    </a:cubicBezTo>
                    <a:cubicBezTo>
                      <a:pt x="113" y="46"/>
                      <a:pt x="111" y="44"/>
                      <a:pt x="111" y="42"/>
                    </a:cubicBezTo>
                    <a:cubicBezTo>
                      <a:pt x="111" y="40"/>
                      <a:pt x="112" y="38"/>
                      <a:pt x="114" y="38"/>
                    </a:cubicBezTo>
                    <a:cubicBezTo>
                      <a:pt x="115" y="38"/>
                      <a:pt x="115" y="38"/>
                      <a:pt x="115" y="38"/>
                    </a:cubicBezTo>
                    <a:cubicBezTo>
                      <a:pt x="115" y="38"/>
                      <a:pt x="115" y="38"/>
                      <a:pt x="115" y="38"/>
                    </a:cubicBezTo>
                    <a:close/>
                    <a:moveTo>
                      <a:pt x="91" y="38"/>
                    </a:moveTo>
                    <a:cubicBezTo>
                      <a:pt x="91" y="38"/>
                      <a:pt x="91" y="38"/>
                      <a:pt x="91" y="38"/>
                    </a:cubicBezTo>
                    <a:cubicBezTo>
                      <a:pt x="92" y="38"/>
                      <a:pt x="92" y="38"/>
                      <a:pt x="92" y="38"/>
                    </a:cubicBezTo>
                    <a:cubicBezTo>
                      <a:pt x="94" y="38"/>
                      <a:pt x="95" y="40"/>
                      <a:pt x="95" y="42"/>
                    </a:cubicBezTo>
                    <a:cubicBezTo>
                      <a:pt x="95" y="44"/>
                      <a:pt x="93" y="45"/>
                      <a:pt x="91" y="45"/>
                    </a:cubicBezTo>
                    <a:cubicBezTo>
                      <a:pt x="91" y="45"/>
                      <a:pt x="91" y="45"/>
                      <a:pt x="91" y="45"/>
                    </a:cubicBezTo>
                    <a:cubicBezTo>
                      <a:pt x="89" y="45"/>
                      <a:pt x="87" y="43"/>
                      <a:pt x="87" y="41"/>
                    </a:cubicBezTo>
                    <a:cubicBezTo>
                      <a:pt x="87" y="39"/>
                      <a:pt x="89" y="38"/>
                      <a:pt x="91" y="3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4" name="Freeform 31"/>
              <p:cNvSpPr>
                <a:spLocks/>
              </p:cNvSpPr>
              <p:nvPr/>
            </p:nvSpPr>
            <p:spPr bwMode="auto">
              <a:xfrm>
                <a:off x="8688386" y="5999162"/>
                <a:ext cx="30162" cy="33337"/>
              </a:xfrm>
              <a:custGeom>
                <a:avLst/>
                <a:gdLst>
                  <a:gd name="T0" fmla="*/ 4 w 8"/>
                  <a:gd name="T1" fmla="*/ 0 h 9"/>
                  <a:gd name="T2" fmla="*/ 7 w 8"/>
                  <a:gd name="T3" fmla="*/ 2 h 9"/>
                  <a:gd name="T4" fmla="*/ 6 w 8"/>
                  <a:gd name="T5" fmla="*/ 7 h 9"/>
                  <a:gd name="T6" fmla="*/ 1 w 8"/>
                  <a:gd name="T7" fmla="*/ 6 h 9"/>
                  <a:gd name="T8" fmla="*/ 3 w 8"/>
                  <a:gd name="T9" fmla="*/ 4 h 9"/>
                  <a:gd name="T10" fmla="*/ 4 w 8"/>
                  <a:gd name="T11" fmla="*/ 4 h 9"/>
                  <a:gd name="T12" fmla="*/ 3 w 8"/>
                  <a:gd name="T13" fmla="*/ 4 h 9"/>
                  <a:gd name="T14" fmla="*/ 3 w 8"/>
                  <a:gd name="T15" fmla="*/ 4 h 9"/>
                  <a:gd name="T16" fmla="*/ 0 w 8"/>
                  <a:gd name="T17" fmla="*/ 2 h 9"/>
                  <a:gd name="T18" fmla="*/ 4 w 8"/>
                  <a:gd name="T19" fmla="*/ 0 h 9"/>
                  <a:gd name="T20" fmla="*/ 4 w 8"/>
                  <a:gd name="T2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9">
                    <a:moveTo>
                      <a:pt x="4" y="0"/>
                    </a:moveTo>
                    <a:cubicBezTo>
                      <a:pt x="5" y="0"/>
                      <a:pt x="6" y="1"/>
                      <a:pt x="7" y="2"/>
                    </a:cubicBezTo>
                    <a:cubicBezTo>
                      <a:pt x="8" y="4"/>
                      <a:pt x="8" y="6"/>
                      <a:pt x="6" y="7"/>
                    </a:cubicBezTo>
                    <a:cubicBezTo>
                      <a:pt x="4" y="9"/>
                      <a:pt x="2" y="8"/>
                      <a:pt x="1" y="6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" name="Freeform 32"/>
              <p:cNvSpPr>
                <a:spLocks noEditPoints="1"/>
              </p:cNvSpPr>
              <p:nvPr/>
            </p:nvSpPr>
            <p:spPr bwMode="auto">
              <a:xfrm>
                <a:off x="8745536" y="6073774"/>
                <a:ext cx="588962" cy="165100"/>
              </a:xfrm>
              <a:custGeom>
                <a:avLst/>
                <a:gdLst>
                  <a:gd name="T0" fmla="*/ 153 w 157"/>
                  <a:gd name="T1" fmla="*/ 4 h 44"/>
                  <a:gd name="T2" fmla="*/ 155 w 157"/>
                  <a:gd name="T3" fmla="*/ 5 h 44"/>
                  <a:gd name="T4" fmla="*/ 156 w 157"/>
                  <a:gd name="T5" fmla="*/ 11 h 44"/>
                  <a:gd name="T6" fmla="*/ 155 w 157"/>
                  <a:gd name="T7" fmla="*/ 11 h 44"/>
                  <a:gd name="T8" fmla="*/ 150 w 157"/>
                  <a:gd name="T9" fmla="*/ 11 h 44"/>
                  <a:gd name="T10" fmla="*/ 150 w 157"/>
                  <a:gd name="T11" fmla="*/ 6 h 44"/>
                  <a:gd name="T12" fmla="*/ 150 w 157"/>
                  <a:gd name="T13" fmla="*/ 5 h 44"/>
                  <a:gd name="T14" fmla="*/ 153 w 157"/>
                  <a:gd name="T15" fmla="*/ 4 h 44"/>
                  <a:gd name="T16" fmla="*/ 4 w 157"/>
                  <a:gd name="T17" fmla="*/ 0 h 44"/>
                  <a:gd name="T18" fmla="*/ 6 w 157"/>
                  <a:gd name="T19" fmla="*/ 1 h 44"/>
                  <a:gd name="T20" fmla="*/ 7 w 157"/>
                  <a:gd name="T21" fmla="*/ 1 h 44"/>
                  <a:gd name="T22" fmla="*/ 7 w 157"/>
                  <a:gd name="T23" fmla="*/ 7 h 44"/>
                  <a:gd name="T24" fmla="*/ 1 w 157"/>
                  <a:gd name="T25" fmla="*/ 6 h 44"/>
                  <a:gd name="T26" fmla="*/ 1 w 157"/>
                  <a:gd name="T27" fmla="*/ 1 h 44"/>
                  <a:gd name="T28" fmla="*/ 4 w 157"/>
                  <a:gd name="T29" fmla="*/ 0 h 44"/>
                  <a:gd name="T30" fmla="*/ 135 w 157"/>
                  <a:gd name="T31" fmla="*/ 20 h 44"/>
                  <a:gd name="T32" fmla="*/ 138 w 157"/>
                  <a:gd name="T33" fmla="*/ 21 h 44"/>
                  <a:gd name="T34" fmla="*/ 137 w 157"/>
                  <a:gd name="T35" fmla="*/ 27 h 44"/>
                  <a:gd name="T36" fmla="*/ 137 w 157"/>
                  <a:gd name="T37" fmla="*/ 27 h 44"/>
                  <a:gd name="T38" fmla="*/ 131 w 157"/>
                  <a:gd name="T39" fmla="*/ 26 h 44"/>
                  <a:gd name="T40" fmla="*/ 132 w 157"/>
                  <a:gd name="T41" fmla="*/ 21 h 44"/>
                  <a:gd name="T42" fmla="*/ 133 w 157"/>
                  <a:gd name="T43" fmla="*/ 20 h 44"/>
                  <a:gd name="T44" fmla="*/ 135 w 157"/>
                  <a:gd name="T45" fmla="*/ 20 h 44"/>
                  <a:gd name="T46" fmla="*/ 22 w 157"/>
                  <a:gd name="T47" fmla="*/ 16 h 44"/>
                  <a:gd name="T48" fmla="*/ 24 w 157"/>
                  <a:gd name="T49" fmla="*/ 17 h 44"/>
                  <a:gd name="T50" fmla="*/ 25 w 157"/>
                  <a:gd name="T51" fmla="*/ 17 h 44"/>
                  <a:gd name="T52" fmla="*/ 26 w 157"/>
                  <a:gd name="T53" fmla="*/ 22 h 44"/>
                  <a:gd name="T54" fmla="*/ 20 w 157"/>
                  <a:gd name="T55" fmla="*/ 23 h 44"/>
                  <a:gd name="T56" fmla="*/ 20 w 157"/>
                  <a:gd name="T57" fmla="*/ 23 h 44"/>
                  <a:gd name="T58" fmla="*/ 19 w 157"/>
                  <a:gd name="T59" fmla="*/ 18 h 44"/>
                  <a:gd name="T60" fmla="*/ 22 w 157"/>
                  <a:gd name="T61" fmla="*/ 16 h 44"/>
                  <a:gd name="T62" fmla="*/ 114 w 157"/>
                  <a:gd name="T63" fmla="*/ 31 h 44"/>
                  <a:gd name="T64" fmla="*/ 118 w 157"/>
                  <a:gd name="T65" fmla="*/ 33 h 44"/>
                  <a:gd name="T66" fmla="*/ 116 w 157"/>
                  <a:gd name="T67" fmla="*/ 38 h 44"/>
                  <a:gd name="T68" fmla="*/ 115 w 157"/>
                  <a:gd name="T69" fmla="*/ 38 h 44"/>
                  <a:gd name="T70" fmla="*/ 110 w 157"/>
                  <a:gd name="T71" fmla="*/ 36 h 44"/>
                  <a:gd name="T72" fmla="*/ 112 w 157"/>
                  <a:gd name="T73" fmla="*/ 31 h 44"/>
                  <a:gd name="T74" fmla="*/ 113 w 157"/>
                  <a:gd name="T75" fmla="*/ 31 h 44"/>
                  <a:gd name="T76" fmla="*/ 114 w 157"/>
                  <a:gd name="T77" fmla="*/ 31 h 44"/>
                  <a:gd name="T78" fmla="*/ 43 w 157"/>
                  <a:gd name="T79" fmla="*/ 28 h 44"/>
                  <a:gd name="T80" fmla="*/ 44 w 157"/>
                  <a:gd name="T81" fmla="*/ 29 h 44"/>
                  <a:gd name="T82" fmla="*/ 43 w 157"/>
                  <a:gd name="T83" fmla="*/ 32 h 44"/>
                  <a:gd name="T84" fmla="*/ 45 w 157"/>
                  <a:gd name="T85" fmla="*/ 29 h 44"/>
                  <a:gd name="T86" fmla="*/ 42 w 157"/>
                  <a:gd name="T87" fmla="*/ 36 h 44"/>
                  <a:gd name="T88" fmla="*/ 42 w 157"/>
                  <a:gd name="T89" fmla="*/ 35 h 44"/>
                  <a:gd name="T90" fmla="*/ 40 w 157"/>
                  <a:gd name="T91" fmla="*/ 30 h 44"/>
                  <a:gd name="T92" fmla="*/ 43 w 157"/>
                  <a:gd name="T93" fmla="*/ 28 h 44"/>
                  <a:gd name="T94" fmla="*/ 91 w 157"/>
                  <a:gd name="T95" fmla="*/ 36 h 44"/>
                  <a:gd name="T96" fmla="*/ 95 w 157"/>
                  <a:gd name="T97" fmla="*/ 39 h 44"/>
                  <a:gd name="T98" fmla="*/ 92 w 157"/>
                  <a:gd name="T99" fmla="*/ 44 h 44"/>
                  <a:gd name="T100" fmla="*/ 91 w 157"/>
                  <a:gd name="T101" fmla="*/ 44 h 44"/>
                  <a:gd name="T102" fmla="*/ 87 w 157"/>
                  <a:gd name="T103" fmla="*/ 40 h 44"/>
                  <a:gd name="T104" fmla="*/ 90 w 157"/>
                  <a:gd name="T105" fmla="*/ 36 h 44"/>
                  <a:gd name="T106" fmla="*/ 91 w 157"/>
                  <a:gd name="T107" fmla="*/ 36 h 44"/>
                  <a:gd name="T108" fmla="*/ 91 w 157"/>
                  <a:gd name="T109" fmla="*/ 36 h 44"/>
                  <a:gd name="T110" fmla="*/ 66 w 157"/>
                  <a:gd name="T111" fmla="*/ 35 h 44"/>
                  <a:gd name="T112" fmla="*/ 67 w 157"/>
                  <a:gd name="T113" fmla="*/ 35 h 44"/>
                  <a:gd name="T114" fmla="*/ 66 w 157"/>
                  <a:gd name="T115" fmla="*/ 39 h 44"/>
                  <a:gd name="T116" fmla="*/ 67 w 157"/>
                  <a:gd name="T117" fmla="*/ 35 h 44"/>
                  <a:gd name="T118" fmla="*/ 67 w 157"/>
                  <a:gd name="T119" fmla="*/ 43 h 44"/>
                  <a:gd name="T120" fmla="*/ 66 w 157"/>
                  <a:gd name="T121" fmla="*/ 43 h 44"/>
                  <a:gd name="T122" fmla="*/ 63 w 157"/>
                  <a:gd name="T123" fmla="*/ 38 h 44"/>
                  <a:gd name="T124" fmla="*/ 66 w 157"/>
                  <a:gd name="T125" fmla="*/ 35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7" h="44">
                    <a:moveTo>
                      <a:pt x="153" y="4"/>
                    </a:moveTo>
                    <a:cubicBezTo>
                      <a:pt x="154" y="4"/>
                      <a:pt x="155" y="5"/>
                      <a:pt x="155" y="5"/>
                    </a:cubicBezTo>
                    <a:cubicBezTo>
                      <a:pt x="157" y="7"/>
                      <a:pt x="157" y="9"/>
                      <a:pt x="156" y="11"/>
                    </a:cubicBezTo>
                    <a:cubicBezTo>
                      <a:pt x="155" y="11"/>
                      <a:pt x="155" y="11"/>
                      <a:pt x="155" y="11"/>
                    </a:cubicBezTo>
                    <a:cubicBezTo>
                      <a:pt x="154" y="13"/>
                      <a:pt x="151" y="13"/>
                      <a:pt x="150" y="11"/>
                    </a:cubicBezTo>
                    <a:cubicBezTo>
                      <a:pt x="148" y="10"/>
                      <a:pt x="148" y="7"/>
                      <a:pt x="150" y="6"/>
                    </a:cubicBezTo>
                    <a:cubicBezTo>
                      <a:pt x="150" y="5"/>
                      <a:pt x="150" y="5"/>
                      <a:pt x="150" y="5"/>
                    </a:cubicBezTo>
                    <a:cubicBezTo>
                      <a:pt x="151" y="5"/>
                      <a:pt x="152" y="4"/>
                      <a:pt x="153" y="4"/>
                    </a:cubicBezTo>
                    <a:close/>
                    <a:moveTo>
                      <a:pt x="4" y="0"/>
                    </a:moveTo>
                    <a:cubicBezTo>
                      <a:pt x="5" y="0"/>
                      <a:pt x="6" y="0"/>
                      <a:pt x="6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3"/>
                      <a:pt x="8" y="5"/>
                      <a:pt x="7" y="7"/>
                    </a:cubicBezTo>
                    <a:cubicBezTo>
                      <a:pt x="5" y="8"/>
                      <a:pt x="3" y="8"/>
                      <a:pt x="1" y="6"/>
                    </a:cubicBezTo>
                    <a:cubicBezTo>
                      <a:pt x="0" y="5"/>
                      <a:pt x="0" y="2"/>
                      <a:pt x="1" y="1"/>
                    </a:cubicBezTo>
                    <a:cubicBezTo>
                      <a:pt x="2" y="0"/>
                      <a:pt x="3" y="0"/>
                      <a:pt x="4" y="0"/>
                    </a:cubicBezTo>
                    <a:close/>
                    <a:moveTo>
                      <a:pt x="135" y="20"/>
                    </a:moveTo>
                    <a:cubicBezTo>
                      <a:pt x="136" y="20"/>
                      <a:pt x="137" y="20"/>
                      <a:pt x="138" y="21"/>
                    </a:cubicBezTo>
                    <a:cubicBezTo>
                      <a:pt x="139" y="23"/>
                      <a:pt x="139" y="25"/>
                      <a:pt x="137" y="27"/>
                    </a:cubicBezTo>
                    <a:cubicBezTo>
                      <a:pt x="137" y="27"/>
                      <a:pt x="137" y="27"/>
                      <a:pt x="137" y="27"/>
                    </a:cubicBezTo>
                    <a:cubicBezTo>
                      <a:pt x="135" y="28"/>
                      <a:pt x="133" y="28"/>
                      <a:pt x="131" y="26"/>
                    </a:cubicBezTo>
                    <a:cubicBezTo>
                      <a:pt x="130" y="24"/>
                      <a:pt x="131" y="22"/>
                      <a:pt x="132" y="21"/>
                    </a:cubicBezTo>
                    <a:cubicBezTo>
                      <a:pt x="133" y="20"/>
                      <a:pt x="133" y="20"/>
                      <a:pt x="133" y="20"/>
                    </a:cubicBezTo>
                    <a:cubicBezTo>
                      <a:pt x="134" y="20"/>
                      <a:pt x="134" y="20"/>
                      <a:pt x="135" y="20"/>
                    </a:cubicBezTo>
                    <a:close/>
                    <a:moveTo>
                      <a:pt x="22" y="16"/>
                    </a:moveTo>
                    <a:cubicBezTo>
                      <a:pt x="23" y="16"/>
                      <a:pt x="23" y="16"/>
                      <a:pt x="24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6" y="18"/>
                      <a:pt x="27" y="21"/>
                      <a:pt x="26" y="22"/>
                    </a:cubicBezTo>
                    <a:cubicBezTo>
                      <a:pt x="24" y="24"/>
                      <a:pt x="22" y="24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18" y="22"/>
                      <a:pt x="18" y="19"/>
                      <a:pt x="19" y="18"/>
                    </a:cubicBezTo>
                    <a:cubicBezTo>
                      <a:pt x="20" y="16"/>
                      <a:pt x="21" y="16"/>
                      <a:pt x="22" y="16"/>
                    </a:cubicBezTo>
                    <a:close/>
                    <a:moveTo>
                      <a:pt x="114" y="31"/>
                    </a:moveTo>
                    <a:cubicBezTo>
                      <a:pt x="116" y="31"/>
                      <a:pt x="117" y="32"/>
                      <a:pt x="118" y="33"/>
                    </a:cubicBezTo>
                    <a:cubicBezTo>
                      <a:pt x="118" y="35"/>
                      <a:pt x="118" y="37"/>
                      <a:pt x="116" y="38"/>
                    </a:cubicBezTo>
                    <a:cubicBezTo>
                      <a:pt x="115" y="38"/>
                      <a:pt x="115" y="38"/>
                      <a:pt x="115" y="38"/>
                    </a:cubicBezTo>
                    <a:cubicBezTo>
                      <a:pt x="113" y="39"/>
                      <a:pt x="111" y="38"/>
                      <a:pt x="110" y="36"/>
                    </a:cubicBezTo>
                    <a:cubicBezTo>
                      <a:pt x="109" y="34"/>
                      <a:pt x="110" y="32"/>
                      <a:pt x="112" y="31"/>
                    </a:cubicBezTo>
                    <a:cubicBezTo>
                      <a:pt x="113" y="31"/>
                      <a:pt x="113" y="31"/>
                      <a:pt x="113" y="31"/>
                    </a:cubicBezTo>
                    <a:cubicBezTo>
                      <a:pt x="113" y="31"/>
                      <a:pt x="114" y="31"/>
                      <a:pt x="114" y="31"/>
                    </a:cubicBezTo>
                    <a:close/>
                    <a:moveTo>
                      <a:pt x="43" y="28"/>
                    </a:moveTo>
                    <a:cubicBezTo>
                      <a:pt x="44" y="28"/>
                      <a:pt x="44" y="28"/>
                      <a:pt x="44" y="29"/>
                    </a:cubicBezTo>
                    <a:cubicBezTo>
                      <a:pt x="43" y="32"/>
                      <a:pt x="43" y="32"/>
                      <a:pt x="43" y="32"/>
                    </a:cubicBezTo>
                    <a:cubicBezTo>
                      <a:pt x="45" y="29"/>
                      <a:pt x="45" y="29"/>
                      <a:pt x="45" y="29"/>
                    </a:cubicBezTo>
                    <a:cubicBezTo>
                      <a:pt x="42" y="36"/>
                      <a:pt x="42" y="36"/>
                      <a:pt x="42" y="36"/>
                    </a:cubicBezTo>
                    <a:cubicBezTo>
                      <a:pt x="42" y="36"/>
                      <a:pt x="42" y="35"/>
                      <a:pt x="42" y="35"/>
                    </a:cubicBezTo>
                    <a:cubicBezTo>
                      <a:pt x="40" y="35"/>
                      <a:pt x="39" y="32"/>
                      <a:pt x="40" y="30"/>
                    </a:cubicBezTo>
                    <a:cubicBezTo>
                      <a:pt x="40" y="29"/>
                      <a:pt x="42" y="28"/>
                      <a:pt x="43" y="28"/>
                    </a:cubicBezTo>
                    <a:close/>
                    <a:moveTo>
                      <a:pt x="91" y="36"/>
                    </a:moveTo>
                    <a:cubicBezTo>
                      <a:pt x="93" y="36"/>
                      <a:pt x="95" y="38"/>
                      <a:pt x="95" y="39"/>
                    </a:cubicBezTo>
                    <a:cubicBezTo>
                      <a:pt x="95" y="42"/>
                      <a:pt x="94" y="43"/>
                      <a:pt x="92" y="44"/>
                    </a:cubicBezTo>
                    <a:cubicBezTo>
                      <a:pt x="91" y="44"/>
                      <a:pt x="91" y="44"/>
                      <a:pt x="91" y="44"/>
                    </a:cubicBezTo>
                    <a:cubicBezTo>
                      <a:pt x="89" y="44"/>
                      <a:pt x="87" y="42"/>
                      <a:pt x="87" y="40"/>
                    </a:cubicBezTo>
                    <a:cubicBezTo>
                      <a:pt x="86" y="38"/>
                      <a:pt x="88" y="36"/>
                      <a:pt x="90" y="36"/>
                    </a:cubicBezTo>
                    <a:cubicBezTo>
                      <a:pt x="91" y="36"/>
                      <a:pt x="91" y="36"/>
                      <a:pt x="91" y="36"/>
                    </a:cubicBezTo>
                    <a:cubicBezTo>
                      <a:pt x="91" y="36"/>
                      <a:pt x="91" y="36"/>
                      <a:pt x="91" y="36"/>
                    </a:cubicBezTo>
                    <a:close/>
                    <a:moveTo>
                      <a:pt x="66" y="35"/>
                    </a:moveTo>
                    <a:cubicBezTo>
                      <a:pt x="67" y="35"/>
                      <a:pt x="67" y="35"/>
                      <a:pt x="67" y="35"/>
                    </a:cubicBezTo>
                    <a:cubicBezTo>
                      <a:pt x="66" y="39"/>
                      <a:pt x="66" y="39"/>
                      <a:pt x="66" y="39"/>
                    </a:cubicBezTo>
                    <a:cubicBezTo>
                      <a:pt x="67" y="35"/>
                      <a:pt x="67" y="35"/>
                      <a:pt x="67" y="35"/>
                    </a:cubicBezTo>
                    <a:cubicBezTo>
                      <a:pt x="67" y="43"/>
                      <a:pt x="67" y="43"/>
                      <a:pt x="67" y="43"/>
                    </a:cubicBezTo>
                    <a:cubicBezTo>
                      <a:pt x="67" y="43"/>
                      <a:pt x="66" y="43"/>
                      <a:pt x="66" y="43"/>
                    </a:cubicBezTo>
                    <a:cubicBezTo>
                      <a:pt x="64" y="42"/>
                      <a:pt x="62" y="40"/>
                      <a:pt x="63" y="38"/>
                    </a:cubicBezTo>
                    <a:cubicBezTo>
                      <a:pt x="63" y="36"/>
                      <a:pt x="65" y="35"/>
                      <a:pt x="66" y="3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6" name="Freeform 33"/>
              <p:cNvSpPr>
                <a:spLocks/>
              </p:cNvSpPr>
              <p:nvPr/>
            </p:nvSpPr>
            <p:spPr bwMode="auto">
              <a:xfrm>
                <a:off x="9358311" y="6021387"/>
                <a:ext cx="30162" cy="30162"/>
              </a:xfrm>
              <a:custGeom>
                <a:avLst/>
                <a:gdLst>
                  <a:gd name="T0" fmla="*/ 4 w 8"/>
                  <a:gd name="T1" fmla="*/ 0 h 8"/>
                  <a:gd name="T2" fmla="*/ 7 w 8"/>
                  <a:gd name="T3" fmla="*/ 2 h 8"/>
                  <a:gd name="T4" fmla="*/ 6 w 8"/>
                  <a:gd name="T5" fmla="*/ 7 h 8"/>
                  <a:gd name="T6" fmla="*/ 3 w 8"/>
                  <a:gd name="T7" fmla="*/ 7 h 8"/>
                  <a:gd name="T8" fmla="*/ 2 w 8"/>
                  <a:gd name="T9" fmla="*/ 7 h 8"/>
                  <a:gd name="T10" fmla="*/ 1 w 8"/>
                  <a:gd name="T11" fmla="*/ 2 h 8"/>
                  <a:gd name="T12" fmla="*/ 1 w 8"/>
                  <a:gd name="T13" fmla="*/ 2 h 8"/>
                  <a:gd name="T14" fmla="*/ 4 w 8"/>
                  <a:gd name="T15" fmla="*/ 0 h 8"/>
                  <a:gd name="T16" fmla="*/ 4 w 8"/>
                  <a:gd name="T1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8">
                    <a:moveTo>
                      <a:pt x="4" y="0"/>
                    </a:moveTo>
                    <a:cubicBezTo>
                      <a:pt x="5" y="0"/>
                      <a:pt x="6" y="1"/>
                      <a:pt x="7" y="2"/>
                    </a:cubicBezTo>
                    <a:cubicBezTo>
                      <a:pt x="8" y="3"/>
                      <a:pt x="8" y="6"/>
                      <a:pt x="6" y="7"/>
                    </a:cubicBezTo>
                    <a:cubicBezTo>
                      <a:pt x="5" y="8"/>
                      <a:pt x="4" y="8"/>
                      <a:pt x="3" y="7"/>
                    </a:cubicBezTo>
                    <a:cubicBezTo>
                      <a:pt x="3" y="7"/>
                      <a:pt x="2" y="7"/>
                      <a:pt x="2" y="7"/>
                    </a:cubicBezTo>
                    <a:cubicBezTo>
                      <a:pt x="0" y="6"/>
                      <a:pt x="0" y="4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7" name="Freeform 34"/>
              <p:cNvSpPr>
                <a:spLocks noEditPoints="1"/>
              </p:cNvSpPr>
              <p:nvPr/>
            </p:nvSpPr>
            <p:spPr bwMode="auto">
              <a:xfrm>
                <a:off x="9413874" y="5900737"/>
                <a:ext cx="665162" cy="277812"/>
              </a:xfrm>
              <a:custGeom>
                <a:avLst/>
                <a:gdLst>
                  <a:gd name="T0" fmla="*/ 175 w 177"/>
                  <a:gd name="T1" fmla="*/ 0 h 74"/>
                  <a:gd name="T2" fmla="*/ 176 w 177"/>
                  <a:gd name="T3" fmla="*/ 6 h 74"/>
                  <a:gd name="T4" fmla="*/ 169 w 177"/>
                  <a:gd name="T5" fmla="*/ 3 h 74"/>
                  <a:gd name="T6" fmla="*/ 170 w 177"/>
                  <a:gd name="T7" fmla="*/ 2 h 74"/>
                  <a:gd name="T8" fmla="*/ 159 w 177"/>
                  <a:gd name="T9" fmla="*/ 21 h 74"/>
                  <a:gd name="T10" fmla="*/ 162 w 177"/>
                  <a:gd name="T11" fmla="*/ 23 h 74"/>
                  <a:gd name="T12" fmla="*/ 148 w 177"/>
                  <a:gd name="T13" fmla="*/ 35 h 74"/>
                  <a:gd name="T14" fmla="*/ 150 w 177"/>
                  <a:gd name="T15" fmla="*/ 41 h 74"/>
                  <a:gd name="T16" fmla="*/ 145 w 177"/>
                  <a:gd name="T17" fmla="*/ 36 h 74"/>
                  <a:gd name="T18" fmla="*/ 130 w 177"/>
                  <a:gd name="T19" fmla="*/ 47 h 74"/>
                  <a:gd name="T20" fmla="*/ 132 w 177"/>
                  <a:gd name="T21" fmla="*/ 54 h 74"/>
                  <a:gd name="T22" fmla="*/ 127 w 177"/>
                  <a:gd name="T23" fmla="*/ 48 h 74"/>
                  <a:gd name="T24" fmla="*/ 130 w 177"/>
                  <a:gd name="T25" fmla="*/ 47 h 74"/>
                  <a:gd name="T26" fmla="*/ 6 w 177"/>
                  <a:gd name="T27" fmla="*/ 49 h 74"/>
                  <a:gd name="T28" fmla="*/ 7 w 177"/>
                  <a:gd name="T29" fmla="*/ 49 h 74"/>
                  <a:gd name="T30" fmla="*/ 2 w 177"/>
                  <a:gd name="T31" fmla="*/ 55 h 74"/>
                  <a:gd name="T32" fmla="*/ 1 w 177"/>
                  <a:gd name="T33" fmla="*/ 50 h 74"/>
                  <a:gd name="T34" fmla="*/ 110 w 177"/>
                  <a:gd name="T35" fmla="*/ 57 h 74"/>
                  <a:gd name="T36" fmla="*/ 112 w 177"/>
                  <a:gd name="T37" fmla="*/ 64 h 74"/>
                  <a:gd name="T38" fmla="*/ 108 w 177"/>
                  <a:gd name="T39" fmla="*/ 57 h 74"/>
                  <a:gd name="T40" fmla="*/ 110 w 177"/>
                  <a:gd name="T41" fmla="*/ 57 h 74"/>
                  <a:gd name="T42" fmla="*/ 25 w 177"/>
                  <a:gd name="T43" fmla="*/ 60 h 74"/>
                  <a:gd name="T44" fmla="*/ 28 w 177"/>
                  <a:gd name="T45" fmla="*/ 65 h 74"/>
                  <a:gd name="T46" fmla="*/ 20 w 177"/>
                  <a:gd name="T47" fmla="*/ 62 h 74"/>
                  <a:gd name="T48" fmla="*/ 90 w 177"/>
                  <a:gd name="T49" fmla="*/ 63 h 74"/>
                  <a:gd name="T50" fmla="*/ 90 w 177"/>
                  <a:gd name="T51" fmla="*/ 71 h 74"/>
                  <a:gd name="T52" fmla="*/ 88 w 177"/>
                  <a:gd name="T53" fmla="*/ 63 h 74"/>
                  <a:gd name="T54" fmla="*/ 90 w 177"/>
                  <a:gd name="T55" fmla="*/ 63 h 74"/>
                  <a:gd name="T56" fmla="*/ 45 w 177"/>
                  <a:gd name="T57" fmla="*/ 65 h 74"/>
                  <a:gd name="T58" fmla="*/ 49 w 177"/>
                  <a:gd name="T59" fmla="*/ 69 h 74"/>
                  <a:gd name="T60" fmla="*/ 42 w 177"/>
                  <a:gd name="T61" fmla="*/ 68 h 74"/>
                  <a:gd name="T62" fmla="*/ 68 w 177"/>
                  <a:gd name="T63" fmla="*/ 66 h 74"/>
                  <a:gd name="T64" fmla="*/ 68 w 177"/>
                  <a:gd name="T65" fmla="*/ 73 h 74"/>
                  <a:gd name="T66" fmla="*/ 67 w 177"/>
                  <a:gd name="T67" fmla="*/ 66 h 74"/>
                  <a:gd name="T68" fmla="*/ 68 w 177"/>
                  <a:gd name="T69" fmla="*/ 6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77" h="74">
                    <a:moveTo>
                      <a:pt x="173" y="0"/>
                    </a:moveTo>
                    <a:cubicBezTo>
                      <a:pt x="174" y="0"/>
                      <a:pt x="174" y="0"/>
                      <a:pt x="175" y="0"/>
                    </a:cubicBezTo>
                    <a:cubicBezTo>
                      <a:pt x="176" y="1"/>
                      <a:pt x="177" y="4"/>
                      <a:pt x="177" y="5"/>
                    </a:cubicBezTo>
                    <a:cubicBezTo>
                      <a:pt x="177" y="5"/>
                      <a:pt x="176" y="6"/>
                      <a:pt x="176" y="6"/>
                    </a:cubicBezTo>
                    <a:cubicBezTo>
                      <a:pt x="175" y="8"/>
                      <a:pt x="173" y="9"/>
                      <a:pt x="171" y="8"/>
                    </a:cubicBezTo>
                    <a:cubicBezTo>
                      <a:pt x="169" y="7"/>
                      <a:pt x="169" y="5"/>
                      <a:pt x="169" y="3"/>
                    </a:cubicBezTo>
                    <a:cubicBezTo>
                      <a:pt x="173" y="4"/>
                      <a:pt x="173" y="4"/>
                      <a:pt x="173" y="4"/>
                    </a:cubicBezTo>
                    <a:cubicBezTo>
                      <a:pt x="170" y="2"/>
                      <a:pt x="170" y="2"/>
                      <a:pt x="170" y="2"/>
                    </a:cubicBezTo>
                    <a:cubicBezTo>
                      <a:pt x="170" y="1"/>
                      <a:pt x="172" y="0"/>
                      <a:pt x="173" y="0"/>
                    </a:cubicBezTo>
                    <a:close/>
                    <a:moveTo>
                      <a:pt x="159" y="21"/>
                    </a:moveTo>
                    <a:cubicBezTo>
                      <a:pt x="165" y="25"/>
                      <a:pt x="165" y="25"/>
                      <a:pt x="165" y="25"/>
                    </a:cubicBezTo>
                    <a:cubicBezTo>
                      <a:pt x="162" y="23"/>
                      <a:pt x="162" y="23"/>
                      <a:pt x="162" y="23"/>
                    </a:cubicBezTo>
                    <a:lnTo>
                      <a:pt x="159" y="21"/>
                    </a:lnTo>
                    <a:close/>
                    <a:moveTo>
                      <a:pt x="148" y="35"/>
                    </a:moveTo>
                    <a:cubicBezTo>
                      <a:pt x="148" y="35"/>
                      <a:pt x="150" y="35"/>
                      <a:pt x="150" y="36"/>
                    </a:cubicBezTo>
                    <a:cubicBezTo>
                      <a:pt x="152" y="38"/>
                      <a:pt x="152" y="40"/>
                      <a:pt x="150" y="41"/>
                    </a:cubicBezTo>
                    <a:cubicBezTo>
                      <a:pt x="147" y="39"/>
                      <a:pt x="147" y="39"/>
                      <a:pt x="147" y="39"/>
                    </a:cubicBezTo>
                    <a:cubicBezTo>
                      <a:pt x="145" y="36"/>
                      <a:pt x="145" y="36"/>
                      <a:pt x="145" y="36"/>
                    </a:cubicBezTo>
                    <a:cubicBezTo>
                      <a:pt x="146" y="35"/>
                      <a:pt x="147" y="35"/>
                      <a:pt x="148" y="35"/>
                    </a:cubicBezTo>
                    <a:close/>
                    <a:moveTo>
                      <a:pt x="130" y="47"/>
                    </a:moveTo>
                    <a:cubicBezTo>
                      <a:pt x="131" y="47"/>
                      <a:pt x="132" y="48"/>
                      <a:pt x="133" y="49"/>
                    </a:cubicBezTo>
                    <a:cubicBezTo>
                      <a:pt x="134" y="51"/>
                      <a:pt x="134" y="53"/>
                      <a:pt x="132" y="54"/>
                    </a:cubicBezTo>
                    <a:cubicBezTo>
                      <a:pt x="130" y="55"/>
                      <a:pt x="128" y="55"/>
                      <a:pt x="127" y="53"/>
                    </a:cubicBezTo>
                    <a:cubicBezTo>
                      <a:pt x="125" y="51"/>
                      <a:pt x="126" y="49"/>
                      <a:pt x="127" y="48"/>
                    </a:cubicBezTo>
                    <a:cubicBezTo>
                      <a:pt x="127" y="48"/>
                      <a:pt x="128" y="48"/>
                      <a:pt x="128" y="48"/>
                    </a:cubicBezTo>
                    <a:cubicBezTo>
                      <a:pt x="129" y="48"/>
                      <a:pt x="129" y="47"/>
                      <a:pt x="130" y="47"/>
                    </a:cubicBezTo>
                    <a:close/>
                    <a:moveTo>
                      <a:pt x="4" y="48"/>
                    </a:moveTo>
                    <a:cubicBezTo>
                      <a:pt x="5" y="48"/>
                      <a:pt x="6" y="48"/>
                      <a:pt x="6" y="49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7" y="49"/>
                      <a:pt x="7" y="49"/>
                      <a:pt x="7" y="49"/>
                    </a:cubicBezTo>
                    <a:cubicBezTo>
                      <a:pt x="8" y="51"/>
                      <a:pt x="9" y="53"/>
                      <a:pt x="8" y="55"/>
                    </a:cubicBezTo>
                    <a:cubicBezTo>
                      <a:pt x="6" y="56"/>
                      <a:pt x="4" y="57"/>
                      <a:pt x="2" y="55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0" y="54"/>
                      <a:pt x="0" y="51"/>
                      <a:pt x="1" y="50"/>
                    </a:cubicBezTo>
                    <a:cubicBezTo>
                      <a:pt x="2" y="49"/>
                      <a:pt x="3" y="48"/>
                      <a:pt x="4" y="48"/>
                    </a:cubicBezTo>
                    <a:close/>
                    <a:moveTo>
                      <a:pt x="110" y="57"/>
                    </a:moveTo>
                    <a:cubicBezTo>
                      <a:pt x="112" y="57"/>
                      <a:pt x="113" y="58"/>
                      <a:pt x="114" y="59"/>
                    </a:cubicBezTo>
                    <a:cubicBezTo>
                      <a:pt x="115" y="61"/>
                      <a:pt x="114" y="63"/>
                      <a:pt x="112" y="64"/>
                    </a:cubicBezTo>
                    <a:cubicBezTo>
                      <a:pt x="110" y="65"/>
                      <a:pt x="107" y="64"/>
                      <a:pt x="107" y="62"/>
                    </a:cubicBezTo>
                    <a:cubicBezTo>
                      <a:pt x="106" y="60"/>
                      <a:pt x="106" y="58"/>
                      <a:pt x="108" y="57"/>
                    </a:cubicBezTo>
                    <a:cubicBezTo>
                      <a:pt x="108" y="57"/>
                      <a:pt x="109" y="57"/>
                      <a:pt x="109" y="57"/>
                    </a:cubicBezTo>
                    <a:cubicBezTo>
                      <a:pt x="109" y="57"/>
                      <a:pt x="110" y="57"/>
                      <a:pt x="110" y="57"/>
                    </a:cubicBezTo>
                    <a:close/>
                    <a:moveTo>
                      <a:pt x="24" y="59"/>
                    </a:moveTo>
                    <a:cubicBezTo>
                      <a:pt x="24" y="59"/>
                      <a:pt x="24" y="59"/>
                      <a:pt x="25" y="60"/>
                    </a:cubicBezTo>
                    <a:cubicBezTo>
                      <a:pt x="25" y="60"/>
                      <a:pt x="25" y="60"/>
                      <a:pt x="25" y="60"/>
                    </a:cubicBezTo>
                    <a:cubicBezTo>
                      <a:pt x="27" y="61"/>
                      <a:pt x="28" y="63"/>
                      <a:pt x="28" y="65"/>
                    </a:cubicBezTo>
                    <a:cubicBezTo>
                      <a:pt x="27" y="67"/>
                      <a:pt x="25" y="67"/>
                      <a:pt x="23" y="67"/>
                    </a:cubicBezTo>
                    <a:cubicBezTo>
                      <a:pt x="21" y="66"/>
                      <a:pt x="20" y="64"/>
                      <a:pt x="20" y="62"/>
                    </a:cubicBezTo>
                    <a:cubicBezTo>
                      <a:pt x="21" y="60"/>
                      <a:pt x="22" y="59"/>
                      <a:pt x="24" y="59"/>
                    </a:cubicBezTo>
                    <a:close/>
                    <a:moveTo>
                      <a:pt x="90" y="63"/>
                    </a:moveTo>
                    <a:cubicBezTo>
                      <a:pt x="91" y="63"/>
                      <a:pt x="93" y="64"/>
                      <a:pt x="93" y="66"/>
                    </a:cubicBezTo>
                    <a:cubicBezTo>
                      <a:pt x="94" y="68"/>
                      <a:pt x="92" y="70"/>
                      <a:pt x="90" y="71"/>
                    </a:cubicBezTo>
                    <a:cubicBezTo>
                      <a:pt x="88" y="71"/>
                      <a:pt x="86" y="70"/>
                      <a:pt x="86" y="68"/>
                    </a:cubicBezTo>
                    <a:cubicBezTo>
                      <a:pt x="85" y="66"/>
                      <a:pt x="86" y="64"/>
                      <a:pt x="88" y="63"/>
                    </a:cubicBezTo>
                    <a:cubicBezTo>
                      <a:pt x="89" y="63"/>
                      <a:pt x="89" y="63"/>
                      <a:pt x="89" y="63"/>
                    </a:cubicBezTo>
                    <a:cubicBezTo>
                      <a:pt x="89" y="63"/>
                      <a:pt x="89" y="63"/>
                      <a:pt x="90" y="63"/>
                    </a:cubicBezTo>
                    <a:close/>
                    <a:moveTo>
                      <a:pt x="45" y="65"/>
                    </a:moveTo>
                    <a:cubicBezTo>
                      <a:pt x="45" y="65"/>
                      <a:pt x="45" y="65"/>
                      <a:pt x="45" y="65"/>
                    </a:cubicBezTo>
                    <a:cubicBezTo>
                      <a:pt x="46" y="65"/>
                      <a:pt x="46" y="65"/>
                      <a:pt x="46" y="65"/>
                    </a:cubicBezTo>
                    <a:cubicBezTo>
                      <a:pt x="48" y="65"/>
                      <a:pt x="50" y="67"/>
                      <a:pt x="49" y="69"/>
                    </a:cubicBezTo>
                    <a:cubicBezTo>
                      <a:pt x="49" y="71"/>
                      <a:pt x="47" y="73"/>
                      <a:pt x="45" y="72"/>
                    </a:cubicBezTo>
                    <a:cubicBezTo>
                      <a:pt x="43" y="72"/>
                      <a:pt x="42" y="70"/>
                      <a:pt x="42" y="68"/>
                    </a:cubicBezTo>
                    <a:cubicBezTo>
                      <a:pt x="42" y="66"/>
                      <a:pt x="43" y="65"/>
                      <a:pt x="45" y="65"/>
                    </a:cubicBezTo>
                    <a:close/>
                    <a:moveTo>
                      <a:pt x="68" y="66"/>
                    </a:moveTo>
                    <a:cubicBezTo>
                      <a:pt x="70" y="66"/>
                      <a:pt x="71" y="68"/>
                      <a:pt x="72" y="70"/>
                    </a:cubicBezTo>
                    <a:cubicBezTo>
                      <a:pt x="72" y="72"/>
                      <a:pt x="70" y="73"/>
                      <a:pt x="68" y="73"/>
                    </a:cubicBezTo>
                    <a:cubicBezTo>
                      <a:pt x="66" y="74"/>
                      <a:pt x="64" y="72"/>
                      <a:pt x="64" y="70"/>
                    </a:cubicBezTo>
                    <a:cubicBezTo>
                      <a:pt x="64" y="68"/>
                      <a:pt x="65" y="66"/>
                      <a:pt x="67" y="66"/>
                    </a:cubicBezTo>
                    <a:cubicBezTo>
                      <a:pt x="68" y="66"/>
                      <a:pt x="68" y="66"/>
                      <a:pt x="68" y="66"/>
                    </a:cubicBezTo>
                    <a:cubicBezTo>
                      <a:pt x="68" y="66"/>
                      <a:pt x="68" y="66"/>
                      <a:pt x="68" y="66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8" name="Freeform 35"/>
              <p:cNvSpPr>
                <a:spLocks/>
              </p:cNvSpPr>
              <p:nvPr/>
            </p:nvSpPr>
            <p:spPr bwMode="auto">
              <a:xfrm>
                <a:off x="10075861" y="5821362"/>
                <a:ext cx="28575" cy="30162"/>
              </a:xfrm>
              <a:custGeom>
                <a:avLst/>
                <a:gdLst>
                  <a:gd name="T0" fmla="*/ 3 w 8"/>
                  <a:gd name="T1" fmla="*/ 0 h 8"/>
                  <a:gd name="T2" fmla="*/ 5 w 8"/>
                  <a:gd name="T3" fmla="*/ 1 h 8"/>
                  <a:gd name="T4" fmla="*/ 6 w 8"/>
                  <a:gd name="T5" fmla="*/ 6 h 8"/>
                  <a:gd name="T6" fmla="*/ 1 w 8"/>
                  <a:gd name="T7" fmla="*/ 7 h 8"/>
                  <a:gd name="T8" fmla="*/ 3 w 8"/>
                  <a:gd name="T9" fmla="*/ 4 h 8"/>
                  <a:gd name="T10" fmla="*/ 3 w 8"/>
                  <a:gd name="T11" fmla="*/ 4 h 8"/>
                  <a:gd name="T12" fmla="*/ 3 w 8"/>
                  <a:gd name="T13" fmla="*/ 4 h 8"/>
                  <a:gd name="T14" fmla="*/ 3 w 8"/>
                  <a:gd name="T15" fmla="*/ 4 h 8"/>
                  <a:gd name="T16" fmla="*/ 0 w 8"/>
                  <a:gd name="T17" fmla="*/ 3 h 8"/>
                  <a:gd name="T18" fmla="*/ 2 w 8"/>
                  <a:gd name="T19" fmla="*/ 0 h 8"/>
                  <a:gd name="T20" fmla="*/ 3 w 8"/>
                  <a:gd name="T2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8">
                    <a:moveTo>
                      <a:pt x="3" y="0"/>
                    </a:moveTo>
                    <a:cubicBezTo>
                      <a:pt x="4" y="0"/>
                      <a:pt x="5" y="1"/>
                      <a:pt x="5" y="1"/>
                    </a:cubicBezTo>
                    <a:cubicBezTo>
                      <a:pt x="7" y="2"/>
                      <a:pt x="8" y="5"/>
                      <a:pt x="6" y="6"/>
                    </a:cubicBezTo>
                    <a:cubicBezTo>
                      <a:pt x="5" y="8"/>
                      <a:pt x="3" y="8"/>
                      <a:pt x="1" y="7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1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9" name="Freeform 36"/>
              <p:cNvSpPr>
                <a:spLocks noEditPoints="1"/>
              </p:cNvSpPr>
              <p:nvPr/>
            </p:nvSpPr>
            <p:spPr bwMode="auto">
              <a:xfrm>
                <a:off x="10147299" y="5656262"/>
                <a:ext cx="401637" cy="266700"/>
              </a:xfrm>
              <a:custGeom>
                <a:avLst/>
                <a:gdLst>
                  <a:gd name="T0" fmla="*/ 103 w 107"/>
                  <a:gd name="T1" fmla="*/ 0 h 71"/>
                  <a:gd name="T2" fmla="*/ 107 w 107"/>
                  <a:gd name="T3" fmla="*/ 3 h 71"/>
                  <a:gd name="T4" fmla="*/ 107 w 107"/>
                  <a:gd name="T5" fmla="*/ 4 h 71"/>
                  <a:gd name="T6" fmla="*/ 104 w 107"/>
                  <a:gd name="T7" fmla="*/ 9 h 71"/>
                  <a:gd name="T8" fmla="*/ 100 w 107"/>
                  <a:gd name="T9" fmla="*/ 5 h 71"/>
                  <a:gd name="T10" fmla="*/ 100 w 107"/>
                  <a:gd name="T11" fmla="*/ 5 h 71"/>
                  <a:gd name="T12" fmla="*/ 102 w 107"/>
                  <a:gd name="T13" fmla="*/ 0 h 71"/>
                  <a:gd name="T14" fmla="*/ 103 w 107"/>
                  <a:gd name="T15" fmla="*/ 0 h 71"/>
                  <a:gd name="T16" fmla="*/ 102 w 107"/>
                  <a:gd name="T17" fmla="*/ 23 h 71"/>
                  <a:gd name="T18" fmla="*/ 103 w 107"/>
                  <a:gd name="T19" fmla="*/ 23 h 71"/>
                  <a:gd name="T20" fmla="*/ 105 w 107"/>
                  <a:gd name="T21" fmla="*/ 28 h 71"/>
                  <a:gd name="T22" fmla="*/ 105 w 107"/>
                  <a:gd name="T23" fmla="*/ 29 h 71"/>
                  <a:gd name="T24" fmla="*/ 100 w 107"/>
                  <a:gd name="T25" fmla="*/ 31 h 71"/>
                  <a:gd name="T26" fmla="*/ 98 w 107"/>
                  <a:gd name="T27" fmla="*/ 26 h 71"/>
                  <a:gd name="T28" fmla="*/ 98 w 107"/>
                  <a:gd name="T29" fmla="*/ 26 h 71"/>
                  <a:gd name="T30" fmla="*/ 102 w 107"/>
                  <a:gd name="T31" fmla="*/ 23 h 71"/>
                  <a:gd name="T32" fmla="*/ 90 w 107"/>
                  <a:gd name="T33" fmla="*/ 43 h 71"/>
                  <a:gd name="T34" fmla="*/ 93 w 107"/>
                  <a:gd name="T35" fmla="*/ 44 h 71"/>
                  <a:gd name="T36" fmla="*/ 93 w 107"/>
                  <a:gd name="T37" fmla="*/ 49 h 71"/>
                  <a:gd name="T38" fmla="*/ 92 w 107"/>
                  <a:gd name="T39" fmla="*/ 50 h 71"/>
                  <a:gd name="T40" fmla="*/ 87 w 107"/>
                  <a:gd name="T41" fmla="*/ 49 h 71"/>
                  <a:gd name="T42" fmla="*/ 87 w 107"/>
                  <a:gd name="T43" fmla="*/ 44 h 71"/>
                  <a:gd name="T44" fmla="*/ 87 w 107"/>
                  <a:gd name="T45" fmla="*/ 44 h 71"/>
                  <a:gd name="T46" fmla="*/ 90 w 107"/>
                  <a:gd name="T47" fmla="*/ 43 h 71"/>
                  <a:gd name="T48" fmla="*/ 72 w 107"/>
                  <a:gd name="T49" fmla="*/ 56 h 71"/>
                  <a:gd name="T50" fmla="*/ 75 w 107"/>
                  <a:gd name="T51" fmla="*/ 58 h 71"/>
                  <a:gd name="T52" fmla="*/ 74 w 107"/>
                  <a:gd name="T53" fmla="*/ 63 h 71"/>
                  <a:gd name="T54" fmla="*/ 73 w 107"/>
                  <a:gd name="T55" fmla="*/ 63 h 71"/>
                  <a:gd name="T56" fmla="*/ 68 w 107"/>
                  <a:gd name="T57" fmla="*/ 62 h 71"/>
                  <a:gd name="T58" fmla="*/ 70 w 107"/>
                  <a:gd name="T59" fmla="*/ 57 h 71"/>
                  <a:gd name="T60" fmla="*/ 70 w 107"/>
                  <a:gd name="T61" fmla="*/ 56 h 71"/>
                  <a:gd name="T62" fmla="*/ 72 w 107"/>
                  <a:gd name="T63" fmla="*/ 56 h 71"/>
                  <a:gd name="T64" fmla="*/ 4 w 107"/>
                  <a:gd name="T65" fmla="*/ 56 h 71"/>
                  <a:gd name="T66" fmla="*/ 5 w 107"/>
                  <a:gd name="T67" fmla="*/ 57 h 71"/>
                  <a:gd name="T68" fmla="*/ 6 w 107"/>
                  <a:gd name="T69" fmla="*/ 57 h 71"/>
                  <a:gd name="T70" fmla="*/ 8 w 107"/>
                  <a:gd name="T71" fmla="*/ 62 h 71"/>
                  <a:gd name="T72" fmla="*/ 3 w 107"/>
                  <a:gd name="T73" fmla="*/ 64 h 71"/>
                  <a:gd name="T74" fmla="*/ 3 w 107"/>
                  <a:gd name="T75" fmla="*/ 63 h 71"/>
                  <a:gd name="T76" fmla="*/ 1 w 107"/>
                  <a:gd name="T77" fmla="*/ 58 h 71"/>
                  <a:gd name="T78" fmla="*/ 4 w 107"/>
                  <a:gd name="T79" fmla="*/ 56 h 71"/>
                  <a:gd name="T80" fmla="*/ 50 w 107"/>
                  <a:gd name="T81" fmla="*/ 63 h 71"/>
                  <a:gd name="T82" fmla="*/ 54 w 107"/>
                  <a:gd name="T83" fmla="*/ 66 h 71"/>
                  <a:gd name="T84" fmla="*/ 51 w 107"/>
                  <a:gd name="T85" fmla="*/ 70 h 71"/>
                  <a:gd name="T86" fmla="*/ 50 w 107"/>
                  <a:gd name="T87" fmla="*/ 70 h 71"/>
                  <a:gd name="T88" fmla="*/ 46 w 107"/>
                  <a:gd name="T89" fmla="*/ 67 h 71"/>
                  <a:gd name="T90" fmla="*/ 49 w 107"/>
                  <a:gd name="T91" fmla="*/ 63 h 71"/>
                  <a:gd name="T92" fmla="*/ 49 w 107"/>
                  <a:gd name="T93" fmla="*/ 63 h 71"/>
                  <a:gd name="T94" fmla="*/ 50 w 107"/>
                  <a:gd name="T95" fmla="*/ 63 h 71"/>
                  <a:gd name="T96" fmla="*/ 26 w 107"/>
                  <a:gd name="T97" fmla="*/ 63 h 71"/>
                  <a:gd name="T98" fmla="*/ 27 w 107"/>
                  <a:gd name="T99" fmla="*/ 63 h 71"/>
                  <a:gd name="T100" fmla="*/ 28 w 107"/>
                  <a:gd name="T101" fmla="*/ 63 h 71"/>
                  <a:gd name="T102" fmla="*/ 31 w 107"/>
                  <a:gd name="T103" fmla="*/ 67 h 71"/>
                  <a:gd name="T104" fmla="*/ 27 w 107"/>
                  <a:gd name="T105" fmla="*/ 70 h 71"/>
                  <a:gd name="T106" fmla="*/ 26 w 107"/>
                  <a:gd name="T107" fmla="*/ 70 h 71"/>
                  <a:gd name="T108" fmla="*/ 23 w 107"/>
                  <a:gd name="T109" fmla="*/ 66 h 71"/>
                  <a:gd name="T110" fmla="*/ 26 w 107"/>
                  <a:gd name="T111" fmla="*/ 6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07" h="71">
                    <a:moveTo>
                      <a:pt x="103" y="0"/>
                    </a:moveTo>
                    <a:cubicBezTo>
                      <a:pt x="105" y="0"/>
                      <a:pt x="107" y="2"/>
                      <a:pt x="107" y="3"/>
                    </a:cubicBezTo>
                    <a:cubicBezTo>
                      <a:pt x="107" y="4"/>
                      <a:pt x="107" y="4"/>
                      <a:pt x="107" y="4"/>
                    </a:cubicBezTo>
                    <a:cubicBezTo>
                      <a:pt x="107" y="6"/>
                      <a:pt x="106" y="8"/>
                      <a:pt x="104" y="9"/>
                    </a:cubicBezTo>
                    <a:cubicBezTo>
                      <a:pt x="102" y="9"/>
                      <a:pt x="100" y="7"/>
                      <a:pt x="100" y="5"/>
                    </a:cubicBezTo>
                    <a:cubicBezTo>
                      <a:pt x="100" y="5"/>
                      <a:pt x="100" y="5"/>
                      <a:pt x="100" y="5"/>
                    </a:cubicBezTo>
                    <a:cubicBezTo>
                      <a:pt x="99" y="3"/>
                      <a:pt x="100" y="1"/>
                      <a:pt x="102" y="0"/>
                    </a:cubicBezTo>
                    <a:cubicBezTo>
                      <a:pt x="103" y="0"/>
                      <a:pt x="103" y="0"/>
                      <a:pt x="103" y="0"/>
                    </a:cubicBezTo>
                    <a:close/>
                    <a:moveTo>
                      <a:pt x="102" y="23"/>
                    </a:moveTo>
                    <a:cubicBezTo>
                      <a:pt x="102" y="23"/>
                      <a:pt x="103" y="23"/>
                      <a:pt x="103" y="23"/>
                    </a:cubicBezTo>
                    <a:cubicBezTo>
                      <a:pt x="105" y="24"/>
                      <a:pt x="106" y="26"/>
                      <a:pt x="105" y="28"/>
                    </a:cubicBezTo>
                    <a:cubicBezTo>
                      <a:pt x="105" y="29"/>
                      <a:pt x="105" y="29"/>
                      <a:pt x="105" y="29"/>
                    </a:cubicBezTo>
                    <a:cubicBezTo>
                      <a:pt x="104" y="31"/>
                      <a:pt x="102" y="32"/>
                      <a:pt x="100" y="31"/>
                    </a:cubicBezTo>
                    <a:cubicBezTo>
                      <a:pt x="98" y="30"/>
                      <a:pt x="97" y="28"/>
                      <a:pt x="98" y="26"/>
                    </a:cubicBezTo>
                    <a:cubicBezTo>
                      <a:pt x="98" y="26"/>
                      <a:pt x="98" y="26"/>
                      <a:pt x="98" y="26"/>
                    </a:cubicBezTo>
                    <a:cubicBezTo>
                      <a:pt x="99" y="24"/>
                      <a:pt x="100" y="23"/>
                      <a:pt x="102" y="23"/>
                    </a:cubicBezTo>
                    <a:close/>
                    <a:moveTo>
                      <a:pt x="90" y="43"/>
                    </a:moveTo>
                    <a:cubicBezTo>
                      <a:pt x="91" y="43"/>
                      <a:pt x="92" y="43"/>
                      <a:pt x="93" y="44"/>
                    </a:cubicBezTo>
                    <a:cubicBezTo>
                      <a:pt x="94" y="45"/>
                      <a:pt x="94" y="47"/>
                      <a:pt x="93" y="49"/>
                    </a:cubicBezTo>
                    <a:cubicBezTo>
                      <a:pt x="92" y="50"/>
                      <a:pt x="92" y="50"/>
                      <a:pt x="92" y="50"/>
                    </a:cubicBezTo>
                    <a:cubicBezTo>
                      <a:pt x="91" y="51"/>
                      <a:pt x="89" y="51"/>
                      <a:pt x="87" y="49"/>
                    </a:cubicBezTo>
                    <a:cubicBezTo>
                      <a:pt x="86" y="48"/>
                      <a:pt x="86" y="46"/>
                      <a:pt x="87" y="44"/>
                    </a:cubicBezTo>
                    <a:cubicBezTo>
                      <a:pt x="87" y="44"/>
                      <a:pt x="87" y="44"/>
                      <a:pt x="87" y="44"/>
                    </a:cubicBezTo>
                    <a:cubicBezTo>
                      <a:pt x="88" y="43"/>
                      <a:pt x="89" y="43"/>
                      <a:pt x="90" y="43"/>
                    </a:cubicBezTo>
                    <a:close/>
                    <a:moveTo>
                      <a:pt x="72" y="56"/>
                    </a:moveTo>
                    <a:cubicBezTo>
                      <a:pt x="73" y="56"/>
                      <a:pt x="74" y="57"/>
                      <a:pt x="75" y="58"/>
                    </a:cubicBezTo>
                    <a:cubicBezTo>
                      <a:pt x="76" y="60"/>
                      <a:pt x="75" y="62"/>
                      <a:pt x="74" y="63"/>
                    </a:cubicBezTo>
                    <a:cubicBezTo>
                      <a:pt x="73" y="63"/>
                      <a:pt x="73" y="63"/>
                      <a:pt x="73" y="63"/>
                    </a:cubicBezTo>
                    <a:cubicBezTo>
                      <a:pt x="71" y="64"/>
                      <a:pt x="69" y="63"/>
                      <a:pt x="68" y="62"/>
                    </a:cubicBezTo>
                    <a:cubicBezTo>
                      <a:pt x="67" y="60"/>
                      <a:pt x="68" y="57"/>
                      <a:pt x="70" y="57"/>
                    </a:cubicBezTo>
                    <a:cubicBezTo>
                      <a:pt x="70" y="56"/>
                      <a:pt x="70" y="56"/>
                      <a:pt x="70" y="56"/>
                    </a:cubicBezTo>
                    <a:cubicBezTo>
                      <a:pt x="71" y="56"/>
                      <a:pt x="71" y="56"/>
                      <a:pt x="72" y="56"/>
                    </a:cubicBezTo>
                    <a:close/>
                    <a:moveTo>
                      <a:pt x="4" y="56"/>
                    </a:moveTo>
                    <a:cubicBezTo>
                      <a:pt x="5" y="56"/>
                      <a:pt x="5" y="56"/>
                      <a:pt x="5" y="57"/>
                    </a:cubicBezTo>
                    <a:cubicBezTo>
                      <a:pt x="6" y="57"/>
                      <a:pt x="6" y="57"/>
                      <a:pt x="6" y="57"/>
                    </a:cubicBezTo>
                    <a:cubicBezTo>
                      <a:pt x="8" y="58"/>
                      <a:pt x="9" y="60"/>
                      <a:pt x="8" y="62"/>
                    </a:cubicBezTo>
                    <a:cubicBezTo>
                      <a:pt x="7" y="64"/>
                      <a:pt x="5" y="65"/>
                      <a:pt x="3" y="64"/>
                    </a:cubicBezTo>
                    <a:cubicBezTo>
                      <a:pt x="3" y="63"/>
                      <a:pt x="3" y="63"/>
                      <a:pt x="3" y="63"/>
                    </a:cubicBezTo>
                    <a:cubicBezTo>
                      <a:pt x="1" y="63"/>
                      <a:pt x="0" y="60"/>
                      <a:pt x="1" y="58"/>
                    </a:cubicBezTo>
                    <a:cubicBezTo>
                      <a:pt x="1" y="57"/>
                      <a:pt x="3" y="56"/>
                      <a:pt x="4" y="56"/>
                    </a:cubicBezTo>
                    <a:close/>
                    <a:moveTo>
                      <a:pt x="50" y="63"/>
                    </a:moveTo>
                    <a:cubicBezTo>
                      <a:pt x="52" y="63"/>
                      <a:pt x="53" y="64"/>
                      <a:pt x="54" y="66"/>
                    </a:cubicBezTo>
                    <a:cubicBezTo>
                      <a:pt x="54" y="68"/>
                      <a:pt x="53" y="70"/>
                      <a:pt x="51" y="70"/>
                    </a:cubicBezTo>
                    <a:cubicBezTo>
                      <a:pt x="50" y="70"/>
                      <a:pt x="50" y="70"/>
                      <a:pt x="50" y="70"/>
                    </a:cubicBezTo>
                    <a:cubicBezTo>
                      <a:pt x="48" y="71"/>
                      <a:pt x="46" y="69"/>
                      <a:pt x="46" y="67"/>
                    </a:cubicBezTo>
                    <a:cubicBezTo>
                      <a:pt x="45" y="65"/>
                      <a:pt x="47" y="63"/>
                      <a:pt x="49" y="63"/>
                    </a:cubicBezTo>
                    <a:cubicBezTo>
                      <a:pt x="49" y="63"/>
                      <a:pt x="49" y="63"/>
                      <a:pt x="49" y="63"/>
                    </a:cubicBezTo>
                    <a:cubicBezTo>
                      <a:pt x="50" y="63"/>
                      <a:pt x="50" y="63"/>
                      <a:pt x="50" y="63"/>
                    </a:cubicBezTo>
                    <a:close/>
                    <a:moveTo>
                      <a:pt x="26" y="63"/>
                    </a:moveTo>
                    <a:cubicBezTo>
                      <a:pt x="27" y="63"/>
                      <a:pt x="27" y="63"/>
                      <a:pt x="27" y="63"/>
                    </a:cubicBezTo>
                    <a:cubicBezTo>
                      <a:pt x="28" y="63"/>
                      <a:pt x="28" y="63"/>
                      <a:pt x="28" y="63"/>
                    </a:cubicBezTo>
                    <a:cubicBezTo>
                      <a:pt x="30" y="63"/>
                      <a:pt x="31" y="65"/>
                      <a:pt x="31" y="67"/>
                    </a:cubicBezTo>
                    <a:cubicBezTo>
                      <a:pt x="31" y="69"/>
                      <a:pt x="29" y="71"/>
                      <a:pt x="27" y="70"/>
                    </a:cubicBezTo>
                    <a:cubicBezTo>
                      <a:pt x="26" y="70"/>
                      <a:pt x="26" y="70"/>
                      <a:pt x="26" y="70"/>
                    </a:cubicBezTo>
                    <a:cubicBezTo>
                      <a:pt x="24" y="70"/>
                      <a:pt x="23" y="68"/>
                      <a:pt x="23" y="66"/>
                    </a:cubicBezTo>
                    <a:cubicBezTo>
                      <a:pt x="23" y="64"/>
                      <a:pt x="25" y="63"/>
                      <a:pt x="26" y="6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0" name="Freeform 37"/>
              <p:cNvSpPr>
                <a:spLocks/>
              </p:cNvSpPr>
              <p:nvPr/>
            </p:nvSpPr>
            <p:spPr bwMode="auto">
              <a:xfrm>
                <a:off x="10483849" y="5576887"/>
                <a:ext cx="30162" cy="30162"/>
              </a:xfrm>
              <a:custGeom>
                <a:avLst/>
                <a:gdLst>
                  <a:gd name="T0" fmla="*/ 4 w 8"/>
                  <a:gd name="T1" fmla="*/ 0 h 8"/>
                  <a:gd name="T2" fmla="*/ 5 w 8"/>
                  <a:gd name="T3" fmla="*/ 0 h 8"/>
                  <a:gd name="T4" fmla="*/ 8 w 8"/>
                  <a:gd name="T5" fmla="*/ 5 h 8"/>
                  <a:gd name="T6" fmla="*/ 6 w 8"/>
                  <a:gd name="T7" fmla="*/ 7 h 8"/>
                  <a:gd name="T8" fmla="*/ 1 w 8"/>
                  <a:gd name="T9" fmla="*/ 6 h 8"/>
                  <a:gd name="T10" fmla="*/ 4 w 8"/>
                  <a:gd name="T11" fmla="*/ 4 h 8"/>
                  <a:gd name="T12" fmla="*/ 1 w 8"/>
                  <a:gd name="T13" fmla="*/ 6 h 8"/>
                  <a:gd name="T14" fmla="*/ 1 w 8"/>
                  <a:gd name="T15" fmla="*/ 2 h 8"/>
                  <a:gd name="T16" fmla="*/ 4 w 8"/>
                  <a:gd name="T1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8">
                    <a:moveTo>
                      <a:pt x="4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7" y="1"/>
                      <a:pt x="8" y="3"/>
                      <a:pt x="8" y="5"/>
                    </a:cubicBezTo>
                    <a:cubicBezTo>
                      <a:pt x="8" y="6"/>
                      <a:pt x="7" y="7"/>
                      <a:pt x="6" y="7"/>
                    </a:cubicBezTo>
                    <a:cubicBezTo>
                      <a:pt x="4" y="8"/>
                      <a:pt x="2" y="8"/>
                      <a:pt x="1" y="6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4"/>
                      <a:pt x="0" y="3"/>
                      <a:pt x="1" y="2"/>
                    </a:cubicBezTo>
                    <a:cubicBezTo>
                      <a:pt x="2" y="0"/>
                      <a:pt x="3" y="0"/>
                      <a:pt x="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" name="Freeform 38"/>
              <p:cNvSpPr>
                <a:spLocks noEditPoints="1"/>
              </p:cNvSpPr>
              <p:nvPr/>
            </p:nvSpPr>
            <p:spPr bwMode="auto">
              <a:xfrm>
                <a:off x="10567986" y="5081587"/>
                <a:ext cx="338137" cy="533400"/>
              </a:xfrm>
              <a:custGeom>
                <a:avLst/>
                <a:gdLst>
                  <a:gd name="T0" fmla="*/ 81 w 90"/>
                  <a:gd name="T1" fmla="*/ 2 h 142"/>
                  <a:gd name="T2" fmla="*/ 80 w 90"/>
                  <a:gd name="T3" fmla="*/ 8 h 142"/>
                  <a:gd name="T4" fmla="*/ 78 w 90"/>
                  <a:gd name="T5" fmla="*/ 5 h 142"/>
                  <a:gd name="T6" fmla="*/ 75 w 90"/>
                  <a:gd name="T7" fmla="*/ 1 h 142"/>
                  <a:gd name="T8" fmla="*/ 85 w 90"/>
                  <a:gd name="T9" fmla="*/ 22 h 142"/>
                  <a:gd name="T10" fmla="*/ 85 w 90"/>
                  <a:gd name="T11" fmla="*/ 26 h 142"/>
                  <a:gd name="T12" fmla="*/ 85 w 90"/>
                  <a:gd name="T13" fmla="*/ 26 h 142"/>
                  <a:gd name="T14" fmla="*/ 85 w 90"/>
                  <a:gd name="T15" fmla="*/ 22 h 142"/>
                  <a:gd name="T16" fmla="*/ 86 w 90"/>
                  <a:gd name="T17" fmla="*/ 44 h 142"/>
                  <a:gd name="T18" fmla="*/ 90 w 90"/>
                  <a:gd name="T19" fmla="*/ 48 h 142"/>
                  <a:gd name="T20" fmla="*/ 85 w 90"/>
                  <a:gd name="T21" fmla="*/ 52 h 142"/>
                  <a:gd name="T22" fmla="*/ 86 w 90"/>
                  <a:gd name="T23" fmla="*/ 49 h 142"/>
                  <a:gd name="T24" fmla="*/ 86 w 90"/>
                  <a:gd name="T25" fmla="*/ 44 h 142"/>
                  <a:gd name="T26" fmla="*/ 83 w 90"/>
                  <a:gd name="T27" fmla="*/ 66 h 142"/>
                  <a:gd name="T28" fmla="*/ 85 w 90"/>
                  <a:gd name="T29" fmla="*/ 72 h 142"/>
                  <a:gd name="T30" fmla="*/ 78 w 90"/>
                  <a:gd name="T31" fmla="*/ 69 h 142"/>
                  <a:gd name="T32" fmla="*/ 78 w 90"/>
                  <a:gd name="T33" fmla="*/ 69 h 142"/>
                  <a:gd name="T34" fmla="*/ 73 w 90"/>
                  <a:gd name="T35" fmla="*/ 87 h 142"/>
                  <a:gd name="T36" fmla="*/ 77 w 90"/>
                  <a:gd name="T37" fmla="*/ 92 h 142"/>
                  <a:gd name="T38" fmla="*/ 71 w 90"/>
                  <a:gd name="T39" fmla="*/ 94 h 142"/>
                  <a:gd name="T40" fmla="*/ 73 w 90"/>
                  <a:gd name="T41" fmla="*/ 91 h 142"/>
                  <a:gd name="T42" fmla="*/ 73 w 90"/>
                  <a:gd name="T43" fmla="*/ 87 h 142"/>
                  <a:gd name="T44" fmla="*/ 64 w 90"/>
                  <a:gd name="T45" fmla="*/ 106 h 142"/>
                  <a:gd name="T46" fmla="*/ 64 w 90"/>
                  <a:gd name="T47" fmla="*/ 112 h 142"/>
                  <a:gd name="T48" fmla="*/ 58 w 90"/>
                  <a:gd name="T49" fmla="*/ 107 h 142"/>
                  <a:gd name="T50" fmla="*/ 59 w 90"/>
                  <a:gd name="T51" fmla="*/ 106 h 142"/>
                  <a:gd name="T52" fmla="*/ 46 w 90"/>
                  <a:gd name="T53" fmla="*/ 120 h 142"/>
                  <a:gd name="T54" fmla="*/ 48 w 90"/>
                  <a:gd name="T55" fmla="*/ 127 h 142"/>
                  <a:gd name="T56" fmla="*/ 43 w 90"/>
                  <a:gd name="T57" fmla="*/ 121 h 142"/>
                  <a:gd name="T58" fmla="*/ 46 w 90"/>
                  <a:gd name="T59" fmla="*/ 120 h 142"/>
                  <a:gd name="T60" fmla="*/ 30 w 90"/>
                  <a:gd name="T61" fmla="*/ 133 h 142"/>
                  <a:gd name="T62" fmla="*/ 27 w 90"/>
                  <a:gd name="T63" fmla="*/ 138 h 142"/>
                  <a:gd name="T64" fmla="*/ 25 w 90"/>
                  <a:gd name="T65" fmla="*/ 131 h 142"/>
                  <a:gd name="T66" fmla="*/ 25 w 90"/>
                  <a:gd name="T67" fmla="*/ 131 h 142"/>
                  <a:gd name="T68" fmla="*/ 5 w 90"/>
                  <a:gd name="T69" fmla="*/ 135 h 142"/>
                  <a:gd name="T70" fmla="*/ 5 w 90"/>
                  <a:gd name="T71" fmla="*/ 142 h 142"/>
                  <a:gd name="T72" fmla="*/ 0 w 90"/>
                  <a:gd name="T73" fmla="*/ 139 h 142"/>
                  <a:gd name="T74" fmla="*/ 4 w 90"/>
                  <a:gd name="T75" fmla="*/ 138 h 142"/>
                  <a:gd name="T76" fmla="*/ 5 w 90"/>
                  <a:gd name="T77" fmla="*/ 135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0" h="142">
                    <a:moveTo>
                      <a:pt x="77" y="0"/>
                    </a:moveTo>
                    <a:cubicBezTo>
                      <a:pt x="79" y="0"/>
                      <a:pt x="80" y="1"/>
                      <a:pt x="81" y="2"/>
                    </a:cubicBezTo>
                    <a:cubicBezTo>
                      <a:pt x="81" y="3"/>
                      <a:pt x="81" y="3"/>
                      <a:pt x="81" y="3"/>
                    </a:cubicBezTo>
                    <a:cubicBezTo>
                      <a:pt x="82" y="5"/>
                      <a:pt x="82" y="7"/>
                      <a:pt x="80" y="8"/>
                    </a:cubicBezTo>
                    <a:cubicBezTo>
                      <a:pt x="78" y="9"/>
                      <a:pt x="76" y="8"/>
                      <a:pt x="75" y="7"/>
                    </a:cubicBezTo>
                    <a:cubicBezTo>
                      <a:pt x="78" y="5"/>
                      <a:pt x="78" y="5"/>
                      <a:pt x="78" y="5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3" y="4"/>
                      <a:pt x="74" y="2"/>
                      <a:pt x="75" y="1"/>
                    </a:cubicBezTo>
                    <a:cubicBezTo>
                      <a:pt x="76" y="0"/>
                      <a:pt x="77" y="0"/>
                      <a:pt x="77" y="0"/>
                    </a:cubicBezTo>
                    <a:close/>
                    <a:moveTo>
                      <a:pt x="85" y="22"/>
                    </a:moveTo>
                    <a:cubicBezTo>
                      <a:pt x="87" y="22"/>
                      <a:pt x="89" y="23"/>
                      <a:pt x="89" y="25"/>
                    </a:cubicBezTo>
                    <a:cubicBezTo>
                      <a:pt x="85" y="26"/>
                      <a:pt x="85" y="26"/>
                      <a:pt x="85" y="26"/>
                    </a:cubicBezTo>
                    <a:cubicBezTo>
                      <a:pt x="82" y="27"/>
                      <a:pt x="82" y="27"/>
                      <a:pt x="82" y="27"/>
                    </a:cubicBezTo>
                    <a:cubicBezTo>
                      <a:pt x="85" y="26"/>
                      <a:pt x="85" y="26"/>
                      <a:pt x="85" y="26"/>
                    </a:cubicBezTo>
                    <a:cubicBezTo>
                      <a:pt x="81" y="26"/>
                      <a:pt x="81" y="26"/>
                      <a:pt x="81" y="26"/>
                    </a:cubicBezTo>
                    <a:cubicBezTo>
                      <a:pt x="81" y="24"/>
                      <a:pt x="83" y="22"/>
                      <a:pt x="85" y="22"/>
                    </a:cubicBezTo>
                    <a:cubicBezTo>
                      <a:pt x="85" y="22"/>
                      <a:pt x="85" y="22"/>
                      <a:pt x="85" y="22"/>
                    </a:cubicBezTo>
                    <a:close/>
                    <a:moveTo>
                      <a:pt x="86" y="44"/>
                    </a:moveTo>
                    <a:cubicBezTo>
                      <a:pt x="86" y="44"/>
                      <a:pt x="86" y="44"/>
                      <a:pt x="86" y="44"/>
                    </a:cubicBezTo>
                    <a:cubicBezTo>
                      <a:pt x="88" y="44"/>
                      <a:pt x="90" y="46"/>
                      <a:pt x="90" y="48"/>
                    </a:cubicBezTo>
                    <a:cubicBezTo>
                      <a:pt x="90" y="48"/>
                      <a:pt x="90" y="49"/>
                      <a:pt x="90" y="49"/>
                    </a:cubicBezTo>
                    <a:cubicBezTo>
                      <a:pt x="89" y="51"/>
                      <a:pt x="88" y="52"/>
                      <a:pt x="85" y="52"/>
                    </a:cubicBezTo>
                    <a:cubicBezTo>
                      <a:pt x="83" y="52"/>
                      <a:pt x="82" y="50"/>
                      <a:pt x="82" y="48"/>
                    </a:cubicBezTo>
                    <a:cubicBezTo>
                      <a:pt x="86" y="49"/>
                      <a:pt x="86" y="49"/>
                      <a:pt x="86" y="49"/>
                    </a:cubicBezTo>
                    <a:cubicBezTo>
                      <a:pt x="82" y="47"/>
                      <a:pt x="82" y="47"/>
                      <a:pt x="82" y="47"/>
                    </a:cubicBezTo>
                    <a:cubicBezTo>
                      <a:pt x="82" y="45"/>
                      <a:pt x="84" y="44"/>
                      <a:pt x="86" y="44"/>
                    </a:cubicBezTo>
                    <a:close/>
                    <a:moveTo>
                      <a:pt x="82" y="66"/>
                    </a:moveTo>
                    <a:cubicBezTo>
                      <a:pt x="82" y="66"/>
                      <a:pt x="82" y="66"/>
                      <a:pt x="83" y="66"/>
                    </a:cubicBezTo>
                    <a:cubicBezTo>
                      <a:pt x="85" y="67"/>
                      <a:pt x="86" y="69"/>
                      <a:pt x="85" y="71"/>
                    </a:cubicBezTo>
                    <a:cubicBezTo>
                      <a:pt x="85" y="71"/>
                      <a:pt x="85" y="72"/>
                      <a:pt x="85" y="72"/>
                    </a:cubicBezTo>
                    <a:cubicBezTo>
                      <a:pt x="84" y="74"/>
                      <a:pt x="82" y="75"/>
                      <a:pt x="80" y="74"/>
                    </a:cubicBezTo>
                    <a:cubicBezTo>
                      <a:pt x="78" y="73"/>
                      <a:pt x="77" y="71"/>
                      <a:pt x="78" y="69"/>
                    </a:cubicBezTo>
                    <a:cubicBezTo>
                      <a:pt x="81" y="70"/>
                      <a:pt x="81" y="70"/>
                      <a:pt x="81" y="70"/>
                    </a:cubicBezTo>
                    <a:cubicBezTo>
                      <a:pt x="78" y="69"/>
                      <a:pt x="78" y="69"/>
                      <a:pt x="78" y="69"/>
                    </a:cubicBezTo>
                    <a:cubicBezTo>
                      <a:pt x="79" y="67"/>
                      <a:pt x="80" y="66"/>
                      <a:pt x="82" y="66"/>
                    </a:cubicBezTo>
                    <a:close/>
                    <a:moveTo>
                      <a:pt x="73" y="87"/>
                    </a:moveTo>
                    <a:cubicBezTo>
                      <a:pt x="74" y="87"/>
                      <a:pt x="75" y="87"/>
                      <a:pt x="75" y="87"/>
                    </a:cubicBezTo>
                    <a:cubicBezTo>
                      <a:pt x="77" y="88"/>
                      <a:pt x="78" y="90"/>
                      <a:pt x="77" y="92"/>
                    </a:cubicBezTo>
                    <a:cubicBezTo>
                      <a:pt x="77" y="92"/>
                      <a:pt x="76" y="93"/>
                      <a:pt x="76" y="93"/>
                    </a:cubicBezTo>
                    <a:cubicBezTo>
                      <a:pt x="76" y="95"/>
                      <a:pt x="73" y="95"/>
                      <a:pt x="71" y="94"/>
                    </a:cubicBezTo>
                    <a:cubicBezTo>
                      <a:pt x="70" y="93"/>
                      <a:pt x="69" y="91"/>
                      <a:pt x="70" y="89"/>
                    </a:cubicBezTo>
                    <a:cubicBezTo>
                      <a:pt x="73" y="91"/>
                      <a:pt x="73" y="91"/>
                      <a:pt x="73" y="91"/>
                    </a:cubicBezTo>
                    <a:cubicBezTo>
                      <a:pt x="70" y="88"/>
                      <a:pt x="70" y="88"/>
                      <a:pt x="70" y="88"/>
                    </a:cubicBezTo>
                    <a:cubicBezTo>
                      <a:pt x="71" y="87"/>
                      <a:pt x="72" y="86"/>
                      <a:pt x="73" y="87"/>
                    </a:cubicBezTo>
                    <a:close/>
                    <a:moveTo>
                      <a:pt x="62" y="105"/>
                    </a:moveTo>
                    <a:cubicBezTo>
                      <a:pt x="62" y="105"/>
                      <a:pt x="63" y="105"/>
                      <a:pt x="64" y="106"/>
                    </a:cubicBezTo>
                    <a:cubicBezTo>
                      <a:pt x="65" y="107"/>
                      <a:pt x="66" y="110"/>
                      <a:pt x="64" y="111"/>
                    </a:cubicBezTo>
                    <a:cubicBezTo>
                      <a:pt x="64" y="111"/>
                      <a:pt x="64" y="112"/>
                      <a:pt x="64" y="112"/>
                    </a:cubicBezTo>
                    <a:cubicBezTo>
                      <a:pt x="63" y="113"/>
                      <a:pt x="60" y="113"/>
                      <a:pt x="59" y="112"/>
                    </a:cubicBezTo>
                    <a:cubicBezTo>
                      <a:pt x="57" y="111"/>
                      <a:pt x="57" y="108"/>
                      <a:pt x="58" y="107"/>
                    </a:cubicBezTo>
                    <a:cubicBezTo>
                      <a:pt x="61" y="109"/>
                      <a:pt x="61" y="109"/>
                      <a:pt x="61" y="109"/>
                    </a:cubicBezTo>
                    <a:cubicBezTo>
                      <a:pt x="59" y="106"/>
                      <a:pt x="59" y="106"/>
                      <a:pt x="59" y="106"/>
                    </a:cubicBezTo>
                    <a:cubicBezTo>
                      <a:pt x="59" y="105"/>
                      <a:pt x="60" y="105"/>
                      <a:pt x="62" y="105"/>
                    </a:cubicBezTo>
                    <a:close/>
                    <a:moveTo>
                      <a:pt x="46" y="120"/>
                    </a:moveTo>
                    <a:cubicBezTo>
                      <a:pt x="47" y="120"/>
                      <a:pt x="48" y="121"/>
                      <a:pt x="49" y="122"/>
                    </a:cubicBezTo>
                    <a:cubicBezTo>
                      <a:pt x="50" y="123"/>
                      <a:pt x="50" y="126"/>
                      <a:pt x="48" y="127"/>
                    </a:cubicBezTo>
                    <a:cubicBezTo>
                      <a:pt x="46" y="128"/>
                      <a:pt x="44" y="128"/>
                      <a:pt x="43" y="126"/>
                    </a:cubicBezTo>
                    <a:cubicBezTo>
                      <a:pt x="41" y="125"/>
                      <a:pt x="41" y="123"/>
                      <a:pt x="43" y="121"/>
                    </a:cubicBezTo>
                    <a:cubicBezTo>
                      <a:pt x="44" y="121"/>
                      <a:pt x="44" y="121"/>
                      <a:pt x="44" y="121"/>
                    </a:cubicBezTo>
                    <a:cubicBezTo>
                      <a:pt x="44" y="120"/>
                      <a:pt x="45" y="120"/>
                      <a:pt x="46" y="120"/>
                    </a:cubicBezTo>
                    <a:close/>
                    <a:moveTo>
                      <a:pt x="27" y="131"/>
                    </a:moveTo>
                    <a:cubicBezTo>
                      <a:pt x="28" y="131"/>
                      <a:pt x="29" y="132"/>
                      <a:pt x="30" y="133"/>
                    </a:cubicBezTo>
                    <a:cubicBezTo>
                      <a:pt x="31" y="135"/>
                      <a:pt x="30" y="137"/>
                      <a:pt x="28" y="138"/>
                    </a:cubicBezTo>
                    <a:cubicBezTo>
                      <a:pt x="28" y="138"/>
                      <a:pt x="27" y="138"/>
                      <a:pt x="27" y="138"/>
                    </a:cubicBezTo>
                    <a:cubicBezTo>
                      <a:pt x="25" y="139"/>
                      <a:pt x="23" y="138"/>
                      <a:pt x="22" y="136"/>
                    </a:cubicBezTo>
                    <a:cubicBezTo>
                      <a:pt x="22" y="134"/>
                      <a:pt x="23" y="132"/>
                      <a:pt x="25" y="131"/>
                    </a:cubicBezTo>
                    <a:cubicBezTo>
                      <a:pt x="26" y="135"/>
                      <a:pt x="26" y="135"/>
                      <a:pt x="26" y="135"/>
                    </a:cubicBezTo>
                    <a:cubicBezTo>
                      <a:pt x="25" y="131"/>
                      <a:pt x="25" y="131"/>
                      <a:pt x="25" y="131"/>
                    </a:cubicBezTo>
                    <a:cubicBezTo>
                      <a:pt x="26" y="131"/>
                      <a:pt x="26" y="131"/>
                      <a:pt x="27" y="131"/>
                    </a:cubicBezTo>
                    <a:close/>
                    <a:moveTo>
                      <a:pt x="5" y="135"/>
                    </a:moveTo>
                    <a:cubicBezTo>
                      <a:pt x="7" y="135"/>
                      <a:pt x="8" y="136"/>
                      <a:pt x="9" y="138"/>
                    </a:cubicBezTo>
                    <a:cubicBezTo>
                      <a:pt x="9" y="140"/>
                      <a:pt x="7" y="142"/>
                      <a:pt x="5" y="142"/>
                    </a:cubicBezTo>
                    <a:cubicBezTo>
                      <a:pt x="5" y="142"/>
                      <a:pt x="4" y="142"/>
                      <a:pt x="4" y="142"/>
                    </a:cubicBezTo>
                    <a:cubicBezTo>
                      <a:pt x="2" y="142"/>
                      <a:pt x="1" y="141"/>
                      <a:pt x="0" y="139"/>
                    </a:cubicBezTo>
                    <a:cubicBezTo>
                      <a:pt x="0" y="136"/>
                      <a:pt x="2" y="135"/>
                      <a:pt x="4" y="135"/>
                    </a:cubicBezTo>
                    <a:cubicBezTo>
                      <a:pt x="4" y="138"/>
                      <a:pt x="4" y="138"/>
                      <a:pt x="4" y="138"/>
                    </a:cubicBezTo>
                    <a:cubicBezTo>
                      <a:pt x="5" y="135"/>
                      <a:pt x="5" y="135"/>
                      <a:pt x="5" y="135"/>
                    </a:cubicBezTo>
                    <a:cubicBezTo>
                      <a:pt x="5" y="135"/>
                      <a:pt x="5" y="135"/>
                      <a:pt x="5" y="13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" name="Freeform 39"/>
              <p:cNvSpPr>
                <a:spLocks/>
              </p:cNvSpPr>
              <p:nvPr/>
            </p:nvSpPr>
            <p:spPr bwMode="auto">
              <a:xfrm>
                <a:off x="10780711" y="5024437"/>
                <a:ext cx="30162" cy="26987"/>
              </a:xfrm>
              <a:custGeom>
                <a:avLst/>
                <a:gdLst>
                  <a:gd name="T0" fmla="*/ 4 w 8"/>
                  <a:gd name="T1" fmla="*/ 0 h 7"/>
                  <a:gd name="T2" fmla="*/ 7 w 8"/>
                  <a:gd name="T3" fmla="*/ 2 h 7"/>
                  <a:gd name="T4" fmla="*/ 6 w 8"/>
                  <a:gd name="T5" fmla="*/ 7 h 7"/>
                  <a:gd name="T6" fmla="*/ 4 w 8"/>
                  <a:gd name="T7" fmla="*/ 4 h 7"/>
                  <a:gd name="T8" fmla="*/ 3 w 8"/>
                  <a:gd name="T9" fmla="*/ 7 h 7"/>
                  <a:gd name="T10" fmla="*/ 4 w 8"/>
                  <a:gd name="T11" fmla="*/ 4 h 7"/>
                  <a:gd name="T12" fmla="*/ 4 w 8"/>
                  <a:gd name="T13" fmla="*/ 4 h 7"/>
                  <a:gd name="T14" fmla="*/ 2 w 8"/>
                  <a:gd name="T15" fmla="*/ 7 h 7"/>
                  <a:gd name="T16" fmla="*/ 0 w 8"/>
                  <a:gd name="T17" fmla="*/ 4 h 7"/>
                  <a:gd name="T18" fmla="*/ 2 w 8"/>
                  <a:gd name="T19" fmla="*/ 0 h 7"/>
                  <a:gd name="T20" fmla="*/ 4 w 8"/>
                  <a:gd name="T2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7">
                    <a:moveTo>
                      <a:pt x="4" y="0"/>
                    </a:moveTo>
                    <a:cubicBezTo>
                      <a:pt x="5" y="0"/>
                      <a:pt x="7" y="1"/>
                      <a:pt x="7" y="2"/>
                    </a:cubicBezTo>
                    <a:cubicBezTo>
                      <a:pt x="8" y="4"/>
                      <a:pt x="8" y="6"/>
                      <a:pt x="6" y="7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7"/>
                      <a:pt x="0" y="5"/>
                      <a:pt x="0" y="4"/>
                    </a:cubicBezTo>
                    <a:cubicBezTo>
                      <a:pt x="0" y="2"/>
                      <a:pt x="1" y="1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" name="Freeform 40"/>
              <p:cNvSpPr>
                <a:spLocks noEditPoints="1"/>
              </p:cNvSpPr>
              <p:nvPr/>
            </p:nvSpPr>
            <p:spPr bwMode="auto">
              <a:xfrm>
                <a:off x="10856911" y="4505324"/>
                <a:ext cx="165100" cy="508000"/>
              </a:xfrm>
              <a:custGeom>
                <a:avLst/>
                <a:gdLst>
                  <a:gd name="T0" fmla="*/ 19 w 44"/>
                  <a:gd name="T1" fmla="*/ 0 h 135"/>
                  <a:gd name="T2" fmla="*/ 22 w 44"/>
                  <a:gd name="T3" fmla="*/ 1 h 135"/>
                  <a:gd name="T4" fmla="*/ 22 w 44"/>
                  <a:gd name="T5" fmla="*/ 2 h 135"/>
                  <a:gd name="T6" fmla="*/ 23 w 44"/>
                  <a:gd name="T7" fmla="*/ 7 h 135"/>
                  <a:gd name="T8" fmla="*/ 17 w 44"/>
                  <a:gd name="T9" fmla="*/ 7 h 135"/>
                  <a:gd name="T10" fmla="*/ 17 w 44"/>
                  <a:gd name="T11" fmla="*/ 7 h 135"/>
                  <a:gd name="T12" fmla="*/ 16 w 44"/>
                  <a:gd name="T13" fmla="*/ 2 h 135"/>
                  <a:gd name="T14" fmla="*/ 19 w 44"/>
                  <a:gd name="T15" fmla="*/ 0 h 135"/>
                  <a:gd name="T16" fmla="*/ 34 w 44"/>
                  <a:gd name="T17" fmla="*/ 20 h 135"/>
                  <a:gd name="T18" fmla="*/ 37 w 44"/>
                  <a:gd name="T19" fmla="*/ 22 h 135"/>
                  <a:gd name="T20" fmla="*/ 37 w 44"/>
                  <a:gd name="T21" fmla="*/ 23 h 135"/>
                  <a:gd name="T22" fmla="*/ 36 w 44"/>
                  <a:gd name="T23" fmla="*/ 28 h 135"/>
                  <a:gd name="T24" fmla="*/ 31 w 44"/>
                  <a:gd name="T25" fmla="*/ 26 h 135"/>
                  <a:gd name="T26" fmla="*/ 30 w 44"/>
                  <a:gd name="T27" fmla="*/ 25 h 135"/>
                  <a:gd name="T28" fmla="*/ 32 w 44"/>
                  <a:gd name="T29" fmla="*/ 20 h 135"/>
                  <a:gd name="T30" fmla="*/ 34 w 44"/>
                  <a:gd name="T31" fmla="*/ 20 h 135"/>
                  <a:gd name="T32" fmla="*/ 44 w 44"/>
                  <a:gd name="T33" fmla="*/ 47 h 135"/>
                  <a:gd name="T34" fmla="*/ 44 w 44"/>
                  <a:gd name="T35" fmla="*/ 47 h 135"/>
                  <a:gd name="T36" fmla="*/ 41 w 44"/>
                  <a:gd name="T37" fmla="*/ 51 h 135"/>
                  <a:gd name="T38" fmla="*/ 37 w 44"/>
                  <a:gd name="T39" fmla="*/ 48 h 135"/>
                  <a:gd name="T40" fmla="*/ 40 w 44"/>
                  <a:gd name="T41" fmla="*/ 48 h 135"/>
                  <a:gd name="T42" fmla="*/ 37 w 44"/>
                  <a:gd name="T43" fmla="*/ 47 h 135"/>
                  <a:gd name="T44" fmla="*/ 44 w 44"/>
                  <a:gd name="T45" fmla="*/ 47 h 135"/>
                  <a:gd name="T46" fmla="*/ 40 w 44"/>
                  <a:gd name="T47" fmla="*/ 67 h 135"/>
                  <a:gd name="T48" fmla="*/ 40 w 44"/>
                  <a:gd name="T49" fmla="*/ 67 h 135"/>
                  <a:gd name="T50" fmla="*/ 44 w 44"/>
                  <a:gd name="T51" fmla="*/ 72 h 135"/>
                  <a:gd name="T52" fmla="*/ 43 w 44"/>
                  <a:gd name="T53" fmla="*/ 72 h 135"/>
                  <a:gd name="T54" fmla="*/ 39 w 44"/>
                  <a:gd name="T55" fmla="*/ 75 h 135"/>
                  <a:gd name="T56" fmla="*/ 36 w 44"/>
                  <a:gd name="T57" fmla="*/ 71 h 135"/>
                  <a:gd name="T58" fmla="*/ 36 w 44"/>
                  <a:gd name="T59" fmla="*/ 70 h 135"/>
                  <a:gd name="T60" fmla="*/ 40 w 44"/>
                  <a:gd name="T61" fmla="*/ 67 h 135"/>
                  <a:gd name="T62" fmla="*/ 33 w 44"/>
                  <a:gd name="T63" fmla="*/ 90 h 135"/>
                  <a:gd name="T64" fmla="*/ 35 w 44"/>
                  <a:gd name="T65" fmla="*/ 90 h 135"/>
                  <a:gd name="T66" fmla="*/ 37 w 44"/>
                  <a:gd name="T67" fmla="*/ 95 h 135"/>
                  <a:gd name="T68" fmla="*/ 36 w 44"/>
                  <a:gd name="T69" fmla="*/ 96 h 135"/>
                  <a:gd name="T70" fmla="*/ 31 w 44"/>
                  <a:gd name="T71" fmla="*/ 97 h 135"/>
                  <a:gd name="T72" fmla="*/ 29 w 44"/>
                  <a:gd name="T73" fmla="*/ 92 h 135"/>
                  <a:gd name="T74" fmla="*/ 30 w 44"/>
                  <a:gd name="T75" fmla="*/ 92 h 135"/>
                  <a:gd name="T76" fmla="*/ 33 w 44"/>
                  <a:gd name="T77" fmla="*/ 90 h 135"/>
                  <a:gd name="T78" fmla="*/ 21 w 44"/>
                  <a:gd name="T79" fmla="*/ 110 h 135"/>
                  <a:gd name="T80" fmla="*/ 23 w 44"/>
                  <a:gd name="T81" fmla="*/ 111 h 135"/>
                  <a:gd name="T82" fmla="*/ 24 w 44"/>
                  <a:gd name="T83" fmla="*/ 116 h 135"/>
                  <a:gd name="T84" fmla="*/ 24 w 44"/>
                  <a:gd name="T85" fmla="*/ 117 h 135"/>
                  <a:gd name="T86" fmla="*/ 18 w 44"/>
                  <a:gd name="T87" fmla="*/ 117 h 135"/>
                  <a:gd name="T88" fmla="*/ 18 w 44"/>
                  <a:gd name="T89" fmla="*/ 112 h 135"/>
                  <a:gd name="T90" fmla="*/ 18 w 44"/>
                  <a:gd name="T91" fmla="*/ 111 h 135"/>
                  <a:gd name="T92" fmla="*/ 21 w 44"/>
                  <a:gd name="T93" fmla="*/ 110 h 135"/>
                  <a:gd name="T94" fmla="*/ 4 w 44"/>
                  <a:gd name="T95" fmla="*/ 126 h 135"/>
                  <a:gd name="T96" fmla="*/ 7 w 44"/>
                  <a:gd name="T97" fmla="*/ 128 h 135"/>
                  <a:gd name="T98" fmla="*/ 7 w 44"/>
                  <a:gd name="T99" fmla="*/ 133 h 135"/>
                  <a:gd name="T100" fmla="*/ 6 w 44"/>
                  <a:gd name="T101" fmla="*/ 133 h 135"/>
                  <a:gd name="T102" fmla="*/ 1 w 44"/>
                  <a:gd name="T103" fmla="*/ 133 h 135"/>
                  <a:gd name="T104" fmla="*/ 2 w 44"/>
                  <a:gd name="T105" fmla="*/ 127 h 135"/>
                  <a:gd name="T106" fmla="*/ 2 w 44"/>
                  <a:gd name="T107" fmla="*/ 127 h 135"/>
                  <a:gd name="T108" fmla="*/ 4 w 44"/>
                  <a:gd name="T109" fmla="*/ 126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4" h="135">
                    <a:moveTo>
                      <a:pt x="19" y="0"/>
                    </a:moveTo>
                    <a:cubicBezTo>
                      <a:pt x="20" y="0"/>
                      <a:pt x="21" y="1"/>
                      <a:pt x="22" y="1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4" y="3"/>
                      <a:pt x="24" y="6"/>
                      <a:pt x="23" y="7"/>
                    </a:cubicBezTo>
                    <a:cubicBezTo>
                      <a:pt x="21" y="9"/>
                      <a:pt x="19" y="9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5" y="5"/>
                      <a:pt x="15" y="3"/>
                      <a:pt x="16" y="2"/>
                    </a:cubicBezTo>
                    <a:cubicBezTo>
                      <a:pt x="17" y="1"/>
                      <a:pt x="18" y="0"/>
                      <a:pt x="19" y="0"/>
                    </a:cubicBezTo>
                    <a:close/>
                    <a:moveTo>
                      <a:pt x="34" y="20"/>
                    </a:moveTo>
                    <a:cubicBezTo>
                      <a:pt x="35" y="20"/>
                      <a:pt x="36" y="21"/>
                      <a:pt x="37" y="22"/>
                    </a:cubicBezTo>
                    <a:cubicBezTo>
                      <a:pt x="37" y="23"/>
                      <a:pt x="37" y="23"/>
                      <a:pt x="37" y="23"/>
                    </a:cubicBezTo>
                    <a:cubicBezTo>
                      <a:pt x="38" y="25"/>
                      <a:pt x="37" y="27"/>
                      <a:pt x="36" y="28"/>
                    </a:cubicBezTo>
                    <a:cubicBezTo>
                      <a:pt x="34" y="29"/>
                      <a:pt x="32" y="28"/>
                      <a:pt x="31" y="26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29" y="23"/>
                      <a:pt x="30" y="21"/>
                      <a:pt x="32" y="20"/>
                    </a:cubicBezTo>
                    <a:cubicBezTo>
                      <a:pt x="33" y="20"/>
                      <a:pt x="33" y="20"/>
                      <a:pt x="34" y="20"/>
                    </a:cubicBezTo>
                    <a:close/>
                    <a:moveTo>
                      <a:pt x="44" y="47"/>
                    </a:moveTo>
                    <a:cubicBezTo>
                      <a:pt x="44" y="47"/>
                      <a:pt x="44" y="47"/>
                      <a:pt x="44" y="47"/>
                    </a:cubicBezTo>
                    <a:cubicBezTo>
                      <a:pt x="44" y="49"/>
                      <a:pt x="43" y="51"/>
                      <a:pt x="41" y="51"/>
                    </a:cubicBezTo>
                    <a:cubicBezTo>
                      <a:pt x="39" y="52"/>
                      <a:pt x="37" y="50"/>
                      <a:pt x="37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37" y="47"/>
                      <a:pt x="37" y="47"/>
                      <a:pt x="37" y="47"/>
                    </a:cubicBezTo>
                    <a:lnTo>
                      <a:pt x="44" y="47"/>
                    </a:lnTo>
                    <a:close/>
                    <a:moveTo>
                      <a:pt x="40" y="67"/>
                    </a:moveTo>
                    <a:cubicBezTo>
                      <a:pt x="40" y="67"/>
                      <a:pt x="40" y="67"/>
                      <a:pt x="40" y="67"/>
                    </a:cubicBezTo>
                    <a:cubicBezTo>
                      <a:pt x="43" y="68"/>
                      <a:pt x="44" y="69"/>
                      <a:pt x="44" y="72"/>
                    </a:cubicBezTo>
                    <a:cubicBezTo>
                      <a:pt x="43" y="72"/>
                      <a:pt x="43" y="72"/>
                      <a:pt x="43" y="72"/>
                    </a:cubicBezTo>
                    <a:cubicBezTo>
                      <a:pt x="43" y="74"/>
                      <a:pt x="41" y="76"/>
                      <a:pt x="39" y="75"/>
                    </a:cubicBezTo>
                    <a:cubicBezTo>
                      <a:pt x="37" y="75"/>
                      <a:pt x="36" y="73"/>
                      <a:pt x="36" y="71"/>
                    </a:cubicBezTo>
                    <a:cubicBezTo>
                      <a:pt x="36" y="70"/>
                      <a:pt x="36" y="70"/>
                      <a:pt x="36" y="70"/>
                    </a:cubicBezTo>
                    <a:cubicBezTo>
                      <a:pt x="36" y="68"/>
                      <a:pt x="38" y="67"/>
                      <a:pt x="40" y="67"/>
                    </a:cubicBezTo>
                    <a:close/>
                    <a:moveTo>
                      <a:pt x="33" y="90"/>
                    </a:moveTo>
                    <a:cubicBezTo>
                      <a:pt x="34" y="90"/>
                      <a:pt x="34" y="90"/>
                      <a:pt x="35" y="90"/>
                    </a:cubicBezTo>
                    <a:cubicBezTo>
                      <a:pt x="37" y="91"/>
                      <a:pt x="37" y="93"/>
                      <a:pt x="37" y="95"/>
                    </a:cubicBezTo>
                    <a:cubicBezTo>
                      <a:pt x="36" y="96"/>
                      <a:pt x="36" y="96"/>
                      <a:pt x="36" y="96"/>
                    </a:cubicBezTo>
                    <a:cubicBezTo>
                      <a:pt x="35" y="98"/>
                      <a:pt x="33" y="98"/>
                      <a:pt x="31" y="97"/>
                    </a:cubicBezTo>
                    <a:cubicBezTo>
                      <a:pt x="29" y="97"/>
                      <a:pt x="29" y="94"/>
                      <a:pt x="29" y="92"/>
                    </a:cubicBezTo>
                    <a:cubicBezTo>
                      <a:pt x="30" y="92"/>
                      <a:pt x="30" y="92"/>
                      <a:pt x="30" y="92"/>
                    </a:cubicBezTo>
                    <a:cubicBezTo>
                      <a:pt x="30" y="90"/>
                      <a:pt x="32" y="90"/>
                      <a:pt x="33" y="90"/>
                    </a:cubicBezTo>
                    <a:close/>
                    <a:moveTo>
                      <a:pt x="21" y="110"/>
                    </a:moveTo>
                    <a:cubicBezTo>
                      <a:pt x="22" y="110"/>
                      <a:pt x="23" y="110"/>
                      <a:pt x="23" y="111"/>
                    </a:cubicBezTo>
                    <a:cubicBezTo>
                      <a:pt x="25" y="112"/>
                      <a:pt x="25" y="114"/>
                      <a:pt x="24" y="116"/>
                    </a:cubicBezTo>
                    <a:cubicBezTo>
                      <a:pt x="24" y="117"/>
                      <a:pt x="24" y="117"/>
                      <a:pt x="24" y="117"/>
                    </a:cubicBezTo>
                    <a:cubicBezTo>
                      <a:pt x="22" y="118"/>
                      <a:pt x="20" y="118"/>
                      <a:pt x="18" y="117"/>
                    </a:cubicBezTo>
                    <a:cubicBezTo>
                      <a:pt x="17" y="116"/>
                      <a:pt x="16" y="113"/>
                      <a:pt x="18" y="112"/>
                    </a:cubicBezTo>
                    <a:cubicBezTo>
                      <a:pt x="18" y="111"/>
                      <a:pt x="18" y="111"/>
                      <a:pt x="18" y="111"/>
                    </a:cubicBezTo>
                    <a:cubicBezTo>
                      <a:pt x="19" y="110"/>
                      <a:pt x="20" y="110"/>
                      <a:pt x="21" y="110"/>
                    </a:cubicBezTo>
                    <a:close/>
                    <a:moveTo>
                      <a:pt x="4" y="126"/>
                    </a:moveTo>
                    <a:cubicBezTo>
                      <a:pt x="6" y="126"/>
                      <a:pt x="7" y="127"/>
                      <a:pt x="7" y="128"/>
                    </a:cubicBezTo>
                    <a:cubicBezTo>
                      <a:pt x="9" y="129"/>
                      <a:pt x="8" y="132"/>
                      <a:pt x="7" y="133"/>
                    </a:cubicBezTo>
                    <a:cubicBezTo>
                      <a:pt x="6" y="133"/>
                      <a:pt x="6" y="133"/>
                      <a:pt x="6" y="133"/>
                    </a:cubicBezTo>
                    <a:cubicBezTo>
                      <a:pt x="5" y="135"/>
                      <a:pt x="2" y="134"/>
                      <a:pt x="1" y="133"/>
                    </a:cubicBezTo>
                    <a:cubicBezTo>
                      <a:pt x="0" y="131"/>
                      <a:pt x="0" y="129"/>
                      <a:pt x="2" y="127"/>
                    </a:cubicBezTo>
                    <a:cubicBezTo>
                      <a:pt x="2" y="127"/>
                      <a:pt x="2" y="127"/>
                      <a:pt x="2" y="127"/>
                    </a:cubicBezTo>
                    <a:cubicBezTo>
                      <a:pt x="3" y="126"/>
                      <a:pt x="4" y="126"/>
                      <a:pt x="4" y="126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" name="Freeform 41"/>
              <p:cNvSpPr>
                <a:spLocks/>
              </p:cNvSpPr>
              <p:nvPr/>
            </p:nvSpPr>
            <p:spPr bwMode="auto">
              <a:xfrm>
                <a:off x="10837861" y="4460874"/>
                <a:ext cx="30162" cy="30162"/>
              </a:xfrm>
              <a:custGeom>
                <a:avLst/>
                <a:gdLst>
                  <a:gd name="T0" fmla="*/ 5 w 8"/>
                  <a:gd name="T1" fmla="*/ 0 h 8"/>
                  <a:gd name="T2" fmla="*/ 7 w 8"/>
                  <a:gd name="T3" fmla="*/ 5 h 8"/>
                  <a:gd name="T4" fmla="*/ 3 w 8"/>
                  <a:gd name="T5" fmla="*/ 7 h 8"/>
                  <a:gd name="T6" fmla="*/ 3 w 8"/>
                  <a:gd name="T7" fmla="*/ 7 h 8"/>
                  <a:gd name="T8" fmla="*/ 0 w 8"/>
                  <a:gd name="T9" fmla="*/ 4 h 8"/>
                  <a:gd name="T10" fmla="*/ 3 w 8"/>
                  <a:gd name="T11" fmla="*/ 0 h 8"/>
                  <a:gd name="T12" fmla="*/ 4 w 8"/>
                  <a:gd name="T13" fmla="*/ 3 h 8"/>
                  <a:gd name="T14" fmla="*/ 5 w 8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8">
                    <a:moveTo>
                      <a:pt x="5" y="0"/>
                    </a:moveTo>
                    <a:cubicBezTo>
                      <a:pt x="7" y="1"/>
                      <a:pt x="8" y="3"/>
                      <a:pt x="7" y="5"/>
                    </a:cubicBezTo>
                    <a:cubicBezTo>
                      <a:pt x="7" y="7"/>
                      <a:pt x="5" y="8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1" y="7"/>
                      <a:pt x="0" y="5"/>
                      <a:pt x="0" y="4"/>
                    </a:cubicBezTo>
                    <a:cubicBezTo>
                      <a:pt x="0" y="2"/>
                      <a:pt x="1" y="1"/>
                      <a:pt x="3" y="0"/>
                    </a:cubicBezTo>
                    <a:cubicBezTo>
                      <a:pt x="4" y="3"/>
                      <a:pt x="4" y="3"/>
                      <a:pt x="4" y="3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" name="Freeform 42"/>
              <p:cNvSpPr>
                <a:spLocks noEditPoints="1"/>
              </p:cNvSpPr>
              <p:nvPr/>
            </p:nvSpPr>
            <p:spPr bwMode="auto">
              <a:xfrm>
                <a:off x="10893424" y="4073524"/>
                <a:ext cx="120650" cy="379412"/>
              </a:xfrm>
              <a:custGeom>
                <a:avLst/>
                <a:gdLst>
                  <a:gd name="T0" fmla="*/ 4 w 32"/>
                  <a:gd name="T1" fmla="*/ 0 h 101"/>
                  <a:gd name="T2" fmla="*/ 6 w 32"/>
                  <a:gd name="T3" fmla="*/ 1 h 101"/>
                  <a:gd name="T4" fmla="*/ 4 w 32"/>
                  <a:gd name="T5" fmla="*/ 4 h 101"/>
                  <a:gd name="T6" fmla="*/ 2 w 32"/>
                  <a:gd name="T7" fmla="*/ 7 h 101"/>
                  <a:gd name="T8" fmla="*/ 4 w 32"/>
                  <a:gd name="T9" fmla="*/ 4 h 101"/>
                  <a:gd name="T10" fmla="*/ 2 w 32"/>
                  <a:gd name="T11" fmla="*/ 6 h 101"/>
                  <a:gd name="T12" fmla="*/ 1 w 32"/>
                  <a:gd name="T13" fmla="*/ 1 h 101"/>
                  <a:gd name="T14" fmla="*/ 4 w 32"/>
                  <a:gd name="T15" fmla="*/ 0 h 101"/>
                  <a:gd name="T16" fmla="*/ 18 w 32"/>
                  <a:gd name="T17" fmla="*/ 17 h 101"/>
                  <a:gd name="T18" fmla="*/ 21 w 32"/>
                  <a:gd name="T19" fmla="*/ 19 h 101"/>
                  <a:gd name="T20" fmla="*/ 18 w 32"/>
                  <a:gd name="T21" fmla="*/ 21 h 101"/>
                  <a:gd name="T22" fmla="*/ 15 w 32"/>
                  <a:gd name="T23" fmla="*/ 23 h 101"/>
                  <a:gd name="T24" fmla="*/ 18 w 32"/>
                  <a:gd name="T25" fmla="*/ 21 h 101"/>
                  <a:gd name="T26" fmla="*/ 15 w 32"/>
                  <a:gd name="T27" fmla="*/ 22 h 101"/>
                  <a:gd name="T28" fmla="*/ 16 w 32"/>
                  <a:gd name="T29" fmla="*/ 17 h 101"/>
                  <a:gd name="T30" fmla="*/ 18 w 32"/>
                  <a:gd name="T31" fmla="*/ 17 h 101"/>
                  <a:gd name="T32" fmla="*/ 26 w 32"/>
                  <a:gd name="T33" fmla="*/ 37 h 101"/>
                  <a:gd name="T34" fmla="*/ 30 w 32"/>
                  <a:gd name="T35" fmla="*/ 40 h 101"/>
                  <a:gd name="T36" fmla="*/ 27 w 32"/>
                  <a:gd name="T37" fmla="*/ 45 h 101"/>
                  <a:gd name="T38" fmla="*/ 23 w 32"/>
                  <a:gd name="T39" fmla="*/ 42 h 101"/>
                  <a:gd name="T40" fmla="*/ 22 w 32"/>
                  <a:gd name="T41" fmla="*/ 41 h 101"/>
                  <a:gd name="T42" fmla="*/ 25 w 32"/>
                  <a:gd name="T43" fmla="*/ 37 h 101"/>
                  <a:gd name="T44" fmla="*/ 26 w 32"/>
                  <a:gd name="T45" fmla="*/ 37 h 101"/>
                  <a:gd name="T46" fmla="*/ 28 w 32"/>
                  <a:gd name="T47" fmla="*/ 58 h 101"/>
                  <a:gd name="T48" fmla="*/ 28 w 32"/>
                  <a:gd name="T49" fmla="*/ 58 h 101"/>
                  <a:gd name="T50" fmla="*/ 32 w 32"/>
                  <a:gd name="T51" fmla="*/ 62 h 101"/>
                  <a:gd name="T52" fmla="*/ 32 w 32"/>
                  <a:gd name="T53" fmla="*/ 63 h 101"/>
                  <a:gd name="T54" fmla="*/ 28 w 32"/>
                  <a:gd name="T55" fmla="*/ 66 h 101"/>
                  <a:gd name="T56" fmla="*/ 24 w 32"/>
                  <a:gd name="T57" fmla="*/ 62 h 101"/>
                  <a:gd name="T58" fmla="*/ 28 w 32"/>
                  <a:gd name="T59" fmla="*/ 63 h 101"/>
                  <a:gd name="T60" fmla="*/ 24 w 32"/>
                  <a:gd name="T61" fmla="*/ 61 h 101"/>
                  <a:gd name="T62" fmla="*/ 28 w 32"/>
                  <a:gd name="T63" fmla="*/ 58 h 101"/>
                  <a:gd name="T64" fmla="*/ 22 w 32"/>
                  <a:gd name="T65" fmla="*/ 78 h 101"/>
                  <a:gd name="T66" fmla="*/ 24 w 32"/>
                  <a:gd name="T67" fmla="*/ 79 h 101"/>
                  <a:gd name="T68" fmla="*/ 25 w 32"/>
                  <a:gd name="T69" fmla="*/ 84 h 101"/>
                  <a:gd name="T70" fmla="*/ 20 w 32"/>
                  <a:gd name="T71" fmla="*/ 86 h 101"/>
                  <a:gd name="T72" fmla="*/ 18 w 32"/>
                  <a:gd name="T73" fmla="*/ 81 h 101"/>
                  <a:gd name="T74" fmla="*/ 19 w 32"/>
                  <a:gd name="T75" fmla="*/ 80 h 101"/>
                  <a:gd name="T76" fmla="*/ 22 w 32"/>
                  <a:gd name="T77" fmla="*/ 78 h 101"/>
                  <a:gd name="T78" fmla="*/ 8 w 32"/>
                  <a:gd name="T79" fmla="*/ 94 h 101"/>
                  <a:gd name="T80" fmla="*/ 11 w 32"/>
                  <a:gd name="T81" fmla="*/ 95 h 101"/>
                  <a:gd name="T82" fmla="*/ 10 w 32"/>
                  <a:gd name="T83" fmla="*/ 101 h 101"/>
                  <a:gd name="T84" fmla="*/ 7 w 32"/>
                  <a:gd name="T85" fmla="*/ 98 h 101"/>
                  <a:gd name="T86" fmla="*/ 6 w 32"/>
                  <a:gd name="T87" fmla="*/ 94 h 101"/>
                  <a:gd name="T88" fmla="*/ 8 w 32"/>
                  <a:gd name="T89" fmla="*/ 94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2" h="101">
                    <a:moveTo>
                      <a:pt x="4" y="0"/>
                    </a:moveTo>
                    <a:cubicBezTo>
                      <a:pt x="5" y="0"/>
                      <a:pt x="6" y="0"/>
                      <a:pt x="6" y="1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0" y="5"/>
                      <a:pt x="0" y="3"/>
                      <a:pt x="1" y="1"/>
                    </a:cubicBezTo>
                    <a:cubicBezTo>
                      <a:pt x="2" y="0"/>
                      <a:pt x="3" y="0"/>
                      <a:pt x="4" y="0"/>
                    </a:cubicBezTo>
                    <a:close/>
                    <a:moveTo>
                      <a:pt x="18" y="17"/>
                    </a:moveTo>
                    <a:cubicBezTo>
                      <a:pt x="19" y="17"/>
                      <a:pt x="20" y="18"/>
                      <a:pt x="21" y="19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3" y="21"/>
                      <a:pt x="14" y="18"/>
                      <a:pt x="16" y="17"/>
                    </a:cubicBezTo>
                    <a:cubicBezTo>
                      <a:pt x="16" y="17"/>
                      <a:pt x="17" y="17"/>
                      <a:pt x="18" y="17"/>
                    </a:cubicBezTo>
                    <a:close/>
                    <a:moveTo>
                      <a:pt x="26" y="37"/>
                    </a:moveTo>
                    <a:cubicBezTo>
                      <a:pt x="28" y="37"/>
                      <a:pt x="29" y="38"/>
                      <a:pt x="30" y="40"/>
                    </a:cubicBezTo>
                    <a:cubicBezTo>
                      <a:pt x="30" y="42"/>
                      <a:pt x="29" y="44"/>
                      <a:pt x="27" y="45"/>
                    </a:cubicBezTo>
                    <a:cubicBezTo>
                      <a:pt x="25" y="45"/>
                      <a:pt x="23" y="44"/>
                      <a:pt x="23" y="42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39"/>
                      <a:pt x="23" y="37"/>
                      <a:pt x="25" y="37"/>
                    </a:cubicBezTo>
                    <a:cubicBezTo>
                      <a:pt x="25" y="37"/>
                      <a:pt x="26" y="37"/>
                      <a:pt x="26" y="37"/>
                    </a:cubicBezTo>
                    <a:close/>
                    <a:moveTo>
                      <a:pt x="28" y="58"/>
                    </a:moveTo>
                    <a:cubicBezTo>
                      <a:pt x="28" y="58"/>
                      <a:pt x="28" y="58"/>
                      <a:pt x="28" y="58"/>
                    </a:cubicBezTo>
                    <a:cubicBezTo>
                      <a:pt x="30" y="59"/>
                      <a:pt x="32" y="60"/>
                      <a:pt x="32" y="62"/>
                    </a:cubicBezTo>
                    <a:cubicBezTo>
                      <a:pt x="32" y="62"/>
                      <a:pt x="32" y="63"/>
                      <a:pt x="32" y="63"/>
                    </a:cubicBezTo>
                    <a:cubicBezTo>
                      <a:pt x="31" y="65"/>
                      <a:pt x="30" y="67"/>
                      <a:pt x="28" y="66"/>
                    </a:cubicBezTo>
                    <a:cubicBezTo>
                      <a:pt x="26" y="66"/>
                      <a:pt x="24" y="64"/>
                      <a:pt x="24" y="62"/>
                    </a:cubicBezTo>
                    <a:cubicBezTo>
                      <a:pt x="28" y="63"/>
                      <a:pt x="28" y="63"/>
                      <a:pt x="28" y="63"/>
                    </a:cubicBezTo>
                    <a:cubicBezTo>
                      <a:pt x="24" y="61"/>
                      <a:pt x="24" y="61"/>
                      <a:pt x="24" y="61"/>
                    </a:cubicBezTo>
                    <a:cubicBezTo>
                      <a:pt x="24" y="60"/>
                      <a:pt x="26" y="58"/>
                      <a:pt x="28" y="58"/>
                    </a:cubicBezTo>
                    <a:close/>
                    <a:moveTo>
                      <a:pt x="22" y="78"/>
                    </a:moveTo>
                    <a:cubicBezTo>
                      <a:pt x="23" y="78"/>
                      <a:pt x="23" y="79"/>
                      <a:pt x="24" y="79"/>
                    </a:cubicBezTo>
                    <a:cubicBezTo>
                      <a:pt x="26" y="80"/>
                      <a:pt x="26" y="82"/>
                      <a:pt x="25" y="84"/>
                    </a:cubicBezTo>
                    <a:cubicBezTo>
                      <a:pt x="24" y="86"/>
                      <a:pt x="22" y="87"/>
                      <a:pt x="20" y="86"/>
                    </a:cubicBezTo>
                    <a:cubicBezTo>
                      <a:pt x="18" y="84"/>
                      <a:pt x="17" y="82"/>
                      <a:pt x="18" y="81"/>
                    </a:cubicBezTo>
                    <a:cubicBezTo>
                      <a:pt x="19" y="80"/>
                      <a:pt x="19" y="80"/>
                      <a:pt x="19" y="80"/>
                    </a:cubicBezTo>
                    <a:cubicBezTo>
                      <a:pt x="19" y="79"/>
                      <a:pt x="21" y="78"/>
                      <a:pt x="22" y="78"/>
                    </a:cubicBezTo>
                    <a:close/>
                    <a:moveTo>
                      <a:pt x="8" y="94"/>
                    </a:moveTo>
                    <a:cubicBezTo>
                      <a:pt x="9" y="94"/>
                      <a:pt x="10" y="94"/>
                      <a:pt x="11" y="95"/>
                    </a:cubicBezTo>
                    <a:cubicBezTo>
                      <a:pt x="12" y="97"/>
                      <a:pt x="12" y="99"/>
                      <a:pt x="10" y="101"/>
                    </a:cubicBezTo>
                    <a:cubicBezTo>
                      <a:pt x="7" y="98"/>
                      <a:pt x="7" y="98"/>
                      <a:pt x="7" y="98"/>
                    </a:cubicBezTo>
                    <a:cubicBezTo>
                      <a:pt x="6" y="94"/>
                      <a:pt x="6" y="94"/>
                      <a:pt x="6" y="94"/>
                    </a:cubicBezTo>
                    <a:cubicBezTo>
                      <a:pt x="6" y="94"/>
                      <a:pt x="7" y="94"/>
                      <a:pt x="8" y="9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" name="Freeform 43"/>
              <p:cNvSpPr>
                <a:spLocks/>
              </p:cNvSpPr>
              <p:nvPr/>
            </p:nvSpPr>
            <p:spPr bwMode="auto">
              <a:xfrm>
                <a:off x="10826749" y="4029074"/>
                <a:ext cx="30162" cy="30162"/>
              </a:xfrm>
              <a:custGeom>
                <a:avLst/>
                <a:gdLst>
                  <a:gd name="T0" fmla="*/ 4 w 8"/>
                  <a:gd name="T1" fmla="*/ 0 h 8"/>
                  <a:gd name="T2" fmla="*/ 8 w 8"/>
                  <a:gd name="T3" fmla="*/ 3 h 8"/>
                  <a:gd name="T4" fmla="*/ 7 w 8"/>
                  <a:gd name="T5" fmla="*/ 7 h 8"/>
                  <a:gd name="T6" fmla="*/ 3 w 8"/>
                  <a:gd name="T7" fmla="*/ 8 h 8"/>
                  <a:gd name="T8" fmla="*/ 4 w 8"/>
                  <a:gd name="T9" fmla="*/ 5 h 8"/>
                  <a:gd name="T10" fmla="*/ 4 w 8"/>
                  <a:gd name="T11" fmla="*/ 5 h 8"/>
                  <a:gd name="T12" fmla="*/ 3 w 8"/>
                  <a:gd name="T13" fmla="*/ 8 h 8"/>
                  <a:gd name="T14" fmla="*/ 0 w 8"/>
                  <a:gd name="T15" fmla="*/ 4 h 8"/>
                  <a:gd name="T16" fmla="*/ 3 w 8"/>
                  <a:gd name="T17" fmla="*/ 0 h 8"/>
                  <a:gd name="T18" fmla="*/ 4 w 8"/>
                  <a:gd name="T1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8">
                    <a:moveTo>
                      <a:pt x="4" y="0"/>
                    </a:moveTo>
                    <a:cubicBezTo>
                      <a:pt x="6" y="0"/>
                      <a:pt x="7" y="2"/>
                      <a:pt x="8" y="3"/>
                    </a:cubicBezTo>
                    <a:cubicBezTo>
                      <a:pt x="8" y="5"/>
                      <a:pt x="8" y="6"/>
                      <a:pt x="7" y="7"/>
                    </a:cubicBezTo>
                    <a:cubicBezTo>
                      <a:pt x="6" y="8"/>
                      <a:pt x="4" y="8"/>
                      <a:pt x="3" y="8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7"/>
                      <a:pt x="0" y="5"/>
                      <a:pt x="0" y="4"/>
                    </a:cubicBezTo>
                    <a:cubicBezTo>
                      <a:pt x="0" y="2"/>
                      <a:pt x="1" y="1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" name="Freeform 44"/>
              <p:cNvSpPr>
                <a:spLocks noEditPoints="1"/>
              </p:cNvSpPr>
              <p:nvPr/>
            </p:nvSpPr>
            <p:spPr bwMode="auto">
              <a:xfrm>
                <a:off x="10901361" y="3452812"/>
                <a:ext cx="165100" cy="576262"/>
              </a:xfrm>
              <a:custGeom>
                <a:avLst/>
                <a:gdLst>
                  <a:gd name="T0" fmla="*/ 13 w 44"/>
                  <a:gd name="T1" fmla="*/ 0 h 153"/>
                  <a:gd name="T2" fmla="*/ 15 w 44"/>
                  <a:gd name="T3" fmla="*/ 1 h 153"/>
                  <a:gd name="T4" fmla="*/ 16 w 44"/>
                  <a:gd name="T5" fmla="*/ 2 h 153"/>
                  <a:gd name="T6" fmla="*/ 16 w 44"/>
                  <a:gd name="T7" fmla="*/ 7 h 153"/>
                  <a:gd name="T8" fmla="*/ 11 w 44"/>
                  <a:gd name="T9" fmla="*/ 7 h 153"/>
                  <a:gd name="T10" fmla="*/ 10 w 44"/>
                  <a:gd name="T11" fmla="*/ 7 h 153"/>
                  <a:gd name="T12" fmla="*/ 10 w 44"/>
                  <a:gd name="T13" fmla="*/ 2 h 153"/>
                  <a:gd name="T14" fmla="*/ 13 w 44"/>
                  <a:gd name="T15" fmla="*/ 0 h 153"/>
                  <a:gd name="T16" fmla="*/ 28 w 44"/>
                  <a:gd name="T17" fmla="*/ 19 h 153"/>
                  <a:gd name="T18" fmla="*/ 31 w 44"/>
                  <a:gd name="T19" fmla="*/ 21 h 153"/>
                  <a:gd name="T20" fmla="*/ 31 w 44"/>
                  <a:gd name="T21" fmla="*/ 21 h 153"/>
                  <a:gd name="T22" fmla="*/ 30 w 44"/>
                  <a:gd name="T23" fmla="*/ 26 h 153"/>
                  <a:gd name="T24" fmla="*/ 25 w 44"/>
                  <a:gd name="T25" fmla="*/ 25 h 153"/>
                  <a:gd name="T26" fmla="*/ 25 w 44"/>
                  <a:gd name="T27" fmla="*/ 24 h 153"/>
                  <a:gd name="T28" fmla="*/ 26 w 44"/>
                  <a:gd name="T29" fmla="*/ 19 h 153"/>
                  <a:gd name="T30" fmla="*/ 28 w 44"/>
                  <a:gd name="T31" fmla="*/ 19 h 153"/>
                  <a:gd name="T32" fmla="*/ 37 w 44"/>
                  <a:gd name="T33" fmla="*/ 40 h 153"/>
                  <a:gd name="T34" fmla="*/ 41 w 44"/>
                  <a:gd name="T35" fmla="*/ 43 h 153"/>
                  <a:gd name="T36" fmla="*/ 41 w 44"/>
                  <a:gd name="T37" fmla="*/ 44 h 153"/>
                  <a:gd name="T38" fmla="*/ 38 w 44"/>
                  <a:gd name="T39" fmla="*/ 49 h 153"/>
                  <a:gd name="T40" fmla="*/ 34 w 44"/>
                  <a:gd name="T41" fmla="*/ 46 h 153"/>
                  <a:gd name="T42" fmla="*/ 33 w 44"/>
                  <a:gd name="T43" fmla="*/ 45 h 153"/>
                  <a:gd name="T44" fmla="*/ 36 w 44"/>
                  <a:gd name="T45" fmla="*/ 41 h 153"/>
                  <a:gd name="T46" fmla="*/ 37 w 44"/>
                  <a:gd name="T47" fmla="*/ 40 h 153"/>
                  <a:gd name="T48" fmla="*/ 40 w 44"/>
                  <a:gd name="T49" fmla="*/ 64 h 153"/>
                  <a:gd name="T50" fmla="*/ 44 w 44"/>
                  <a:gd name="T51" fmla="*/ 67 h 153"/>
                  <a:gd name="T52" fmla="*/ 44 w 44"/>
                  <a:gd name="T53" fmla="*/ 68 h 153"/>
                  <a:gd name="T54" fmla="*/ 41 w 44"/>
                  <a:gd name="T55" fmla="*/ 72 h 153"/>
                  <a:gd name="T56" fmla="*/ 37 w 44"/>
                  <a:gd name="T57" fmla="*/ 68 h 153"/>
                  <a:gd name="T58" fmla="*/ 37 w 44"/>
                  <a:gd name="T59" fmla="*/ 67 h 153"/>
                  <a:gd name="T60" fmla="*/ 40 w 44"/>
                  <a:gd name="T61" fmla="*/ 64 h 153"/>
                  <a:gd name="T62" fmla="*/ 40 w 44"/>
                  <a:gd name="T63" fmla="*/ 64 h 153"/>
                  <a:gd name="T64" fmla="*/ 39 w 44"/>
                  <a:gd name="T65" fmla="*/ 87 h 153"/>
                  <a:gd name="T66" fmla="*/ 40 w 44"/>
                  <a:gd name="T67" fmla="*/ 87 h 153"/>
                  <a:gd name="T68" fmla="*/ 43 w 44"/>
                  <a:gd name="T69" fmla="*/ 91 h 153"/>
                  <a:gd name="T70" fmla="*/ 43 w 44"/>
                  <a:gd name="T71" fmla="*/ 92 h 153"/>
                  <a:gd name="T72" fmla="*/ 38 w 44"/>
                  <a:gd name="T73" fmla="*/ 95 h 153"/>
                  <a:gd name="T74" fmla="*/ 35 w 44"/>
                  <a:gd name="T75" fmla="*/ 91 h 153"/>
                  <a:gd name="T76" fmla="*/ 35 w 44"/>
                  <a:gd name="T77" fmla="*/ 90 h 153"/>
                  <a:gd name="T78" fmla="*/ 39 w 44"/>
                  <a:gd name="T79" fmla="*/ 87 h 153"/>
                  <a:gd name="T80" fmla="*/ 29 w 44"/>
                  <a:gd name="T81" fmla="*/ 112 h 153"/>
                  <a:gd name="T82" fmla="*/ 36 w 44"/>
                  <a:gd name="T83" fmla="*/ 114 h 153"/>
                  <a:gd name="T84" fmla="*/ 36 w 44"/>
                  <a:gd name="T85" fmla="*/ 115 h 153"/>
                  <a:gd name="T86" fmla="*/ 31 w 44"/>
                  <a:gd name="T87" fmla="*/ 117 h 153"/>
                  <a:gd name="T88" fmla="*/ 29 w 44"/>
                  <a:gd name="T89" fmla="*/ 112 h 153"/>
                  <a:gd name="T90" fmla="*/ 33 w 44"/>
                  <a:gd name="T91" fmla="*/ 114 h 153"/>
                  <a:gd name="T92" fmla="*/ 29 w 44"/>
                  <a:gd name="T93" fmla="*/ 112 h 153"/>
                  <a:gd name="T94" fmla="*/ 22 w 44"/>
                  <a:gd name="T95" fmla="*/ 129 h 153"/>
                  <a:gd name="T96" fmla="*/ 24 w 44"/>
                  <a:gd name="T97" fmla="*/ 130 h 153"/>
                  <a:gd name="T98" fmla="*/ 25 w 44"/>
                  <a:gd name="T99" fmla="*/ 135 h 153"/>
                  <a:gd name="T100" fmla="*/ 24 w 44"/>
                  <a:gd name="T101" fmla="*/ 136 h 153"/>
                  <a:gd name="T102" fmla="*/ 19 w 44"/>
                  <a:gd name="T103" fmla="*/ 136 h 153"/>
                  <a:gd name="T104" fmla="*/ 18 w 44"/>
                  <a:gd name="T105" fmla="*/ 131 h 153"/>
                  <a:gd name="T106" fmla="*/ 19 w 44"/>
                  <a:gd name="T107" fmla="*/ 131 h 153"/>
                  <a:gd name="T108" fmla="*/ 22 w 44"/>
                  <a:gd name="T109" fmla="*/ 129 h 153"/>
                  <a:gd name="T110" fmla="*/ 5 w 44"/>
                  <a:gd name="T111" fmla="*/ 145 h 153"/>
                  <a:gd name="T112" fmla="*/ 8 w 44"/>
                  <a:gd name="T113" fmla="*/ 146 h 153"/>
                  <a:gd name="T114" fmla="*/ 7 w 44"/>
                  <a:gd name="T115" fmla="*/ 152 h 153"/>
                  <a:gd name="T116" fmla="*/ 7 w 44"/>
                  <a:gd name="T117" fmla="*/ 152 h 153"/>
                  <a:gd name="T118" fmla="*/ 2 w 44"/>
                  <a:gd name="T119" fmla="*/ 151 h 153"/>
                  <a:gd name="T120" fmla="*/ 3 w 44"/>
                  <a:gd name="T121" fmla="*/ 146 h 153"/>
                  <a:gd name="T122" fmla="*/ 3 w 44"/>
                  <a:gd name="T123" fmla="*/ 145 h 153"/>
                  <a:gd name="T124" fmla="*/ 5 w 44"/>
                  <a:gd name="T125" fmla="*/ 145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4" h="153">
                    <a:moveTo>
                      <a:pt x="13" y="0"/>
                    </a:moveTo>
                    <a:cubicBezTo>
                      <a:pt x="13" y="0"/>
                      <a:pt x="14" y="1"/>
                      <a:pt x="15" y="1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7" y="3"/>
                      <a:pt x="17" y="6"/>
                      <a:pt x="16" y="7"/>
                    </a:cubicBezTo>
                    <a:cubicBezTo>
                      <a:pt x="15" y="9"/>
                      <a:pt x="13" y="9"/>
                      <a:pt x="11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9" y="6"/>
                      <a:pt x="8" y="3"/>
                      <a:pt x="10" y="2"/>
                    </a:cubicBezTo>
                    <a:cubicBezTo>
                      <a:pt x="10" y="1"/>
                      <a:pt x="12" y="0"/>
                      <a:pt x="13" y="0"/>
                    </a:cubicBezTo>
                    <a:close/>
                    <a:moveTo>
                      <a:pt x="28" y="19"/>
                    </a:moveTo>
                    <a:cubicBezTo>
                      <a:pt x="29" y="19"/>
                      <a:pt x="30" y="19"/>
                      <a:pt x="31" y="21"/>
                    </a:cubicBezTo>
                    <a:cubicBezTo>
                      <a:pt x="31" y="21"/>
                      <a:pt x="31" y="21"/>
                      <a:pt x="31" y="21"/>
                    </a:cubicBezTo>
                    <a:cubicBezTo>
                      <a:pt x="33" y="23"/>
                      <a:pt x="32" y="25"/>
                      <a:pt x="30" y="26"/>
                    </a:cubicBezTo>
                    <a:cubicBezTo>
                      <a:pt x="28" y="27"/>
                      <a:pt x="26" y="27"/>
                      <a:pt x="25" y="25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2"/>
                      <a:pt x="24" y="20"/>
                      <a:pt x="26" y="19"/>
                    </a:cubicBezTo>
                    <a:cubicBezTo>
                      <a:pt x="27" y="19"/>
                      <a:pt x="27" y="19"/>
                      <a:pt x="28" y="19"/>
                    </a:cubicBezTo>
                    <a:close/>
                    <a:moveTo>
                      <a:pt x="37" y="40"/>
                    </a:moveTo>
                    <a:cubicBezTo>
                      <a:pt x="39" y="41"/>
                      <a:pt x="40" y="42"/>
                      <a:pt x="41" y="43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41" y="46"/>
                      <a:pt x="40" y="48"/>
                      <a:pt x="38" y="49"/>
                    </a:cubicBezTo>
                    <a:cubicBezTo>
                      <a:pt x="36" y="49"/>
                      <a:pt x="34" y="48"/>
                      <a:pt x="34" y="46"/>
                    </a:cubicBezTo>
                    <a:cubicBezTo>
                      <a:pt x="33" y="45"/>
                      <a:pt x="33" y="45"/>
                      <a:pt x="33" y="45"/>
                    </a:cubicBezTo>
                    <a:cubicBezTo>
                      <a:pt x="33" y="43"/>
                      <a:pt x="34" y="41"/>
                      <a:pt x="36" y="41"/>
                    </a:cubicBezTo>
                    <a:cubicBezTo>
                      <a:pt x="36" y="40"/>
                      <a:pt x="37" y="40"/>
                      <a:pt x="37" y="40"/>
                    </a:cubicBezTo>
                    <a:close/>
                    <a:moveTo>
                      <a:pt x="40" y="64"/>
                    </a:moveTo>
                    <a:cubicBezTo>
                      <a:pt x="42" y="64"/>
                      <a:pt x="44" y="65"/>
                      <a:pt x="44" y="67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44" y="70"/>
                      <a:pt x="43" y="72"/>
                      <a:pt x="41" y="72"/>
                    </a:cubicBezTo>
                    <a:cubicBezTo>
                      <a:pt x="39" y="72"/>
                      <a:pt x="37" y="70"/>
                      <a:pt x="37" y="68"/>
                    </a:cubicBezTo>
                    <a:cubicBezTo>
                      <a:pt x="37" y="67"/>
                      <a:pt x="37" y="67"/>
                      <a:pt x="37" y="67"/>
                    </a:cubicBezTo>
                    <a:cubicBezTo>
                      <a:pt x="37" y="65"/>
                      <a:pt x="38" y="64"/>
                      <a:pt x="40" y="64"/>
                    </a:cubicBezTo>
                    <a:cubicBezTo>
                      <a:pt x="40" y="64"/>
                      <a:pt x="40" y="64"/>
                      <a:pt x="40" y="64"/>
                    </a:cubicBezTo>
                    <a:close/>
                    <a:moveTo>
                      <a:pt x="39" y="87"/>
                    </a:moveTo>
                    <a:cubicBezTo>
                      <a:pt x="39" y="87"/>
                      <a:pt x="39" y="87"/>
                      <a:pt x="40" y="87"/>
                    </a:cubicBezTo>
                    <a:cubicBezTo>
                      <a:pt x="42" y="87"/>
                      <a:pt x="43" y="89"/>
                      <a:pt x="43" y="91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42" y="94"/>
                      <a:pt x="40" y="95"/>
                      <a:pt x="38" y="95"/>
                    </a:cubicBezTo>
                    <a:cubicBezTo>
                      <a:pt x="36" y="95"/>
                      <a:pt x="35" y="93"/>
                      <a:pt x="35" y="91"/>
                    </a:cubicBezTo>
                    <a:cubicBezTo>
                      <a:pt x="35" y="90"/>
                      <a:pt x="35" y="90"/>
                      <a:pt x="35" y="90"/>
                    </a:cubicBezTo>
                    <a:cubicBezTo>
                      <a:pt x="36" y="88"/>
                      <a:pt x="37" y="87"/>
                      <a:pt x="39" y="87"/>
                    </a:cubicBezTo>
                    <a:close/>
                    <a:moveTo>
                      <a:pt x="29" y="112"/>
                    </a:moveTo>
                    <a:cubicBezTo>
                      <a:pt x="36" y="114"/>
                      <a:pt x="36" y="114"/>
                      <a:pt x="36" y="114"/>
                    </a:cubicBezTo>
                    <a:cubicBezTo>
                      <a:pt x="36" y="114"/>
                      <a:pt x="36" y="115"/>
                      <a:pt x="36" y="115"/>
                    </a:cubicBezTo>
                    <a:cubicBezTo>
                      <a:pt x="35" y="117"/>
                      <a:pt x="33" y="118"/>
                      <a:pt x="31" y="117"/>
                    </a:cubicBezTo>
                    <a:cubicBezTo>
                      <a:pt x="29" y="116"/>
                      <a:pt x="28" y="114"/>
                      <a:pt x="29" y="112"/>
                    </a:cubicBezTo>
                    <a:cubicBezTo>
                      <a:pt x="33" y="114"/>
                      <a:pt x="33" y="114"/>
                      <a:pt x="33" y="114"/>
                    </a:cubicBezTo>
                    <a:lnTo>
                      <a:pt x="29" y="112"/>
                    </a:lnTo>
                    <a:close/>
                    <a:moveTo>
                      <a:pt x="22" y="129"/>
                    </a:moveTo>
                    <a:cubicBezTo>
                      <a:pt x="23" y="129"/>
                      <a:pt x="23" y="129"/>
                      <a:pt x="24" y="130"/>
                    </a:cubicBezTo>
                    <a:cubicBezTo>
                      <a:pt x="26" y="131"/>
                      <a:pt x="26" y="134"/>
                      <a:pt x="25" y="135"/>
                    </a:cubicBezTo>
                    <a:cubicBezTo>
                      <a:pt x="24" y="136"/>
                      <a:pt x="24" y="136"/>
                      <a:pt x="24" y="136"/>
                    </a:cubicBezTo>
                    <a:cubicBezTo>
                      <a:pt x="23" y="137"/>
                      <a:pt x="21" y="138"/>
                      <a:pt x="19" y="136"/>
                    </a:cubicBezTo>
                    <a:cubicBezTo>
                      <a:pt x="17" y="135"/>
                      <a:pt x="17" y="133"/>
                      <a:pt x="18" y="131"/>
                    </a:cubicBezTo>
                    <a:cubicBezTo>
                      <a:pt x="19" y="131"/>
                      <a:pt x="19" y="131"/>
                      <a:pt x="19" y="131"/>
                    </a:cubicBezTo>
                    <a:cubicBezTo>
                      <a:pt x="19" y="130"/>
                      <a:pt x="21" y="129"/>
                      <a:pt x="22" y="129"/>
                    </a:cubicBezTo>
                    <a:close/>
                    <a:moveTo>
                      <a:pt x="5" y="145"/>
                    </a:moveTo>
                    <a:cubicBezTo>
                      <a:pt x="6" y="145"/>
                      <a:pt x="8" y="145"/>
                      <a:pt x="8" y="146"/>
                    </a:cubicBezTo>
                    <a:cubicBezTo>
                      <a:pt x="10" y="148"/>
                      <a:pt x="9" y="151"/>
                      <a:pt x="7" y="152"/>
                    </a:cubicBezTo>
                    <a:cubicBezTo>
                      <a:pt x="7" y="152"/>
                      <a:pt x="7" y="152"/>
                      <a:pt x="7" y="152"/>
                    </a:cubicBezTo>
                    <a:cubicBezTo>
                      <a:pt x="5" y="153"/>
                      <a:pt x="3" y="153"/>
                      <a:pt x="2" y="151"/>
                    </a:cubicBezTo>
                    <a:cubicBezTo>
                      <a:pt x="0" y="149"/>
                      <a:pt x="1" y="147"/>
                      <a:pt x="3" y="146"/>
                    </a:cubicBezTo>
                    <a:cubicBezTo>
                      <a:pt x="3" y="145"/>
                      <a:pt x="3" y="145"/>
                      <a:pt x="3" y="145"/>
                    </a:cubicBezTo>
                    <a:cubicBezTo>
                      <a:pt x="4" y="145"/>
                      <a:pt x="5" y="145"/>
                      <a:pt x="5" y="14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" name="Freeform 45"/>
              <p:cNvSpPr>
                <a:spLocks/>
              </p:cNvSpPr>
              <p:nvPr/>
            </p:nvSpPr>
            <p:spPr bwMode="auto">
              <a:xfrm>
                <a:off x="10860086" y="3411537"/>
                <a:ext cx="26987" cy="30162"/>
              </a:xfrm>
              <a:custGeom>
                <a:avLst/>
                <a:gdLst>
                  <a:gd name="T0" fmla="*/ 3 w 7"/>
                  <a:gd name="T1" fmla="*/ 0 h 8"/>
                  <a:gd name="T2" fmla="*/ 7 w 7"/>
                  <a:gd name="T3" fmla="*/ 2 h 8"/>
                  <a:gd name="T4" fmla="*/ 7 w 7"/>
                  <a:gd name="T5" fmla="*/ 5 h 8"/>
                  <a:gd name="T6" fmla="*/ 3 w 7"/>
                  <a:gd name="T7" fmla="*/ 7 h 8"/>
                  <a:gd name="T8" fmla="*/ 2 w 7"/>
                  <a:gd name="T9" fmla="*/ 7 h 8"/>
                  <a:gd name="T10" fmla="*/ 0 w 7"/>
                  <a:gd name="T11" fmla="*/ 4 h 8"/>
                  <a:gd name="T12" fmla="*/ 2 w 7"/>
                  <a:gd name="T13" fmla="*/ 0 h 8"/>
                  <a:gd name="T14" fmla="*/ 3 w 7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8">
                    <a:moveTo>
                      <a:pt x="3" y="0"/>
                    </a:moveTo>
                    <a:cubicBezTo>
                      <a:pt x="5" y="0"/>
                      <a:pt x="6" y="1"/>
                      <a:pt x="7" y="2"/>
                    </a:cubicBezTo>
                    <a:cubicBezTo>
                      <a:pt x="7" y="3"/>
                      <a:pt x="7" y="4"/>
                      <a:pt x="7" y="5"/>
                    </a:cubicBezTo>
                    <a:cubicBezTo>
                      <a:pt x="6" y="7"/>
                      <a:pt x="5" y="8"/>
                      <a:pt x="3" y="7"/>
                    </a:cubicBezTo>
                    <a:cubicBezTo>
                      <a:pt x="3" y="7"/>
                      <a:pt x="2" y="7"/>
                      <a:pt x="2" y="7"/>
                    </a:cubicBezTo>
                    <a:cubicBezTo>
                      <a:pt x="1" y="7"/>
                      <a:pt x="0" y="5"/>
                      <a:pt x="0" y="4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" name="Freeform 46"/>
              <p:cNvSpPr>
                <a:spLocks noEditPoints="1"/>
              </p:cNvSpPr>
              <p:nvPr/>
            </p:nvSpPr>
            <p:spPr bwMode="auto">
              <a:xfrm>
                <a:off x="10848974" y="2938462"/>
                <a:ext cx="176212" cy="450850"/>
              </a:xfrm>
              <a:custGeom>
                <a:avLst/>
                <a:gdLst>
                  <a:gd name="T0" fmla="*/ 4 w 47"/>
                  <a:gd name="T1" fmla="*/ 0 h 120"/>
                  <a:gd name="T2" fmla="*/ 6 w 47"/>
                  <a:gd name="T3" fmla="*/ 1 h 120"/>
                  <a:gd name="T4" fmla="*/ 7 w 47"/>
                  <a:gd name="T5" fmla="*/ 2 h 120"/>
                  <a:gd name="T6" fmla="*/ 7 w 47"/>
                  <a:gd name="T7" fmla="*/ 7 h 120"/>
                  <a:gd name="T8" fmla="*/ 2 w 47"/>
                  <a:gd name="T9" fmla="*/ 8 h 120"/>
                  <a:gd name="T10" fmla="*/ 4 w 47"/>
                  <a:gd name="T11" fmla="*/ 5 h 120"/>
                  <a:gd name="T12" fmla="*/ 2 w 47"/>
                  <a:gd name="T13" fmla="*/ 7 h 120"/>
                  <a:gd name="T14" fmla="*/ 1 w 47"/>
                  <a:gd name="T15" fmla="*/ 2 h 120"/>
                  <a:gd name="T16" fmla="*/ 4 w 47"/>
                  <a:gd name="T17" fmla="*/ 0 h 120"/>
                  <a:gd name="T18" fmla="*/ 20 w 47"/>
                  <a:gd name="T19" fmla="*/ 16 h 120"/>
                  <a:gd name="T20" fmla="*/ 23 w 47"/>
                  <a:gd name="T21" fmla="*/ 17 h 120"/>
                  <a:gd name="T22" fmla="*/ 23 w 47"/>
                  <a:gd name="T23" fmla="*/ 18 h 120"/>
                  <a:gd name="T24" fmla="*/ 23 w 47"/>
                  <a:gd name="T25" fmla="*/ 23 h 120"/>
                  <a:gd name="T26" fmla="*/ 18 w 47"/>
                  <a:gd name="T27" fmla="*/ 22 h 120"/>
                  <a:gd name="T28" fmla="*/ 21 w 47"/>
                  <a:gd name="T29" fmla="*/ 20 h 120"/>
                  <a:gd name="T30" fmla="*/ 17 w 47"/>
                  <a:gd name="T31" fmla="*/ 22 h 120"/>
                  <a:gd name="T32" fmla="*/ 18 w 47"/>
                  <a:gd name="T33" fmla="*/ 17 h 120"/>
                  <a:gd name="T34" fmla="*/ 20 w 47"/>
                  <a:gd name="T35" fmla="*/ 16 h 120"/>
                  <a:gd name="T36" fmla="*/ 33 w 47"/>
                  <a:gd name="T37" fmla="*/ 34 h 120"/>
                  <a:gd name="T38" fmla="*/ 36 w 47"/>
                  <a:gd name="T39" fmla="*/ 36 h 120"/>
                  <a:gd name="T40" fmla="*/ 35 w 47"/>
                  <a:gd name="T41" fmla="*/ 41 h 120"/>
                  <a:gd name="T42" fmla="*/ 30 w 47"/>
                  <a:gd name="T43" fmla="*/ 40 h 120"/>
                  <a:gd name="T44" fmla="*/ 30 w 47"/>
                  <a:gd name="T45" fmla="*/ 39 h 120"/>
                  <a:gd name="T46" fmla="*/ 31 w 47"/>
                  <a:gd name="T47" fmla="*/ 34 h 120"/>
                  <a:gd name="T48" fmla="*/ 33 w 47"/>
                  <a:gd name="T49" fmla="*/ 34 h 120"/>
                  <a:gd name="T50" fmla="*/ 41 w 47"/>
                  <a:gd name="T51" fmla="*/ 55 h 120"/>
                  <a:gd name="T52" fmla="*/ 45 w 47"/>
                  <a:gd name="T53" fmla="*/ 57 h 120"/>
                  <a:gd name="T54" fmla="*/ 45 w 47"/>
                  <a:gd name="T55" fmla="*/ 58 h 120"/>
                  <a:gd name="T56" fmla="*/ 42 w 47"/>
                  <a:gd name="T57" fmla="*/ 63 h 120"/>
                  <a:gd name="T58" fmla="*/ 38 w 47"/>
                  <a:gd name="T59" fmla="*/ 60 h 120"/>
                  <a:gd name="T60" fmla="*/ 41 w 47"/>
                  <a:gd name="T61" fmla="*/ 59 h 120"/>
                  <a:gd name="T62" fmla="*/ 38 w 47"/>
                  <a:gd name="T63" fmla="*/ 59 h 120"/>
                  <a:gd name="T64" fmla="*/ 40 w 47"/>
                  <a:gd name="T65" fmla="*/ 55 h 120"/>
                  <a:gd name="T66" fmla="*/ 41 w 47"/>
                  <a:gd name="T67" fmla="*/ 55 h 120"/>
                  <a:gd name="T68" fmla="*/ 43 w 47"/>
                  <a:gd name="T69" fmla="*/ 76 h 120"/>
                  <a:gd name="T70" fmla="*/ 44 w 47"/>
                  <a:gd name="T71" fmla="*/ 76 h 120"/>
                  <a:gd name="T72" fmla="*/ 47 w 47"/>
                  <a:gd name="T73" fmla="*/ 81 h 120"/>
                  <a:gd name="T74" fmla="*/ 43 w 47"/>
                  <a:gd name="T75" fmla="*/ 81 h 120"/>
                  <a:gd name="T76" fmla="*/ 40 w 47"/>
                  <a:gd name="T77" fmla="*/ 80 h 120"/>
                  <a:gd name="T78" fmla="*/ 43 w 47"/>
                  <a:gd name="T79" fmla="*/ 76 h 120"/>
                  <a:gd name="T80" fmla="*/ 34 w 47"/>
                  <a:gd name="T81" fmla="*/ 99 h 120"/>
                  <a:gd name="T82" fmla="*/ 41 w 47"/>
                  <a:gd name="T83" fmla="*/ 103 h 120"/>
                  <a:gd name="T84" fmla="*/ 37 w 47"/>
                  <a:gd name="T85" fmla="*/ 101 h 120"/>
                  <a:gd name="T86" fmla="*/ 34 w 47"/>
                  <a:gd name="T87" fmla="*/ 99 h 120"/>
                  <a:gd name="T88" fmla="*/ 25 w 47"/>
                  <a:gd name="T89" fmla="*/ 114 h 120"/>
                  <a:gd name="T90" fmla="*/ 27 w 47"/>
                  <a:gd name="T91" fmla="*/ 115 h 120"/>
                  <a:gd name="T92" fmla="*/ 27 w 47"/>
                  <a:gd name="T93" fmla="*/ 120 h 120"/>
                  <a:gd name="T94" fmla="*/ 24 w 47"/>
                  <a:gd name="T95" fmla="*/ 118 h 120"/>
                  <a:gd name="T96" fmla="*/ 22 w 47"/>
                  <a:gd name="T97" fmla="*/ 115 h 120"/>
                  <a:gd name="T98" fmla="*/ 25 w 47"/>
                  <a:gd name="T99" fmla="*/ 11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7" h="120">
                    <a:moveTo>
                      <a:pt x="4" y="0"/>
                    </a:moveTo>
                    <a:cubicBezTo>
                      <a:pt x="5" y="0"/>
                      <a:pt x="5" y="1"/>
                      <a:pt x="6" y="1"/>
                    </a:cubicBezTo>
                    <a:cubicBezTo>
                      <a:pt x="6" y="1"/>
                      <a:pt x="7" y="2"/>
                      <a:pt x="7" y="2"/>
                    </a:cubicBezTo>
                    <a:cubicBezTo>
                      <a:pt x="8" y="3"/>
                      <a:pt x="9" y="5"/>
                      <a:pt x="7" y="7"/>
                    </a:cubicBezTo>
                    <a:cubicBezTo>
                      <a:pt x="6" y="9"/>
                      <a:pt x="4" y="9"/>
                      <a:pt x="2" y="8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0" y="6"/>
                      <a:pt x="0" y="4"/>
                      <a:pt x="1" y="2"/>
                    </a:cubicBezTo>
                    <a:cubicBezTo>
                      <a:pt x="1" y="1"/>
                      <a:pt x="3" y="0"/>
                      <a:pt x="4" y="0"/>
                    </a:cubicBezTo>
                    <a:close/>
                    <a:moveTo>
                      <a:pt x="20" y="16"/>
                    </a:moveTo>
                    <a:cubicBezTo>
                      <a:pt x="21" y="16"/>
                      <a:pt x="22" y="16"/>
                      <a:pt x="23" y="17"/>
                    </a:cubicBezTo>
                    <a:cubicBezTo>
                      <a:pt x="23" y="17"/>
                      <a:pt x="23" y="18"/>
                      <a:pt x="23" y="18"/>
                    </a:cubicBezTo>
                    <a:cubicBezTo>
                      <a:pt x="25" y="19"/>
                      <a:pt x="25" y="22"/>
                      <a:pt x="23" y="23"/>
                    </a:cubicBezTo>
                    <a:cubicBezTo>
                      <a:pt x="21" y="24"/>
                      <a:pt x="19" y="24"/>
                      <a:pt x="18" y="22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6" y="20"/>
                      <a:pt x="16" y="18"/>
                      <a:pt x="18" y="17"/>
                    </a:cubicBezTo>
                    <a:cubicBezTo>
                      <a:pt x="18" y="16"/>
                      <a:pt x="19" y="16"/>
                      <a:pt x="20" y="16"/>
                    </a:cubicBezTo>
                    <a:close/>
                    <a:moveTo>
                      <a:pt x="33" y="34"/>
                    </a:moveTo>
                    <a:cubicBezTo>
                      <a:pt x="34" y="34"/>
                      <a:pt x="35" y="35"/>
                      <a:pt x="36" y="36"/>
                    </a:cubicBezTo>
                    <a:cubicBezTo>
                      <a:pt x="37" y="38"/>
                      <a:pt x="37" y="40"/>
                      <a:pt x="35" y="41"/>
                    </a:cubicBezTo>
                    <a:cubicBezTo>
                      <a:pt x="33" y="42"/>
                      <a:pt x="31" y="42"/>
                      <a:pt x="30" y="40"/>
                    </a:cubicBezTo>
                    <a:cubicBezTo>
                      <a:pt x="30" y="39"/>
                      <a:pt x="30" y="39"/>
                      <a:pt x="30" y="39"/>
                    </a:cubicBezTo>
                    <a:cubicBezTo>
                      <a:pt x="29" y="38"/>
                      <a:pt x="29" y="35"/>
                      <a:pt x="31" y="34"/>
                    </a:cubicBezTo>
                    <a:cubicBezTo>
                      <a:pt x="32" y="34"/>
                      <a:pt x="32" y="34"/>
                      <a:pt x="33" y="34"/>
                    </a:cubicBezTo>
                    <a:close/>
                    <a:moveTo>
                      <a:pt x="41" y="55"/>
                    </a:moveTo>
                    <a:cubicBezTo>
                      <a:pt x="43" y="55"/>
                      <a:pt x="44" y="56"/>
                      <a:pt x="45" y="57"/>
                    </a:cubicBezTo>
                    <a:cubicBezTo>
                      <a:pt x="45" y="57"/>
                      <a:pt x="45" y="58"/>
                      <a:pt x="45" y="58"/>
                    </a:cubicBezTo>
                    <a:cubicBezTo>
                      <a:pt x="45" y="60"/>
                      <a:pt x="44" y="62"/>
                      <a:pt x="42" y="63"/>
                    </a:cubicBezTo>
                    <a:cubicBezTo>
                      <a:pt x="40" y="63"/>
                      <a:pt x="38" y="62"/>
                      <a:pt x="38" y="60"/>
                    </a:cubicBezTo>
                    <a:cubicBezTo>
                      <a:pt x="41" y="59"/>
                      <a:pt x="41" y="59"/>
                      <a:pt x="41" y="59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37" y="57"/>
                      <a:pt x="38" y="55"/>
                      <a:pt x="40" y="55"/>
                    </a:cubicBezTo>
                    <a:cubicBezTo>
                      <a:pt x="41" y="55"/>
                      <a:pt x="41" y="55"/>
                      <a:pt x="41" y="55"/>
                    </a:cubicBezTo>
                    <a:close/>
                    <a:moveTo>
                      <a:pt x="43" y="76"/>
                    </a:moveTo>
                    <a:cubicBezTo>
                      <a:pt x="43" y="76"/>
                      <a:pt x="44" y="76"/>
                      <a:pt x="44" y="76"/>
                    </a:cubicBezTo>
                    <a:cubicBezTo>
                      <a:pt x="46" y="77"/>
                      <a:pt x="47" y="78"/>
                      <a:pt x="47" y="81"/>
                    </a:cubicBezTo>
                    <a:cubicBezTo>
                      <a:pt x="43" y="81"/>
                      <a:pt x="43" y="81"/>
                      <a:pt x="43" y="81"/>
                    </a:cubicBezTo>
                    <a:cubicBezTo>
                      <a:pt x="40" y="80"/>
                      <a:pt x="40" y="80"/>
                      <a:pt x="40" y="80"/>
                    </a:cubicBezTo>
                    <a:cubicBezTo>
                      <a:pt x="40" y="78"/>
                      <a:pt x="41" y="76"/>
                      <a:pt x="43" y="76"/>
                    </a:cubicBezTo>
                    <a:close/>
                    <a:moveTo>
                      <a:pt x="34" y="99"/>
                    </a:moveTo>
                    <a:cubicBezTo>
                      <a:pt x="41" y="103"/>
                      <a:pt x="41" y="103"/>
                      <a:pt x="41" y="103"/>
                    </a:cubicBezTo>
                    <a:cubicBezTo>
                      <a:pt x="37" y="101"/>
                      <a:pt x="37" y="101"/>
                      <a:pt x="37" y="101"/>
                    </a:cubicBezTo>
                    <a:lnTo>
                      <a:pt x="34" y="99"/>
                    </a:lnTo>
                    <a:close/>
                    <a:moveTo>
                      <a:pt x="25" y="114"/>
                    </a:moveTo>
                    <a:cubicBezTo>
                      <a:pt x="25" y="114"/>
                      <a:pt x="26" y="114"/>
                      <a:pt x="27" y="115"/>
                    </a:cubicBezTo>
                    <a:cubicBezTo>
                      <a:pt x="29" y="117"/>
                      <a:pt x="29" y="119"/>
                      <a:pt x="27" y="120"/>
                    </a:cubicBezTo>
                    <a:cubicBezTo>
                      <a:pt x="24" y="118"/>
                      <a:pt x="24" y="118"/>
                      <a:pt x="24" y="118"/>
                    </a:cubicBezTo>
                    <a:cubicBezTo>
                      <a:pt x="22" y="115"/>
                      <a:pt x="22" y="115"/>
                      <a:pt x="22" y="115"/>
                    </a:cubicBezTo>
                    <a:cubicBezTo>
                      <a:pt x="23" y="114"/>
                      <a:pt x="24" y="114"/>
                      <a:pt x="25" y="11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" name="Freeform 47"/>
              <p:cNvSpPr>
                <a:spLocks/>
              </p:cNvSpPr>
              <p:nvPr/>
            </p:nvSpPr>
            <p:spPr bwMode="auto">
              <a:xfrm>
                <a:off x="10777536" y="2897187"/>
                <a:ext cx="30162" cy="30162"/>
              </a:xfrm>
              <a:custGeom>
                <a:avLst/>
                <a:gdLst>
                  <a:gd name="T0" fmla="*/ 4 w 8"/>
                  <a:gd name="T1" fmla="*/ 0 h 8"/>
                  <a:gd name="T2" fmla="*/ 7 w 8"/>
                  <a:gd name="T3" fmla="*/ 2 h 8"/>
                  <a:gd name="T4" fmla="*/ 7 w 8"/>
                  <a:gd name="T5" fmla="*/ 6 h 8"/>
                  <a:gd name="T6" fmla="*/ 3 w 8"/>
                  <a:gd name="T7" fmla="*/ 8 h 8"/>
                  <a:gd name="T8" fmla="*/ 4 w 8"/>
                  <a:gd name="T9" fmla="*/ 4 h 8"/>
                  <a:gd name="T10" fmla="*/ 4 w 8"/>
                  <a:gd name="T11" fmla="*/ 4 h 8"/>
                  <a:gd name="T12" fmla="*/ 3 w 8"/>
                  <a:gd name="T13" fmla="*/ 8 h 8"/>
                  <a:gd name="T14" fmla="*/ 0 w 8"/>
                  <a:gd name="T15" fmla="*/ 4 h 8"/>
                  <a:gd name="T16" fmla="*/ 2 w 8"/>
                  <a:gd name="T17" fmla="*/ 1 h 8"/>
                  <a:gd name="T18" fmla="*/ 4 w 8"/>
                  <a:gd name="T1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8">
                    <a:moveTo>
                      <a:pt x="4" y="0"/>
                    </a:moveTo>
                    <a:cubicBezTo>
                      <a:pt x="5" y="0"/>
                      <a:pt x="7" y="1"/>
                      <a:pt x="7" y="2"/>
                    </a:cubicBezTo>
                    <a:cubicBezTo>
                      <a:pt x="8" y="4"/>
                      <a:pt x="8" y="5"/>
                      <a:pt x="7" y="6"/>
                    </a:cubicBezTo>
                    <a:cubicBezTo>
                      <a:pt x="6" y="8"/>
                      <a:pt x="5" y="8"/>
                      <a:pt x="3" y="8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7"/>
                      <a:pt x="0" y="6"/>
                      <a:pt x="0" y="4"/>
                    </a:cubicBezTo>
                    <a:cubicBezTo>
                      <a:pt x="0" y="3"/>
                      <a:pt x="1" y="1"/>
                      <a:pt x="2" y="1"/>
                    </a:cubicBezTo>
                    <a:cubicBezTo>
                      <a:pt x="3" y="0"/>
                      <a:pt x="3" y="0"/>
                      <a:pt x="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" name="Freeform 48"/>
              <p:cNvSpPr>
                <a:spLocks noEditPoints="1"/>
              </p:cNvSpPr>
              <p:nvPr/>
            </p:nvSpPr>
            <p:spPr bwMode="auto">
              <a:xfrm>
                <a:off x="10714036" y="2403474"/>
                <a:ext cx="225425" cy="477837"/>
              </a:xfrm>
              <a:custGeom>
                <a:avLst/>
                <a:gdLst>
                  <a:gd name="T0" fmla="*/ 2 w 60"/>
                  <a:gd name="T1" fmla="*/ 0 h 127"/>
                  <a:gd name="T2" fmla="*/ 3 w 60"/>
                  <a:gd name="T3" fmla="*/ 1 h 127"/>
                  <a:gd name="T4" fmla="*/ 5 w 60"/>
                  <a:gd name="T5" fmla="*/ 6 h 127"/>
                  <a:gd name="T6" fmla="*/ 0 w 60"/>
                  <a:gd name="T7" fmla="*/ 8 h 127"/>
                  <a:gd name="T8" fmla="*/ 2 w 60"/>
                  <a:gd name="T9" fmla="*/ 4 h 127"/>
                  <a:gd name="T10" fmla="*/ 0 w 60"/>
                  <a:gd name="T11" fmla="*/ 8 h 127"/>
                  <a:gd name="T12" fmla="*/ 2 w 60"/>
                  <a:gd name="T13" fmla="*/ 0 h 127"/>
                  <a:gd name="T14" fmla="*/ 22 w 60"/>
                  <a:gd name="T15" fmla="*/ 12 h 127"/>
                  <a:gd name="T16" fmla="*/ 24 w 60"/>
                  <a:gd name="T17" fmla="*/ 13 h 127"/>
                  <a:gd name="T18" fmla="*/ 25 w 60"/>
                  <a:gd name="T19" fmla="*/ 14 h 127"/>
                  <a:gd name="T20" fmla="*/ 26 w 60"/>
                  <a:gd name="T21" fmla="*/ 19 h 127"/>
                  <a:gd name="T22" fmla="*/ 21 w 60"/>
                  <a:gd name="T23" fmla="*/ 19 h 127"/>
                  <a:gd name="T24" fmla="*/ 20 w 60"/>
                  <a:gd name="T25" fmla="*/ 19 h 127"/>
                  <a:gd name="T26" fmla="*/ 19 w 60"/>
                  <a:gd name="T27" fmla="*/ 14 h 127"/>
                  <a:gd name="T28" fmla="*/ 22 w 60"/>
                  <a:gd name="T29" fmla="*/ 12 h 127"/>
                  <a:gd name="T30" fmla="*/ 39 w 60"/>
                  <a:gd name="T31" fmla="*/ 30 h 127"/>
                  <a:gd name="T32" fmla="*/ 42 w 60"/>
                  <a:gd name="T33" fmla="*/ 31 h 127"/>
                  <a:gd name="T34" fmla="*/ 43 w 60"/>
                  <a:gd name="T35" fmla="*/ 32 h 127"/>
                  <a:gd name="T36" fmla="*/ 42 w 60"/>
                  <a:gd name="T37" fmla="*/ 37 h 127"/>
                  <a:gd name="T38" fmla="*/ 37 w 60"/>
                  <a:gd name="T39" fmla="*/ 36 h 127"/>
                  <a:gd name="T40" fmla="*/ 36 w 60"/>
                  <a:gd name="T41" fmla="*/ 36 h 127"/>
                  <a:gd name="T42" fmla="*/ 37 w 60"/>
                  <a:gd name="T43" fmla="*/ 30 h 127"/>
                  <a:gd name="T44" fmla="*/ 39 w 60"/>
                  <a:gd name="T45" fmla="*/ 30 h 127"/>
                  <a:gd name="T46" fmla="*/ 51 w 60"/>
                  <a:gd name="T47" fmla="*/ 51 h 127"/>
                  <a:gd name="T48" fmla="*/ 55 w 60"/>
                  <a:gd name="T49" fmla="*/ 54 h 127"/>
                  <a:gd name="T50" fmla="*/ 55 w 60"/>
                  <a:gd name="T51" fmla="*/ 54 h 127"/>
                  <a:gd name="T52" fmla="*/ 53 w 60"/>
                  <a:gd name="T53" fmla="*/ 59 h 127"/>
                  <a:gd name="T54" fmla="*/ 48 w 60"/>
                  <a:gd name="T55" fmla="*/ 57 h 127"/>
                  <a:gd name="T56" fmla="*/ 48 w 60"/>
                  <a:gd name="T57" fmla="*/ 56 h 127"/>
                  <a:gd name="T58" fmla="*/ 50 w 60"/>
                  <a:gd name="T59" fmla="*/ 51 h 127"/>
                  <a:gd name="T60" fmla="*/ 51 w 60"/>
                  <a:gd name="T61" fmla="*/ 51 h 127"/>
                  <a:gd name="T62" fmla="*/ 57 w 60"/>
                  <a:gd name="T63" fmla="*/ 75 h 127"/>
                  <a:gd name="T64" fmla="*/ 60 w 60"/>
                  <a:gd name="T65" fmla="*/ 79 h 127"/>
                  <a:gd name="T66" fmla="*/ 60 w 60"/>
                  <a:gd name="T67" fmla="*/ 79 h 127"/>
                  <a:gd name="T68" fmla="*/ 57 w 60"/>
                  <a:gd name="T69" fmla="*/ 83 h 127"/>
                  <a:gd name="T70" fmla="*/ 53 w 60"/>
                  <a:gd name="T71" fmla="*/ 79 h 127"/>
                  <a:gd name="T72" fmla="*/ 53 w 60"/>
                  <a:gd name="T73" fmla="*/ 79 h 127"/>
                  <a:gd name="T74" fmla="*/ 56 w 60"/>
                  <a:gd name="T75" fmla="*/ 75 h 127"/>
                  <a:gd name="T76" fmla="*/ 57 w 60"/>
                  <a:gd name="T77" fmla="*/ 75 h 127"/>
                  <a:gd name="T78" fmla="*/ 53 w 60"/>
                  <a:gd name="T79" fmla="*/ 99 h 127"/>
                  <a:gd name="T80" fmla="*/ 55 w 60"/>
                  <a:gd name="T81" fmla="*/ 99 h 127"/>
                  <a:gd name="T82" fmla="*/ 57 w 60"/>
                  <a:gd name="T83" fmla="*/ 104 h 127"/>
                  <a:gd name="T84" fmla="*/ 57 w 60"/>
                  <a:gd name="T85" fmla="*/ 104 h 127"/>
                  <a:gd name="T86" fmla="*/ 52 w 60"/>
                  <a:gd name="T87" fmla="*/ 106 h 127"/>
                  <a:gd name="T88" fmla="*/ 50 w 60"/>
                  <a:gd name="T89" fmla="*/ 102 h 127"/>
                  <a:gd name="T90" fmla="*/ 50 w 60"/>
                  <a:gd name="T91" fmla="*/ 101 h 127"/>
                  <a:gd name="T92" fmla="*/ 53 w 60"/>
                  <a:gd name="T93" fmla="*/ 99 h 127"/>
                  <a:gd name="T94" fmla="*/ 41 w 60"/>
                  <a:gd name="T95" fmla="*/ 118 h 127"/>
                  <a:gd name="T96" fmla="*/ 43 w 60"/>
                  <a:gd name="T97" fmla="*/ 119 h 127"/>
                  <a:gd name="T98" fmla="*/ 43 w 60"/>
                  <a:gd name="T99" fmla="*/ 125 h 127"/>
                  <a:gd name="T100" fmla="*/ 43 w 60"/>
                  <a:gd name="T101" fmla="*/ 125 h 127"/>
                  <a:gd name="T102" fmla="*/ 38 w 60"/>
                  <a:gd name="T103" fmla="*/ 125 h 127"/>
                  <a:gd name="T104" fmla="*/ 38 w 60"/>
                  <a:gd name="T105" fmla="*/ 120 h 127"/>
                  <a:gd name="T106" fmla="*/ 38 w 60"/>
                  <a:gd name="T107" fmla="*/ 119 h 127"/>
                  <a:gd name="T108" fmla="*/ 41 w 60"/>
                  <a:gd name="T109" fmla="*/ 118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0" h="127">
                    <a:moveTo>
                      <a:pt x="2" y="0"/>
                    </a:moveTo>
                    <a:cubicBezTo>
                      <a:pt x="2" y="0"/>
                      <a:pt x="3" y="1"/>
                      <a:pt x="3" y="1"/>
                    </a:cubicBezTo>
                    <a:cubicBezTo>
                      <a:pt x="5" y="2"/>
                      <a:pt x="6" y="4"/>
                      <a:pt x="5" y="6"/>
                    </a:cubicBezTo>
                    <a:cubicBezTo>
                      <a:pt x="4" y="8"/>
                      <a:pt x="2" y="8"/>
                      <a:pt x="0" y="8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0" y="8"/>
                      <a:pt x="0" y="8"/>
                      <a:pt x="0" y="8"/>
                    </a:cubicBezTo>
                    <a:lnTo>
                      <a:pt x="2" y="0"/>
                    </a:lnTo>
                    <a:close/>
                    <a:moveTo>
                      <a:pt x="22" y="12"/>
                    </a:moveTo>
                    <a:cubicBezTo>
                      <a:pt x="23" y="12"/>
                      <a:pt x="24" y="13"/>
                      <a:pt x="24" y="13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7" y="15"/>
                      <a:pt x="27" y="17"/>
                      <a:pt x="26" y="19"/>
                    </a:cubicBezTo>
                    <a:cubicBezTo>
                      <a:pt x="25" y="20"/>
                      <a:pt x="22" y="21"/>
                      <a:pt x="21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18" y="18"/>
                      <a:pt x="18" y="15"/>
                      <a:pt x="19" y="14"/>
                    </a:cubicBezTo>
                    <a:cubicBezTo>
                      <a:pt x="20" y="13"/>
                      <a:pt x="21" y="12"/>
                      <a:pt x="22" y="12"/>
                    </a:cubicBezTo>
                    <a:close/>
                    <a:moveTo>
                      <a:pt x="39" y="30"/>
                    </a:moveTo>
                    <a:cubicBezTo>
                      <a:pt x="40" y="30"/>
                      <a:pt x="41" y="30"/>
                      <a:pt x="42" y="31"/>
                    </a:cubicBezTo>
                    <a:cubicBezTo>
                      <a:pt x="43" y="32"/>
                      <a:pt x="43" y="32"/>
                      <a:pt x="43" y="32"/>
                    </a:cubicBezTo>
                    <a:cubicBezTo>
                      <a:pt x="44" y="34"/>
                      <a:pt x="44" y="36"/>
                      <a:pt x="42" y="37"/>
                    </a:cubicBezTo>
                    <a:cubicBezTo>
                      <a:pt x="40" y="38"/>
                      <a:pt x="38" y="38"/>
                      <a:pt x="37" y="36"/>
                    </a:cubicBezTo>
                    <a:cubicBezTo>
                      <a:pt x="36" y="36"/>
                      <a:pt x="36" y="36"/>
                      <a:pt x="36" y="36"/>
                    </a:cubicBezTo>
                    <a:cubicBezTo>
                      <a:pt x="35" y="34"/>
                      <a:pt x="35" y="32"/>
                      <a:pt x="37" y="30"/>
                    </a:cubicBezTo>
                    <a:cubicBezTo>
                      <a:pt x="38" y="30"/>
                      <a:pt x="38" y="30"/>
                      <a:pt x="39" y="30"/>
                    </a:cubicBezTo>
                    <a:close/>
                    <a:moveTo>
                      <a:pt x="51" y="51"/>
                    </a:moveTo>
                    <a:cubicBezTo>
                      <a:pt x="53" y="51"/>
                      <a:pt x="54" y="52"/>
                      <a:pt x="55" y="54"/>
                    </a:cubicBezTo>
                    <a:cubicBezTo>
                      <a:pt x="55" y="54"/>
                      <a:pt x="55" y="54"/>
                      <a:pt x="55" y="54"/>
                    </a:cubicBezTo>
                    <a:cubicBezTo>
                      <a:pt x="56" y="56"/>
                      <a:pt x="55" y="59"/>
                      <a:pt x="53" y="59"/>
                    </a:cubicBezTo>
                    <a:cubicBezTo>
                      <a:pt x="51" y="60"/>
                      <a:pt x="49" y="59"/>
                      <a:pt x="48" y="57"/>
                    </a:cubicBezTo>
                    <a:cubicBezTo>
                      <a:pt x="48" y="56"/>
                      <a:pt x="48" y="56"/>
                      <a:pt x="48" y="56"/>
                    </a:cubicBezTo>
                    <a:cubicBezTo>
                      <a:pt x="47" y="54"/>
                      <a:pt x="48" y="52"/>
                      <a:pt x="50" y="51"/>
                    </a:cubicBezTo>
                    <a:cubicBezTo>
                      <a:pt x="50" y="51"/>
                      <a:pt x="51" y="51"/>
                      <a:pt x="51" y="51"/>
                    </a:cubicBezTo>
                    <a:close/>
                    <a:moveTo>
                      <a:pt x="57" y="75"/>
                    </a:moveTo>
                    <a:cubicBezTo>
                      <a:pt x="59" y="75"/>
                      <a:pt x="60" y="77"/>
                      <a:pt x="60" y="79"/>
                    </a:cubicBezTo>
                    <a:cubicBezTo>
                      <a:pt x="60" y="79"/>
                      <a:pt x="60" y="79"/>
                      <a:pt x="60" y="79"/>
                    </a:cubicBezTo>
                    <a:cubicBezTo>
                      <a:pt x="60" y="81"/>
                      <a:pt x="59" y="83"/>
                      <a:pt x="57" y="83"/>
                    </a:cubicBezTo>
                    <a:cubicBezTo>
                      <a:pt x="55" y="83"/>
                      <a:pt x="53" y="81"/>
                      <a:pt x="53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7"/>
                      <a:pt x="54" y="75"/>
                      <a:pt x="56" y="75"/>
                    </a:cubicBezTo>
                    <a:cubicBezTo>
                      <a:pt x="56" y="75"/>
                      <a:pt x="57" y="75"/>
                      <a:pt x="57" y="75"/>
                    </a:cubicBezTo>
                    <a:close/>
                    <a:moveTo>
                      <a:pt x="53" y="99"/>
                    </a:moveTo>
                    <a:cubicBezTo>
                      <a:pt x="54" y="99"/>
                      <a:pt x="54" y="99"/>
                      <a:pt x="55" y="99"/>
                    </a:cubicBezTo>
                    <a:cubicBezTo>
                      <a:pt x="57" y="100"/>
                      <a:pt x="58" y="102"/>
                      <a:pt x="57" y="104"/>
                    </a:cubicBezTo>
                    <a:cubicBezTo>
                      <a:pt x="57" y="104"/>
                      <a:pt x="57" y="104"/>
                      <a:pt x="57" y="104"/>
                    </a:cubicBezTo>
                    <a:cubicBezTo>
                      <a:pt x="56" y="106"/>
                      <a:pt x="54" y="107"/>
                      <a:pt x="52" y="106"/>
                    </a:cubicBezTo>
                    <a:cubicBezTo>
                      <a:pt x="50" y="106"/>
                      <a:pt x="49" y="103"/>
                      <a:pt x="50" y="102"/>
                    </a:cubicBezTo>
                    <a:cubicBezTo>
                      <a:pt x="50" y="101"/>
                      <a:pt x="50" y="101"/>
                      <a:pt x="50" y="101"/>
                    </a:cubicBezTo>
                    <a:cubicBezTo>
                      <a:pt x="51" y="99"/>
                      <a:pt x="52" y="98"/>
                      <a:pt x="53" y="99"/>
                    </a:cubicBezTo>
                    <a:close/>
                    <a:moveTo>
                      <a:pt x="41" y="118"/>
                    </a:moveTo>
                    <a:cubicBezTo>
                      <a:pt x="42" y="118"/>
                      <a:pt x="43" y="119"/>
                      <a:pt x="43" y="119"/>
                    </a:cubicBezTo>
                    <a:cubicBezTo>
                      <a:pt x="45" y="121"/>
                      <a:pt x="45" y="123"/>
                      <a:pt x="43" y="125"/>
                    </a:cubicBezTo>
                    <a:cubicBezTo>
                      <a:pt x="43" y="125"/>
                      <a:pt x="43" y="125"/>
                      <a:pt x="43" y="125"/>
                    </a:cubicBezTo>
                    <a:cubicBezTo>
                      <a:pt x="41" y="127"/>
                      <a:pt x="39" y="127"/>
                      <a:pt x="38" y="125"/>
                    </a:cubicBezTo>
                    <a:cubicBezTo>
                      <a:pt x="36" y="124"/>
                      <a:pt x="36" y="121"/>
                      <a:pt x="38" y="120"/>
                    </a:cubicBezTo>
                    <a:cubicBezTo>
                      <a:pt x="38" y="119"/>
                      <a:pt x="38" y="119"/>
                      <a:pt x="38" y="119"/>
                    </a:cubicBezTo>
                    <a:cubicBezTo>
                      <a:pt x="39" y="119"/>
                      <a:pt x="40" y="118"/>
                      <a:pt x="41" y="11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" name="Freeform 49"/>
              <p:cNvSpPr>
                <a:spLocks/>
              </p:cNvSpPr>
              <p:nvPr/>
            </p:nvSpPr>
            <p:spPr bwMode="auto">
              <a:xfrm>
                <a:off x="10615611" y="2386012"/>
                <a:ext cx="26987" cy="30162"/>
              </a:xfrm>
              <a:custGeom>
                <a:avLst/>
                <a:gdLst>
                  <a:gd name="T0" fmla="*/ 4 w 7"/>
                  <a:gd name="T1" fmla="*/ 1 h 8"/>
                  <a:gd name="T2" fmla="*/ 4 w 7"/>
                  <a:gd name="T3" fmla="*/ 1 h 8"/>
                  <a:gd name="T4" fmla="*/ 7 w 7"/>
                  <a:gd name="T5" fmla="*/ 3 h 8"/>
                  <a:gd name="T6" fmla="*/ 7 w 7"/>
                  <a:gd name="T7" fmla="*/ 5 h 8"/>
                  <a:gd name="T8" fmla="*/ 4 w 7"/>
                  <a:gd name="T9" fmla="*/ 8 h 8"/>
                  <a:gd name="T10" fmla="*/ 4 w 7"/>
                  <a:gd name="T11" fmla="*/ 8 h 8"/>
                  <a:gd name="T12" fmla="*/ 1 w 7"/>
                  <a:gd name="T13" fmla="*/ 7 h 8"/>
                  <a:gd name="T14" fmla="*/ 0 w 7"/>
                  <a:gd name="T15" fmla="*/ 4 h 8"/>
                  <a:gd name="T16" fmla="*/ 4 w 7"/>
                  <a:gd name="T17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8"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5" y="1"/>
                      <a:pt x="7" y="2"/>
                      <a:pt x="7" y="3"/>
                    </a:cubicBezTo>
                    <a:cubicBezTo>
                      <a:pt x="7" y="4"/>
                      <a:pt x="7" y="4"/>
                      <a:pt x="7" y="5"/>
                    </a:cubicBezTo>
                    <a:cubicBezTo>
                      <a:pt x="7" y="7"/>
                      <a:pt x="6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2" y="8"/>
                      <a:pt x="1" y="7"/>
                    </a:cubicBezTo>
                    <a:cubicBezTo>
                      <a:pt x="0" y="6"/>
                      <a:pt x="0" y="5"/>
                      <a:pt x="0" y="4"/>
                    </a:cubicBezTo>
                    <a:cubicBezTo>
                      <a:pt x="0" y="2"/>
                      <a:pt x="2" y="0"/>
                      <a:pt x="4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" name="Freeform 50"/>
              <p:cNvSpPr>
                <a:spLocks noEditPoints="1"/>
              </p:cNvSpPr>
              <p:nvPr/>
            </p:nvSpPr>
            <p:spPr bwMode="auto">
              <a:xfrm>
                <a:off x="9944099" y="2114549"/>
                <a:ext cx="682625" cy="217487"/>
              </a:xfrm>
              <a:custGeom>
                <a:avLst/>
                <a:gdLst>
                  <a:gd name="T0" fmla="*/ 76 w 182"/>
                  <a:gd name="T1" fmla="*/ 4 h 58"/>
                  <a:gd name="T2" fmla="*/ 72 w 182"/>
                  <a:gd name="T3" fmla="*/ 8 h 58"/>
                  <a:gd name="T4" fmla="*/ 68 w 182"/>
                  <a:gd name="T5" fmla="*/ 4 h 58"/>
                  <a:gd name="T6" fmla="*/ 72 w 182"/>
                  <a:gd name="T7" fmla="*/ 0 h 58"/>
                  <a:gd name="T8" fmla="*/ 96 w 182"/>
                  <a:gd name="T9" fmla="*/ 3 h 58"/>
                  <a:gd name="T10" fmla="*/ 97 w 182"/>
                  <a:gd name="T11" fmla="*/ 3 h 58"/>
                  <a:gd name="T12" fmla="*/ 96 w 182"/>
                  <a:gd name="T13" fmla="*/ 10 h 58"/>
                  <a:gd name="T14" fmla="*/ 92 w 182"/>
                  <a:gd name="T15" fmla="*/ 6 h 58"/>
                  <a:gd name="T16" fmla="*/ 49 w 182"/>
                  <a:gd name="T17" fmla="*/ 1 h 58"/>
                  <a:gd name="T18" fmla="*/ 49 w 182"/>
                  <a:gd name="T19" fmla="*/ 9 h 58"/>
                  <a:gd name="T20" fmla="*/ 44 w 182"/>
                  <a:gd name="T21" fmla="*/ 6 h 58"/>
                  <a:gd name="T22" fmla="*/ 48 w 182"/>
                  <a:gd name="T23" fmla="*/ 1 h 58"/>
                  <a:gd name="T24" fmla="*/ 119 w 182"/>
                  <a:gd name="T25" fmla="*/ 8 h 58"/>
                  <a:gd name="T26" fmla="*/ 123 w 182"/>
                  <a:gd name="T27" fmla="*/ 13 h 58"/>
                  <a:gd name="T28" fmla="*/ 118 w 182"/>
                  <a:gd name="T29" fmla="*/ 16 h 58"/>
                  <a:gd name="T30" fmla="*/ 119 w 182"/>
                  <a:gd name="T31" fmla="*/ 8 h 58"/>
                  <a:gd name="T32" fmla="*/ 29 w 182"/>
                  <a:gd name="T33" fmla="*/ 9 h 58"/>
                  <a:gd name="T34" fmla="*/ 26 w 182"/>
                  <a:gd name="T35" fmla="*/ 14 h 58"/>
                  <a:gd name="T36" fmla="*/ 23 w 182"/>
                  <a:gd name="T37" fmla="*/ 7 h 58"/>
                  <a:gd name="T38" fmla="*/ 26 w 182"/>
                  <a:gd name="T39" fmla="*/ 6 h 58"/>
                  <a:gd name="T40" fmla="*/ 143 w 182"/>
                  <a:gd name="T41" fmla="*/ 18 h 58"/>
                  <a:gd name="T42" fmla="*/ 146 w 182"/>
                  <a:gd name="T43" fmla="*/ 23 h 58"/>
                  <a:gd name="T44" fmla="*/ 140 w 182"/>
                  <a:gd name="T45" fmla="*/ 24 h 58"/>
                  <a:gd name="T46" fmla="*/ 141 w 182"/>
                  <a:gd name="T47" fmla="*/ 17 h 58"/>
                  <a:gd name="T48" fmla="*/ 7 w 182"/>
                  <a:gd name="T49" fmla="*/ 18 h 58"/>
                  <a:gd name="T50" fmla="*/ 6 w 182"/>
                  <a:gd name="T51" fmla="*/ 24 h 58"/>
                  <a:gd name="T52" fmla="*/ 2 w 182"/>
                  <a:gd name="T53" fmla="*/ 18 h 58"/>
                  <a:gd name="T54" fmla="*/ 4 w 182"/>
                  <a:gd name="T55" fmla="*/ 17 h 58"/>
                  <a:gd name="T56" fmla="*/ 164 w 182"/>
                  <a:gd name="T57" fmla="*/ 31 h 58"/>
                  <a:gd name="T58" fmla="*/ 165 w 182"/>
                  <a:gd name="T59" fmla="*/ 37 h 58"/>
                  <a:gd name="T60" fmla="*/ 160 w 182"/>
                  <a:gd name="T61" fmla="*/ 37 h 58"/>
                  <a:gd name="T62" fmla="*/ 162 w 182"/>
                  <a:gd name="T63" fmla="*/ 31 h 58"/>
                  <a:gd name="T64" fmla="*/ 181 w 182"/>
                  <a:gd name="T65" fmla="*/ 51 h 58"/>
                  <a:gd name="T66" fmla="*/ 180 w 182"/>
                  <a:gd name="T67" fmla="*/ 57 h 58"/>
                  <a:gd name="T68" fmla="*/ 174 w 182"/>
                  <a:gd name="T69" fmla="*/ 54 h 58"/>
                  <a:gd name="T70" fmla="*/ 178 w 182"/>
                  <a:gd name="T71" fmla="*/ 49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82" h="58">
                    <a:moveTo>
                      <a:pt x="72" y="0"/>
                    </a:moveTo>
                    <a:cubicBezTo>
                      <a:pt x="74" y="1"/>
                      <a:pt x="76" y="2"/>
                      <a:pt x="76" y="4"/>
                    </a:cubicBezTo>
                    <a:cubicBezTo>
                      <a:pt x="76" y="6"/>
                      <a:pt x="75" y="8"/>
                      <a:pt x="72" y="8"/>
                    </a:cubicBezTo>
                    <a:cubicBezTo>
                      <a:pt x="72" y="8"/>
                      <a:pt x="72" y="8"/>
                      <a:pt x="72" y="8"/>
                    </a:cubicBezTo>
                    <a:cubicBezTo>
                      <a:pt x="72" y="8"/>
                      <a:pt x="72" y="8"/>
                      <a:pt x="72" y="8"/>
                    </a:cubicBezTo>
                    <a:cubicBezTo>
                      <a:pt x="70" y="8"/>
                      <a:pt x="68" y="6"/>
                      <a:pt x="68" y="4"/>
                    </a:cubicBezTo>
                    <a:cubicBezTo>
                      <a:pt x="68" y="2"/>
                      <a:pt x="70" y="0"/>
                      <a:pt x="72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72" y="0"/>
                      <a:pt x="72" y="0"/>
                      <a:pt x="72" y="0"/>
                    </a:cubicBezTo>
                    <a:close/>
                    <a:moveTo>
                      <a:pt x="96" y="3"/>
                    </a:moveTo>
                    <a:cubicBezTo>
                      <a:pt x="96" y="3"/>
                      <a:pt x="96" y="3"/>
                      <a:pt x="96" y="3"/>
                    </a:cubicBezTo>
                    <a:cubicBezTo>
                      <a:pt x="97" y="3"/>
                      <a:pt x="97" y="3"/>
                      <a:pt x="97" y="3"/>
                    </a:cubicBezTo>
                    <a:cubicBezTo>
                      <a:pt x="99" y="3"/>
                      <a:pt x="100" y="5"/>
                      <a:pt x="100" y="7"/>
                    </a:cubicBezTo>
                    <a:cubicBezTo>
                      <a:pt x="100" y="9"/>
                      <a:pt x="98" y="11"/>
                      <a:pt x="96" y="10"/>
                    </a:cubicBezTo>
                    <a:cubicBezTo>
                      <a:pt x="95" y="10"/>
                      <a:pt x="95" y="10"/>
                      <a:pt x="95" y="10"/>
                    </a:cubicBezTo>
                    <a:cubicBezTo>
                      <a:pt x="93" y="10"/>
                      <a:pt x="92" y="8"/>
                      <a:pt x="92" y="6"/>
                    </a:cubicBezTo>
                    <a:cubicBezTo>
                      <a:pt x="92" y="4"/>
                      <a:pt x="94" y="3"/>
                      <a:pt x="96" y="3"/>
                    </a:cubicBezTo>
                    <a:close/>
                    <a:moveTo>
                      <a:pt x="49" y="1"/>
                    </a:moveTo>
                    <a:cubicBezTo>
                      <a:pt x="50" y="2"/>
                      <a:pt x="52" y="3"/>
                      <a:pt x="52" y="5"/>
                    </a:cubicBezTo>
                    <a:cubicBezTo>
                      <a:pt x="53" y="7"/>
                      <a:pt x="51" y="9"/>
                      <a:pt x="49" y="9"/>
                    </a:cubicBezTo>
                    <a:cubicBezTo>
                      <a:pt x="48" y="9"/>
                      <a:pt x="48" y="9"/>
                      <a:pt x="48" y="9"/>
                    </a:cubicBezTo>
                    <a:cubicBezTo>
                      <a:pt x="46" y="9"/>
                      <a:pt x="45" y="8"/>
                      <a:pt x="44" y="6"/>
                    </a:cubicBezTo>
                    <a:cubicBezTo>
                      <a:pt x="44" y="4"/>
                      <a:pt x="45" y="2"/>
                      <a:pt x="47" y="2"/>
                    </a:cubicBezTo>
                    <a:cubicBezTo>
                      <a:pt x="48" y="1"/>
                      <a:pt x="48" y="1"/>
                      <a:pt x="48" y="1"/>
                    </a:cubicBezTo>
                    <a:cubicBezTo>
                      <a:pt x="48" y="1"/>
                      <a:pt x="48" y="1"/>
                      <a:pt x="49" y="1"/>
                    </a:cubicBezTo>
                    <a:close/>
                    <a:moveTo>
                      <a:pt x="119" y="8"/>
                    </a:moveTo>
                    <a:cubicBezTo>
                      <a:pt x="119" y="8"/>
                      <a:pt x="120" y="8"/>
                      <a:pt x="120" y="9"/>
                    </a:cubicBezTo>
                    <a:cubicBezTo>
                      <a:pt x="122" y="9"/>
                      <a:pt x="123" y="11"/>
                      <a:pt x="123" y="13"/>
                    </a:cubicBezTo>
                    <a:cubicBezTo>
                      <a:pt x="122" y="15"/>
                      <a:pt x="121" y="17"/>
                      <a:pt x="119" y="16"/>
                    </a:cubicBezTo>
                    <a:cubicBezTo>
                      <a:pt x="118" y="16"/>
                      <a:pt x="118" y="16"/>
                      <a:pt x="118" y="16"/>
                    </a:cubicBezTo>
                    <a:cubicBezTo>
                      <a:pt x="116" y="15"/>
                      <a:pt x="115" y="13"/>
                      <a:pt x="115" y="11"/>
                    </a:cubicBezTo>
                    <a:cubicBezTo>
                      <a:pt x="116" y="9"/>
                      <a:pt x="117" y="8"/>
                      <a:pt x="119" y="8"/>
                    </a:cubicBezTo>
                    <a:close/>
                    <a:moveTo>
                      <a:pt x="26" y="6"/>
                    </a:moveTo>
                    <a:cubicBezTo>
                      <a:pt x="27" y="7"/>
                      <a:pt x="28" y="8"/>
                      <a:pt x="29" y="9"/>
                    </a:cubicBezTo>
                    <a:cubicBezTo>
                      <a:pt x="30" y="11"/>
                      <a:pt x="29" y="13"/>
                      <a:pt x="27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4" y="15"/>
                      <a:pt x="22" y="14"/>
                      <a:pt x="21" y="12"/>
                    </a:cubicBezTo>
                    <a:cubicBezTo>
                      <a:pt x="21" y="10"/>
                      <a:pt x="22" y="8"/>
                      <a:pt x="23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5" y="7"/>
                      <a:pt x="25" y="6"/>
                      <a:pt x="26" y="6"/>
                    </a:cubicBezTo>
                    <a:close/>
                    <a:moveTo>
                      <a:pt x="141" y="17"/>
                    </a:moveTo>
                    <a:cubicBezTo>
                      <a:pt x="142" y="17"/>
                      <a:pt x="142" y="18"/>
                      <a:pt x="143" y="18"/>
                    </a:cubicBezTo>
                    <a:cubicBezTo>
                      <a:pt x="144" y="18"/>
                      <a:pt x="144" y="18"/>
                      <a:pt x="144" y="18"/>
                    </a:cubicBezTo>
                    <a:cubicBezTo>
                      <a:pt x="146" y="19"/>
                      <a:pt x="146" y="21"/>
                      <a:pt x="146" y="23"/>
                    </a:cubicBezTo>
                    <a:cubicBezTo>
                      <a:pt x="145" y="25"/>
                      <a:pt x="142" y="26"/>
                      <a:pt x="141" y="25"/>
                    </a:cubicBezTo>
                    <a:cubicBezTo>
                      <a:pt x="140" y="24"/>
                      <a:pt x="140" y="24"/>
                      <a:pt x="140" y="24"/>
                    </a:cubicBezTo>
                    <a:cubicBezTo>
                      <a:pt x="138" y="24"/>
                      <a:pt x="137" y="21"/>
                      <a:pt x="138" y="19"/>
                    </a:cubicBezTo>
                    <a:cubicBezTo>
                      <a:pt x="139" y="18"/>
                      <a:pt x="140" y="17"/>
                      <a:pt x="141" y="17"/>
                    </a:cubicBezTo>
                    <a:close/>
                    <a:moveTo>
                      <a:pt x="4" y="17"/>
                    </a:moveTo>
                    <a:cubicBezTo>
                      <a:pt x="6" y="17"/>
                      <a:pt x="7" y="17"/>
                      <a:pt x="7" y="18"/>
                    </a:cubicBezTo>
                    <a:cubicBezTo>
                      <a:pt x="9" y="20"/>
                      <a:pt x="8" y="22"/>
                      <a:pt x="7" y="23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4" y="25"/>
                      <a:pt x="2" y="25"/>
                      <a:pt x="1" y="23"/>
                    </a:cubicBezTo>
                    <a:cubicBezTo>
                      <a:pt x="0" y="21"/>
                      <a:pt x="0" y="19"/>
                      <a:pt x="2" y="18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3" y="17"/>
                      <a:pt x="4" y="17"/>
                      <a:pt x="4" y="17"/>
                    </a:cubicBezTo>
                    <a:close/>
                    <a:moveTo>
                      <a:pt x="162" y="31"/>
                    </a:moveTo>
                    <a:cubicBezTo>
                      <a:pt x="163" y="31"/>
                      <a:pt x="164" y="31"/>
                      <a:pt x="164" y="31"/>
                    </a:cubicBezTo>
                    <a:cubicBezTo>
                      <a:pt x="165" y="32"/>
                      <a:pt x="165" y="32"/>
                      <a:pt x="165" y="32"/>
                    </a:cubicBezTo>
                    <a:cubicBezTo>
                      <a:pt x="166" y="33"/>
                      <a:pt x="167" y="36"/>
                      <a:pt x="165" y="37"/>
                    </a:cubicBezTo>
                    <a:cubicBezTo>
                      <a:pt x="164" y="39"/>
                      <a:pt x="162" y="39"/>
                      <a:pt x="160" y="38"/>
                    </a:cubicBezTo>
                    <a:cubicBezTo>
                      <a:pt x="160" y="37"/>
                      <a:pt x="160" y="37"/>
                      <a:pt x="160" y="37"/>
                    </a:cubicBezTo>
                    <a:cubicBezTo>
                      <a:pt x="158" y="36"/>
                      <a:pt x="158" y="33"/>
                      <a:pt x="159" y="32"/>
                    </a:cubicBezTo>
                    <a:cubicBezTo>
                      <a:pt x="160" y="31"/>
                      <a:pt x="161" y="30"/>
                      <a:pt x="162" y="31"/>
                    </a:cubicBezTo>
                    <a:close/>
                    <a:moveTo>
                      <a:pt x="178" y="49"/>
                    </a:moveTo>
                    <a:cubicBezTo>
                      <a:pt x="179" y="49"/>
                      <a:pt x="180" y="50"/>
                      <a:pt x="181" y="51"/>
                    </a:cubicBezTo>
                    <a:cubicBezTo>
                      <a:pt x="181" y="52"/>
                      <a:pt x="181" y="52"/>
                      <a:pt x="181" y="52"/>
                    </a:cubicBezTo>
                    <a:cubicBezTo>
                      <a:pt x="182" y="54"/>
                      <a:pt x="182" y="56"/>
                      <a:pt x="180" y="57"/>
                    </a:cubicBezTo>
                    <a:cubicBezTo>
                      <a:pt x="178" y="58"/>
                      <a:pt x="176" y="57"/>
                      <a:pt x="175" y="55"/>
                    </a:cubicBezTo>
                    <a:cubicBezTo>
                      <a:pt x="174" y="54"/>
                      <a:pt x="174" y="54"/>
                      <a:pt x="174" y="54"/>
                    </a:cubicBezTo>
                    <a:cubicBezTo>
                      <a:pt x="173" y="53"/>
                      <a:pt x="174" y="50"/>
                      <a:pt x="176" y="49"/>
                    </a:cubicBezTo>
                    <a:cubicBezTo>
                      <a:pt x="176" y="49"/>
                      <a:pt x="177" y="49"/>
                      <a:pt x="178" y="49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" name="Freeform 51"/>
              <p:cNvSpPr>
                <a:spLocks/>
              </p:cNvSpPr>
              <p:nvPr/>
            </p:nvSpPr>
            <p:spPr bwMode="auto">
              <a:xfrm>
                <a:off x="9880599" y="2238374"/>
                <a:ext cx="33337" cy="30162"/>
              </a:xfrm>
              <a:custGeom>
                <a:avLst/>
                <a:gdLst>
                  <a:gd name="T0" fmla="*/ 4 w 9"/>
                  <a:gd name="T1" fmla="*/ 0 h 8"/>
                  <a:gd name="T2" fmla="*/ 6 w 9"/>
                  <a:gd name="T3" fmla="*/ 1 h 8"/>
                  <a:gd name="T4" fmla="*/ 7 w 9"/>
                  <a:gd name="T5" fmla="*/ 1 h 8"/>
                  <a:gd name="T6" fmla="*/ 8 w 9"/>
                  <a:gd name="T7" fmla="*/ 6 h 8"/>
                  <a:gd name="T8" fmla="*/ 5 w 9"/>
                  <a:gd name="T9" fmla="*/ 4 h 8"/>
                  <a:gd name="T10" fmla="*/ 5 w 9"/>
                  <a:gd name="T11" fmla="*/ 4 h 8"/>
                  <a:gd name="T12" fmla="*/ 8 w 9"/>
                  <a:gd name="T13" fmla="*/ 6 h 8"/>
                  <a:gd name="T14" fmla="*/ 4 w 9"/>
                  <a:gd name="T15" fmla="*/ 8 h 8"/>
                  <a:gd name="T16" fmla="*/ 1 w 9"/>
                  <a:gd name="T17" fmla="*/ 6 h 8"/>
                  <a:gd name="T18" fmla="*/ 2 w 9"/>
                  <a:gd name="T19" fmla="*/ 0 h 8"/>
                  <a:gd name="T20" fmla="*/ 4 w 9"/>
                  <a:gd name="T2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" h="8">
                    <a:moveTo>
                      <a:pt x="4" y="0"/>
                    </a:moveTo>
                    <a:cubicBezTo>
                      <a:pt x="5" y="0"/>
                      <a:pt x="6" y="0"/>
                      <a:pt x="6" y="1"/>
                    </a:cubicBezTo>
                    <a:cubicBezTo>
                      <a:pt x="6" y="1"/>
                      <a:pt x="6" y="1"/>
                      <a:pt x="7" y="1"/>
                    </a:cubicBezTo>
                    <a:cubicBezTo>
                      <a:pt x="8" y="2"/>
                      <a:pt x="9" y="4"/>
                      <a:pt x="8" y="6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7" y="7"/>
                      <a:pt x="6" y="8"/>
                      <a:pt x="4" y="8"/>
                    </a:cubicBezTo>
                    <a:cubicBezTo>
                      <a:pt x="3" y="8"/>
                      <a:pt x="2" y="7"/>
                      <a:pt x="1" y="6"/>
                    </a:cubicBezTo>
                    <a:cubicBezTo>
                      <a:pt x="0" y="4"/>
                      <a:pt x="1" y="1"/>
                      <a:pt x="2" y="0"/>
                    </a:cubicBezTo>
                    <a:cubicBezTo>
                      <a:pt x="3" y="0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" name="Freeform 52"/>
              <p:cNvSpPr>
                <a:spLocks noEditPoints="1"/>
              </p:cNvSpPr>
              <p:nvPr/>
            </p:nvSpPr>
            <p:spPr bwMode="auto">
              <a:xfrm>
                <a:off x="9399586" y="2035174"/>
                <a:ext cx="465137" cy="166687"/>
              </a:xfrm>
              <a:custGeom>
                <a:avLst/>
                <a:gdLst>
                  <a:gd name="T0" fmla="*/ 64 w 124"/>
                  <a:gd name="T1" fmla="*/ 1 h 44"/>
                  <a:gd name="T2" fmla="*/ 65 w 124"/>
                  <a:gd name="T3" fmla="*/ 1 h 44"/>
                  <a:gd name="T4" fmla="*/ 68 w 124"/>
                  <a:gd name="T5" fmla="*/ 5 h 44"/>
                  <a:gd name="T6" fmla="*/ 65 w 124"/>
                  <a:gd name="T7" fmla="*/ 8 h 44"/>
                  <a:gd name="T8" fmla="*/ 64 w 124"/>
                  <a:gd name="T9" fmla="*/ 8 h 44"/>
                  <a:gd name="T10" fmla="*/ 61 w 124"/>
                  <a:gd name="T11" fmla="*/ 4 h 44"/>
                  <a:gd name="T12" fmla="*/ 64 w 124"/>
                  <a:gd name="T13" fmla="*/ 1 h 44"/>
                  <a:gd name="T14" fmla="*/ 43 w 124"/>
                  <a:gd name="T15" fmla="*/ 0 h 44"/>
                  <a:gd name="T16" fmla="*/ 47 w 124"/>
                  <a:gd name="T17" fmla="*/ 3 h 44"/>
                  <a:gd name="T18" fmla="*/ 44 w 124"/>
                  <a:gd name="T19" fmla="*/ 7 h 44"/>
                  <a:gd name="T20" fmla="*/ 43 w 124"/>
                  <a:gd name="T21" fmla="*/ 4 h 44"/>
                  <a:gd name="T22" fmla="*/ 43 w 124"/>
                  <a:gd name="T23" fmla="*/ 7 h 44"/>
                  <a:gd name="T24" fmla="*/ 39 w 124"/>
                  <a:gd name="T25" fmla="*/ 4 h 44"/>
                  <a:gd name="T26" fmla="*/ 42 w 124"/>
                  <a:gd name="T27" fmla="*/ 0 h 44"/>
                  <a:gd name="T28" fmla="*/ 43 w 124"/>
                  <a:gd name="T29" fmla="*/ 0 h 44"/>
                  <a:gd name="T30" fmla="*/ 43 w 124"/>
                  <a:gd name="T31" fmla="*/ 0 h 44"/>
                  <a:gd name="T32" fmla="*/ 85 w 124"/>
                  <a:gd name="T33" fmla="*/ 8 h 44"/>
                  <a:gd name="T34" fmla="*/ 87 w 124"/>
                  <a:gd name="T35" fmla="*/ 8 h 44"/>
                  <a:gd name="T36" fmla="*/ 88 w 124"/>
                  <a:gd name="T37" fmla="*/ 8 h 44"/>
                  <a:gd name="T38" fmla="*/ 89 w 124"/>
                  <a:gd name="T39" fmla="*/ 13 h 44"/>
                  <a:gd name="T40" fmla="*/ 84 w 124"/>
                  <a:gd name="T41" fmla="*/ 15 h 44"/>
                  <a:gd name="T42" fmla="*/ 86 w 124"/>
                  <a:gd name="T43" fmla="*/ 12 h 44"/>
                  <a:gd name="T44" fmla="*/ 84 w 124"/>
                  <a:gd name="T45" fmla="*/ 15 h 44"/>
                  <a:gd name="T46" fmla="*/ 82 w 124"/>
                  <a:gd name="T47" fmla="*/ 10 h 44"/>
                  <a:gd name="T48" fmla="*/ 85 w 124"/>
                  <a:gd name="T49" fmla="*/ 8 h 44"/>
                  <a:gd name="T50" fmla="*/ 23 w 124"/>
                  <a:gd name="T51" fmla="*/ 5 h 44"/>
                  <a:gd name="T52" fmla="*/ 26 w 124"/>
                  <a:gd name="T53" fmla="*/ 8 h 44"/>
                  <a:gd name="T54" fmla="*/ 24 w 124"/>
                  <a:gd name="T55" fmla="*/ 12 h 44"/>
                  <a:gd name="T56" fmla="*/ 23 w 124"/>
                  <a:gd name="T57" fmla="*/ 9 h 44"/>
                  <a:gd name="T58" fmla="*/ 24 w 124"/>
                  <a:gd name="T59" fmla="*/ 13 h 44"/>
                  <a:gd name="T60" fmla="*/ 19 w 124"/>
                  <a:gd name="T61" fmla="*/ 11 h 44"/>
                  <a:gd name="T62" fmla="*/ 20 w 124"/>
                  <a:gd name="T63" fmla="*/ 6 h 44"/>
                  <a:gd name="T64" fmla="*/ 21 w 124"/>
                  <a:gd name="T65" fmla="*/ 6 h 44"/>
                  <a:gd name="T66" fmla="*/ 23 w 124"/>
                  <a:gd name="T67" fmla="*/ 5 h 44"/>
                  <a:gd name="T68" fmla="*/ 104 w 124"/>
                  <a:gd name="T69" fmla="*/ 20 h 44"/>
                  <a:gd name="T70" fmla="*/ 106 w 124"/>
                  <a:gd name="T71" fmla="*/ 20 h 44"/>
                  <a:gd name="T72" fmla="*/ 105 w 124"/>
                  <a:gd name="T73" fmla="*/ 24 h 44"/>
                  <a:gd name="T74" fmla="*/ 102 w 124"/>
                  <a:gd name="T75" fmla="*/ 27 h 44"/>
                  <a:gd name="T76" fmla="*/ 105 w 124"/>
                  <a:gd name="T77" fmla="*/ 24 h 44"/>
                  <a:gd name="T78" fmla="*/ 102 w 124"/>
                  <a:gd name="T79" fmla="*/ 26 h 44"/>
                  <a:gd name="T80" fmla="*/ 101 w 124"/>
                  <a:gd name="T81" fmla="*/ 21 h 44"/>
                  <a:gd name="T82" fmla="*/ 104 w 124"/>
                  <a:gd name="T83" fmla="*/ 20 h 44"/>
                  <a:gd name="T84" fmla="*/ 5 w 124"/>
                  <a:gd name="T85" fmla="*/ 17 h 44"/>
                  <a:gd name="T86" fmla="*/ 7 w 124"/>
                  <a:gd name="T87" fmla="*/ 18 h 44"/>
                  <a:gd name="T88" fmla="*/ 7 w 124"/>
                  <a:gd name="T89" fmla="*/ 23 h 44"/>
                  <a:gd name="T90" fmla="*/ 5 w 124"/>
                  <a:gd name="T91" fmla="*/ 21 h 44"/>
                  <a:gd name="T92" fmla="*/ 7 w 124"/>
                  <a:gd name="T93" fmla="*/ 24 h 44"/>
                  <a:gd name="T94" fmla="*/ 2 w 124"/>
                  <a:gd name="T95" fmla="*/ 24 h 44"/>
                  <a:gd name="T96" fmla="*/ 2 w 124"/>
                  <a:gd name="T97" fmla="*/ 18 h 44"/>
                  <a:gd name="T98" fmla="*/ 2 w 124"/>
                  <a:gd name="T99" fmla="*/ 18 h 44"/>
                  <a:gd name="T100" fmla="*/ 5 w 124"/>
                  <a:gd name="T101" fmla="*/ 17 h 44"/>
                  <a:gd name="T102" fmla="*/ 123 w 124"/>
                  <a:gd name="T103" fmla="*/ 37 h 44"/>
                  <a:gd name="T104" fmla="*/ 122 w 124"/>
                  <a:gd name="T105" fmla="*/ 42 h 44"/>
                  <a:gd name="T106" fmla="*/ 117 w 124"/>
                  <a:gd name="T107" fmla="*/ 42 h 44"/>
                  <a:gd name="T108" fmla="*/ 120 w 124"/>
                  <a:gd name="T109" fmla="*/ 40 h 44"/>
                  <a:gd name="T110" fmla="*/ 117 w 124"/>
                  <a:gd name="T111" fmla="*/ 42 h 44"/>
                  <a:gd name="T112" fmla="*/ 120 w 124"/>
                  <a:gd name="T113" fmla="*/ 39 h 44"/>
                  <a:gd name="T114" fmla="*/ 123 w 124"/>
                  <a:gd name="T115" fmla="*/ 3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24" h="44">
                    <a:moveTo>
                      <a:pt x="64" y="1"/>
                    </a:moveTo>
                    <a:cubicBezTo>
                      <a:pt x="65" y="1"/>
                      <a:pt x="65" y="1"/>
                      <a:pt x="65" y="1"/>
                    </a:cubicBezTo>
                    <a:cubicBezTo>
                      <a:pt x="67" y="1"/>
                      <a:pt x="69" y="3"/>
                      <a:pt x="68" y="5"/>
                    </a:cubicBezTo>
                    <a:cubicBezTo>
                      <a:pt x="68" y="7"/>
                      <a:pt x="67" y="9"/>
                      <a:pt x="65" y="8"/>
                    </a:cubicBezTo>
                    <a:cubicBezTo>
                      <a:pt x="64" y="8"/>
                      <a:pt x="64" y="8"/>
                      <a:pt x="64" y="8"/>
                    </a:cubicBezTo>
                    <a:cubicBezTo>
                      <a:pt x="62" y="8"/>
                      <a:pt x="60" y="6"/>
                      <a:pt x="61" y="4"/>
                    </a:cubicBezTo>
                    <a:cubicBezTo>
                      <a:pt x="61" y="2"/>
                      <a:pt x="63" y="1"/>
                      <a:pt x="64" y="1"/>
                    </a:cubicBezTo>
                    <a:close/>
                    <a:moveTo>
                      <a:pt x="43" y="0"/>
                    </a:moveTo>
                    <a:cubicBezTo>
                      <a:pt x="45" y="0"/>
                      <a:pt x="47" y="1"/>
                      <a:pt x="47" y="3"/>
                    </a:cubicBezTo>
                    <a:cubicBezTo>
                      <a:pt x="47" y="5"/>
                      <a:pt x="46" y="7"/>
                      <a:pt x="44" y="7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1" y="8"/>
                      <a:pt x="39" y="6"/>
                      <a:pt x="39" y="4"/>
                    </a:cubicBezTo>
                    <a:cubicBezTo>
                      <a:pt x="39" y="2"/>
                      <a:pt x="40" y="0"/>
                      <a:pt x="42" y="0"/>
                    </a:cubicBezTo>
                    <a:cubicBezTo>
                      <a:pt x="42" y="0"/>
                      <a:pt x="43" y="0"/>
                      <a:pt x="43" y="0"/>
                    </a:cubicBezTo>
                    <a:cubicBezTo>
                      <a:pt x="43" y="0"/>
                      <a:pt x="43" y="0"/>
                      <a:pt x="43" y="0"/>
                    </a:cubicBezTo>
                    <a:close/>
                    <a:moveTo>
                      <a:pt x="85" y="8"/>
                    </a:moveTo>
                    <a:cubicBezTo>
                      <a:pt x="86" y="8"/>
                      <a:pt x="86" y="8"/>
                      <a:pt x="87" y="8"/>
                    </a:cubicBezTo>
                    <a:cubicBezTo>
                      <a:pt x="87" y="8"/>
                      <a:pt x="87" y="8"/>
                      <a:pt x="88" y="8"/>
                    </a:cubicBezTo>
                    <a:cubicBezTo>
                      <a:pt x="89" y="9"/>
                      <a:pt x="90" y="12"/>
                      <a:pt x="89" y="13"/>
                    </a:cubicBezTo>
                    <a:cubicBezTo>
                      <a:pt x="89" y="15"/>
                      <a:pt x="86" y="16"/>
                      <a:pt x="84" y="15"/>
                    </a:cubicBezTo>
                    <a:cubicBezTo>
                      <a:pt x="86" y="12"/>
                      <a:pt x="86" y="12"/>
                      <a:pt x="86" y="12"/>
                    </a:cubicBezTo>
                    <a:cubicBezTo>
                      <a:pt x="84" y="15"/>
                      <a:pt x="84" y="15"/>
                      <a:pt x="84" y="15"/>
                    </a:cubicBezTo>
                    <a:cubicBezTo>
                      <a:pt x="82" y="14"/>
                      <a:pt x="81" y="12"/>
                      <a:pt x="82" y="10"/>
                    </a:cubicBezTo>
                    <a:cubicBezTo>
                      <a:pt x="83" y="8"/>
                      <a:pt x="84" y="8"/>
                      <a:pt x="85" y="8"/>
                    </a:cubicBezTo>
                    <a:close/>
                    <a:moveTo>
                      <a:pt x="23" y="5"/>
                    </a:moveTo>
                    <a:cubicBezTo>
                      <a:pt x="24" y="5"/>
                      <a:pt x="25" y="6"/>
                      <a:pt x="26" y="8"/>
                    </a:cubicBezTo>
                    <a:cubicBezTo>
                      <a:pt x="27" y="9"/>
                      <a:pt x="26" y="12"/>
                      <a:pt x="24" y="12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2" y="14"/>
                      <a:pt x="20" y="13"/>
                      <a:pt x="19" y="11"/>
                    </a:cubicBezTo>
                    <a:cubicBezTo>
                      <a:pt x="18" y="9"/>
                      <a:pt x="19" y="7"/>
                      <a:pt x="20" y="6"/>
                    </a:cubicBezTo>
                    <a:cubicBezTo>
                      <a:pt x="20" y="6"/>
                      <a:pt x="21" y="6"/>
                      <a:pt x="21" y="6"/>
                    </a:cubicBezTo>
                    <a:cubicBezTo>
                      <a:pt x="22" y="5"/>
                      <a:pt x="22" y="5"/>
                      <a:pt x="23" y="5"/>
                    </a:cubicBezTo>
                    <a:close/>
                    <a:moveTo>
                      <a:pt x="104" y="20"/>
                    </a:moveTo>
                    <a:cubicBezTo>
                      <a:pt x="105" y="20"/>
                      <a:pt x="106" y="20"/>
                      <a:pt x="106" y="20"/>
                    </a:cubicBezTo>
                    <a:cubicBezTo>
                      <a:pt x="105" y="24"/>
                      <a:pt x="105" y="24"/>
                      <a:pt x="105" y="24"/>
                    </a:cubicBezTo>
                    <a:cubicBezTo>
                      <a:pt x="102" y="27"/>
                      <a:pt x="102" y="27"/>
                      <a:pt x="102" y="27"/>
                    </a:cubicBezTo>
                    <a:cubicBezTo>
                      <a:pt x="105" y="24"/>
                      <a:pt x="105" y="24"/>
                      <a:pt x="105" y="24"/>
                    </a:cubicBezTo>
                    <a:cubicBezTo>
                      <a:pt x="102" y="26"/>
                      <a:pt x="102" y="26"/>
                      <a:pt x="102" y="26"/>
                    </a:cubicBezTo>
                    <a:cubicBezTo>
                      <a:pt x="100" y="25"/>
                      <a:pt x="100" y="23"/>
                      <a:pt x="101" y="21"/>
                    </a:cubicBezTo>
                    <a:cubicBezTo>
                      <a:pt x="102" y="20"/>
                      <a:pt x="103" y="20"/>
                      <a:pt x="104" y="20"/>
                    </a:cubicBezTo>
                    <a:close/>
                    <a:moveTo>
                      <a:pt x="5" y="17"/>
                    </a:moveTo>
                    <a:cubicBezTo>
                      <a:pt x="6" y="17"/>
                      <a:pt x="7" y="17"/>
                      <a:pt x="7" y="18"/>
                    </a:cubicBezTo>
                    <a:cubicBezTo>
                      <a:pt x="9" y="20"/>
                      <a:pt x="9" y="22"/>
                      <a:pt x="7" y="23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5" y="25"/>
                      <a:pt x="3" y="25"/>
                      <a:pt x="2" y="24"/>
                    </a:cubicBezTo>
                    <a:cubicBezTo>
                      <a:pt x="0" y="22"/>
                      <a:pt x="0" y="20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3" y="17"/>
                      <a:pt x="4" y="17"/>
                      <a:pt x="5" y="17"/>
                    </a:cubicBezTo>
                    <a:close/>
                    <a:moveTo>
                      <a:pt x="123" y="37"/>
                    </a:moveTo>
                    <a:cubicBezTo>
                      <a:pt x="124" y="38"/>
                      <a:pt x="124" y="41"/>
                      <a:pt x="122" y="42"/>
                    </a:cubicBezTo>
                    <a:cubicBezTo>
                      <a:pt x="121" y="44"/>
                      <a:pt x="119" y="44"/>
                      <a:pt x="117" y="42"/>
                    </a:cubicBezTo>
                    <a:cubicBezTo>
                      <a:pt x="120" y="40"/>
                      <a:pt x="120" y="40"/>
                      <a:pt x="120" y="40"/>
                    </a:cubicBezTo>
                    <a:cubicBezTo>
                      <a:pt x="117" y="42"/>
                      <a:pt x="117" y="42"/>
                      <a:pt x="117" y="42"/>
                    </a:cubicBezTo>
                    <a:cubicBezTo>
                      <a:pt x="120" y="39"/>
                      <a:pt x="120" y="39"/>
                      <a:pt x="120" y="39"/>
                    </a:cubicBezTo>
                    <a:lnTo>
                      <a:pt x="123" y="3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" name="Freeform 53"/>
              <p:cNvSpPr>
                <a:spLocks/>
              </p:cNvSpPr>
              <p:nvPr/>
            </p:nvSpPr>
            <p:spPr bwMode="auto">
              <a:xfrm>
                <a:off x="9350374" y="2160587"/>
                <a:ext cx="25400" cy="28575"/>
              </a:xfrm>
              <a:custGeom>
                <a:avLst/>
                <a:gdLst>
                  <a:gd name="T0" fmla="*/ 4 w 7"/>
                  <a:gd name="T1" fmla="*/ 0 h 8"/>
                  <a:gd name="T2" fmla="*/ 7 w 7"/>
                  <a:gd name="T3" fmla="*/ 3 h 8"/>
                  <a:gd name="T4" fmla="*/ 4 w 7"/>
                  <a:gd name="T5" fmla="*/ 4 h 8"/>
                  <a:gd name="T6" fmla="*/ 4 w 7"/>
                  <a:gd name="T7" fmla="*/ 4 h 8"/>
                  <a:gd name="T8" fmla="*/ 4 w 7"/>
                  <a:gd name="T9" fmla="*/ 4 h 8"/>
                  <a:gd name="T10" fmla="*/ 4 w 7"/>
                  <a:gd name="T11" fmla="*/ 4 h 8"/>
                  <a:gd name="T12" fmla="*/ 7 w 7"/>
                  <a:gd name="T13" fmla="*/ 6 h 8"/>
                  <a:gd name="T14" fmla="*/ 3 w 7"/>
                  <a:gd name="T15" fmla="*/ 8 h 8"/>
                  <a:gd name="T16" fmla="*/ 0 w 7"/>
                  <a:gd name="T17" fmla="*/ 5 h 8"/>
                  <a:gd name="T18" fmla="*/ 3 w 7"/>
                  <a:gd name="T19" fmla="*/ 1 h 8"/>
                  <a:gd name="T20" fmla="*/ 4 w 7"/>
                  <a:gd name="T2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8">
                    <a:moveTo>
                      <a:pt x="4" y="0"/>
                    </a:moveTo>
                    <a:cubicBezTo>
                      <a:pt x="6" y="1"/>
                      <a:pt x="7" y="2"/>
                      <a:pt x="7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6" y="8"/>
                      <a:pt x="5" y="8"/>
                      <a:pt x="3" y="8"/>
                    </a:cubicBezTo>
                    <a:cubicBezTo>
                      <a:pt x="2" y="8"/>
                      <a:pt x="1" y="7"/>
                      <a:pt x="0" y="5"/>
                    </a:cubicBezTo>
                    <a:cubicBezTo>
                      <a:pt x="0" y="3"/>
                      <a:pt x="1" y="1"/>
                      <a:pt x="3" y="1"/>
                    </a:cubicBezTo>
                    <a:cubicBezTo>
                      <a:pt x="3" y="0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" name="Freeform 54"/>
              <p:cNvSpPr>
                <a:spLocks noEditPoints="1"/>
              </p:cNvSpPr>
              <p:nvPr/>
            </p:nvSpPr>
            <p:spPr bwMode="auto">
              <a:xfrm>
                <a:off x="8943974" y="1998662"/>
                <a:ext cx="403225" cy="119062"/>
              </a:xfrm>
              <a:custGeom>
                <a:avLst/>
                <a:gdLst>
                  <a:gd name="T0" fmla="*/ 65 w 107"/>
                  <a:gd name="T1" fmla="*/ 1 h 32"/>
                  <a:gd name="T2" fmla="*/ 66 w 107"/>
                  <a:gd name="T3" fmla="*/ 1 h 32"/>
                  <a:gd name="T4" fmla="*/ 67 w 107"/>
                  <a:gd name="T5" fmla="*/ 1 h 32"/>
                  <a:gd name="T6" fmla="*/ 70 w 107"/>
                  <a:gd name="T7" fmla="*/ 5 h 32"/>
                  <a:gd name="T8" fmla="*/ 66 w 107"/>
                  <a:gd name="T9" fmla="*/ 8 h 32"/>
                  <a:gd name="T10" fmla="*/ 66 w 107"/>
                  <a:gd name="T11" fmla="*/ 5 h 32"/>
                  <a:gd name="T12" fmla="*/ 65 w 107"/>
                  <a:gd name="T13" fmla="*/ 8 h 32"/>
                  <a:gd name="T14" fmla="*/ 62 w 107"/>
                  <a:gd name="T15" fmla="*/ 4 h 32"/>
                  <a:gd name="T16" fmla="*/ 65 w 107"/>
                  <a:gd name="T17" fmla="*/ 1 h 32"/>
                  <a:gd name="T18" fmla="*/ 44 w 107"/>
                  <a:gd name="T19" fmla="*/ 0 h 32"/>
                  <a:gd name="T20" fmla="*/ 48 w 107"/>
                  <a:gd name="T21" fmla="*/ 3 h 32"/>
                  <a:gd name="T22" fmla="*/ 45 w 107"/>
                  <a:gd name="T23" fmla="*/ 7 h 32"/>
                  <a:gd name="T24" fmla="*/ 44 w 107"/>
                  <a:gd name="T25" fmla="*/ 7 h 32"/>
                  <a:gd name="T26" fmla="*/ 40 w 107"/>
                  <a:gd name="T27" fmla="*/ 4 h 32"/>
                  <a:gd name="T28" fmla="*/ 43 w 107"/>
                  <a:gd name="T29" fmla="*/ 0 h 32"/>
                  <a:gd name="T30" fmla="*/ 44 w 107"/>
                  <a:gd name="T31" fmla="*/ 0 h 32"/>
                  <a:gd name="T32" fmla="*/ 23 w 107"/>
                  <a:gd name="T33" fmla="*/ 5 h 32"/>
                  <a:gd name="T34" fmla="*/ 27 w 107"/>
                  <a:gd name="T35" fmla="*/ 7 h 32"/>
                  <a:gd name="T36" fmla="*/ 25 w 107"/>
                  <a:gd name="T37" fmla="*/ 12 h 32"/>
                  <a:gd name="T38" fmla="*/ 23 w 107"/>
                  <a:gd name="T39" fmla="*/ 8 h 32"/>
                  <a:gd name="T40" fmla="*/ 24 w 107"/>
                  <a:gd name="T41" fmla="*/ 12 h 32"/>
                  <a:gd name="T42" fmla="*/ 19 w 107"/>
                  <a:gd name="T43" fmla="*/ 10 h 32"/>
                  <a:gd name="T44" fmla="*/ 21 w 107"/>
                  <a:gd name="T45" fmla="*/ 5 h 32"/>
                  <a:gd name="T46" fmla="*/ 22 w 107"/>
                  <a:gd name="T47" fmla="*/ 5 h 32"/>
                  <a:gd name="T48" fmla="*/ 23 w 107"/>
                  <a:gd name="T49" fmla="*/ 5 h 32"/>
                  <a:gd name="T50" fmla="*/ 86 w 107"/>
                  <a:gd name="T51" fmla="*/ 8 h 32"/>
                  <a:gd name="T52" fmla="*/ 88 w 107"/>
                  <a:gd name="T53" fmla="*/ 9 h 32"/>
                  <a:gd name="T54" fmla="*/ 89 w 107"/>
                  <a:gd name="T55" fmla="*/ 9 h 32"/>
                  <a:gd name="T56" fmla="*/ 90 w 107"/>
                  <a:gd name="T57" fmla="*/ 14 h 32"/>
                  <a:gd name="T58" fmla="*/ 85 w 107"/>
                  <a:gd name="T59" fmla="*/ 16 h 32"/>
                  <a:gd name="T60" fmla="*/ 87 w 107"/>
                  <a:gd name="T61" fmla="*/ 12 h 32"/>
                  <a:gd name="T62" fmla="*/ 84 w 107"/>
                  <a:gd name="T63" fmla="*/ 15 h 32"/>
                  <a:gd name="T64" fmla="*/ 83 w 107"/>
                  <a:gd name="T65" fmla="*/ 10 h 32"/>
                  <a:gd name="T66" fmla="*/ 86 w 107"/>
                  <a:gd name="T67" fmla="*/ 8 h 32"/>
                  <a:gd name="T68" fmla="*/ 4 w 107"/>
                  <a:gd name="T69" fmla="*/ 15 h 32"/>
                  <a:gd name="T70" fmla="*/ 7 w 107"/>
                  <a:gd name="T71" fmla="*/ 16 h 32"/>
                  <a:gd name="T72" fmla="*/ 7 w 107"/>
                  <a:gd name="T73" fmla="*/ 21 h 32"/>
                  <a:gd name="T74" fmla="*/ 6 w 107"/>
                  <a:gd name="T75" fmla="*/ 22 h 32"/>
                  <a:gd name="T76" fmla="*/ 1 w 107"/>
                  <a:gd name="T77" fmla="*/ 21 h 32"/>
                  <a:gd name="T78" fmla="*/ 1 w 107"/>
                  <a:gd name="T79" fmla="*/ 16 h 32"/>
                  <a:gd name="T80" fmla="*/ 4 w 107"/>
                  <a:gd name="T81" fmla="*/ 15 h 32"/>
                  <a:gd name="T82" fmla="*/ 103 w 107"/>
                  <a:gd name="T83" fmla="*/ 23 h 32"/>
                  <a:gd name="T84" fmla="*/ 106 w 107"/>
                  <a:gd name="T85" fmla="*/ 25 h 32"/>
                  <a:gd name="T86" fmla="*/ 106 w 107"/>
                  <a:gd name="T87" fmla="*/ 25 h 32"/>
                  <a:gd name="T88" fmla="*/ 105 w 107"/>
                  <a:gd name="T89" fmla="*/ 31 h 32"/>
                  <a:gd name="T90" fmla="*/ 100 w 107"/>
                  <a:gd name="T91" fmla="*/ 29 h 32"/>
                  <a:gd name="T92" fmla="*/ 103 w 107"/>
                  <a:gd name="T93" fmla="*/ 27 h 32"/>
                  <a:gd name="T94" fmla="*/ 100 w 107"/>
                  <a:gd name="T95" fmla="*/ 29 h 32"/>
                  <a:gd name="T96" fmla="*/ 100 w 107"/>
                  <a:gd name="T97" fmla="*/ 24 h 32"/>
                  <a:gd name="T98" fmla="*/ 103 w 107"/>
                  <a:gd name="T99" fmla="*/ 2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7" h="32">
                    <a:moveTo>
                      <a:pt x="65" y="1"/>
                    </a:moveTo>
                    <a:cubicBezTo>
                      <a:pt x="66" y="1"/>
                      <a:pt x="66" y="1"/>
                      <a:pt x="66" y="1"/>
                    </a:cubicBezTo>
                    <a:cubicBezTo>
                      <a:pt x="66" y="1"/>
                      <a:pt x="67" y="1"/>
                      <a:pt x="67" y="1"/>
                    </a:cubicBezTo>
                    <a:cubicBezTo>
                      <a:pt x="69" y="1"/>
                      <a:pt x="70" y="3"/>
                      <a:pt x="70" y="5"/>
                    </a:cubicBezTo>
                    <a:cubicBezTo>
                      <a:pt x="70" y="7"/>
                      <a:pt x="68" y="9"/>
                      <a:pt x="66" y="8"/>
                    </a:cubicBezTo>
                    <a:cubicBezTo>
                      <a:pt x="66" y="5"/>
                      <a:pt x="66" y="5"/>
                      <a:pt x="66" y="5"/>
                    </a:cubicBezTo>
                    <a:cubicBezTo>
                      <a:pt x="65" y="8"/>
                      <a:pt x="65" y="8"/>
                      <a:pt x="65" y="8"/>
                    </a:cubicBezTo>
                    <a:cubicBezTo>
                      <a:pt x="63" y="8"/>
                      <a:pt x="61" y="6"/>
                      <a:pt x="62" y="4"/>
                    </a:cubicBezTo>
                    <a:cubicBezTo>
                      <a:pt x="62" y="2"/>
                      <a:pt x="64" y="1"/>
                      <a:pt x="65" y="1"/>
                    </a:cubicBezTo>
                    <a:close/>
                    <a:moveTo>
                      <a:pt x="44" y="0"/>
                    </a:moveTo>
                    <a:cubicBezTo>
                      <a:pt x="46" y="0"/>
                      <a:pt x="47" y="1"/>
                      <a:pt x="48" y="3"/>
                    </a:cubicBezTo>
                    <a:cubicBezTo>
                      <a:pt x="48" y="5"/>
                      <a:pt x="47" y="7"/>
                      <a:pt x="45" y="7"/>
                    </a:cubicBezTo>
                    <a:cubicBezTo>
                      <a:pt x="44" y="7"/>
                      <a:pt x="44" y="7"/>
                      <a:pt x="44" y="7"/>
                    </a:cubicBezTo>
                    <a:cubicBezTo>
                      <a:pt x="42" y="8"/>
                      <a:pt x="40" y="6"/>
                      <a:pt x="40" y="4"/>
                    </a:cubicBezTo>
                    <a:cubicBezTo>
                      <a:pt x="40" y="2"/>
                      <a:pt x="41" y="0"/>
                      <a:pt x="43" y="0"/>
                    </a:cubicBezTo>
                    <a:cubicBezTo>
                      <a:pt x="43" y="0"/>
                      <a:pt x="44" y="0"/>
                      <a:pt x="44" y="0"/>
                    </a:cubicBezTo>
                    <a:close/>
                    <a:moveTo>
                      <a:pt x="23" y="5"/>
                    </a:moveTo>
                    <a:cubicBezTo>
                      <a:pt x="25" y="5"/>
                      <a:pt x="26" y="6"/>
                      <a:pt x="27" y="7"/>
                    </a:cubicBezTo>
                    <a:cubicBezTo>
                      <a:pt x="28" y="9"/>
                      <a:pt x="27" y="11"/>
                      <a:pt x="25" y="12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2" y="13"/>
                      <a:pt x="20" y="12"/>
                      <a:pt x="19" y="10"/>
                    </a:cubicBezTo>
                    <a:cubicBezTo>
                      <a:pt x="18" y="8"/>
                      <a:pt x="19" y="6"/>
                      <a:pt x="21" y="5"/>
                    </a:cubicBezTo>
                    <a:cubicBezTo>
                      <a:pt x="21" y="5"/>
                      <a:pt x="22" y="5"/>
                      <a:pt x="22" y="5"/>
                    </a:cubicBezTo>
                    <a:cubicBezTo>
                      <a:pt x="22" y="5"/>
                      <a:pt x="23" y="5"/>
                      <a:pt x="23" y="5"/>
                    </a:cubicBezTo>
                    <a:close/>
                    <a:moveTo>
                      <a:pt x="86" y="8"/>
                    </a:moveTo>
                    <a:cubicBezTo>
                      <a:pt x="87" y="8"/>
                      <a:pt x="87" y="8"/>
                      <a:pt x="88" y="9"/>
                    </a:cubicBezTo>
                    <a:cubicBezTo>
                      <a:pt x="88" y="9"/>
                      <a:pt x="89" y="9"/>
                      <a:pt x="89" y="9"/>
                    </a:cubicBezTo>
                    <a:cubicBezTo>
                      <a:pt x="90" y="10"/>
                      <a:pt x="91" y="13"/>
                      <a:pt x="90" y="14"/>
                    </a:cubicBezTo>
                    <a:cubicBezTo>
                      <a:pt x="89" y="16"/>
                      <a:pt x="87" y="17"/>
                      <a:pt x="85" y="16"/>
                    </a:cubicBezTo>
                    <a:cubicBezTo>
                      <a:pt x="87" y="12"/>
                      <a:pt x="87" y="12"/>
                      <a:pt x="87" y="12"/>
                    </a:cubicBezTo>
                    <a:cubicBezTo>
                      <a:pt x="84" y="15"/>
                      <a:pt x="84" y="15"/>
                      <a:pt x="84" y="15"/>
                    </a:cubicBezTo>
                    <a:cubicBezTo>
                      <a:pt x="83" y="14"/>
                      <a:pt x="82" y="12"/>
                      <a:pt x="83" y="10"/>
                    </a:cubicBezTo>
                    <a:cubicBezTo>
                      <a:pt x="84" y="9"/>
                      <a:pt x="85" y="8"/>
                      <a:pt x="86" y="8"/>
                    </a:cubicBezTo>
                    <a:close/>
                    <a:moveTo>
                      <a:pt x="4" y="15"/>
                    </a:moveTo>
                    <a:cubicBezTo>
                      <a:pt x="5" y="15"/>
                      <a:pt x="6" y="15"/>
                      <a:pt x="7" y="16"/>
                    </a:cubicBezTo>
                    <a:cubicBezTo>
                      <a:pt x="8" y="18"/>
                      <a:pt x="8" y="20"/>
                      <a:pt x="7" y="21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4" y="23"/>
                      <a:pt x="2" y="22"/>
                      <a:pt x="1" y="21"/>
                    </a:cubicBezTo>
                    <a:cubicBezTo>
                      <a:pt x="0" y="19"/>
                      <a:pt x="0" y="17"/>
                      <a:pt x="1" y="16"/>
                    </a:cubicBezTo>
                    <a:cubicBezTo>
                      <a:pt x="2" y="15"/>
                      <a:pt x="3" y="15"/>
                      <a:pt x="4" y="15"/>
                    </a:cubicBezTo>
                    <a:close/>
                    <a:moveTo>
                      <a:pt x="103" y="23"/>
                    </a:moveTo>
                    <a:cubicBezTo>
                      <a:pt x="104" y="23"/>
                      <a:pt x="105" y="24"/>
                      <a:pt x="106" y="25"/>
                    </a:cubicBezTo>
                    <a:cubicBezTo>
                      <a:pt x="106" y="25"/>
                      <a:pt x="106" y="25"/>
                      <a:pt x="106" y="25"/>
                    </a:cubicBezTo>
                    <a:cubicBezTo>
                      <a:pt x="107" y="27"/>
                      <a:pt x="107" y="29"/>
                      <a:pt x="105" y="31"/>
                    </a:cubicBezTo>
                    <a:cubicBezTo>
                      <a:pt x="104" y="32"/>
                      <a:pt x="101" y="31"/>
                      <a:pt x="100" y="29"/>
                    </a:cubicBezTo>
                    <a:cubicBezTo>
                      <a:pt x="103" y="27"/>
                      <a:pt x="103" y="27"/>
                      <a:pt x="103" y="27"/>
                    </a:cubicBezTo>
                    <a:cubicBezTo>
                      <a:pt x="100" y="29"/>
                      <a:pt x="100" y="29"/>
                      <a:pt x="100" y="29"/>
                    </a:cubicBezTo>
                    <a:cubicBezTo>
                      <a:pt x="98" y="27"/>
                      <a:pt x="99" y="25"/>
                      <a:pt x="100" y="24"/>
                    </a:cubicBezTo>
                    <a:cubicBezTo>
                      <a:pt x="101" y="23"/>
                      <a:pt x="102" y="23"/>
                      <a:pt x="103" y="2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" name="Freeform 55"/>
              <p:cNvSpPr>
                <a:spLocks/>
              </p:cNvSpPr>
              <p:nvPr/>
            </p:nvSpPr>
            <p:spPr bwMode="auto">
              <a:xfrm>
                <a:off x="8888411" y="2111374"/>
                <a:ext cx="33337" cy="30162"/>
              </a:xfrm>
              <a:custGeom>
                <a:avLst/>
                <a:gdLst>
                  <a:gd name="T0" fmla="*/ 4 w 9"/>
                  <a:gd name="T1" fmla="*/ 0 h 8"/>
                  <a:gd name="T2" fmla="*/ 6 w 9"/>
                  <a:gd name="T3" fmla="*/ 1 h 8"/>
                  <a:gd name="T4" fmla="*/ 6 w 9"/>
                  <a:gd name="T5" fmla="*/ 1 h 8"/>
                  <a:gd name="T6" fmla="*/ 8 w 9"/>
                  <a:gd name="T7" fmla="*/ 6 h 8"/>
                  <a:gd name="T8" fmla="*/ 5 w 9"/>
                  <a:gd name="T9" fmla="*/ 4 h 8"/>
                  <a:gd name="T10" fmla="*/ 5 w 9"/>
                  <a:gd name="T11" fmla="*/ 4 h 8"/>
                  <a:gd name="T12" fmla="*/ 8 w 9"/>
                  <a:gd name="T13" fmla="*/ 6 h 8"/>
                  <a:gd name="T14" fmla="*/ 4 w 9"/>
                  <a:gd name="T15" fmla="*/ 8 h 8"/>
                  <a:gd name="T16" fmla="*/ 1 w 9"/>
                  <a:gd name="T17" fmla="*/ 6 h 8"/>
                  <a:gd name="T18" fmla="*/ 2 w 9"/>
                  <a:gd name="T19" fmla="*/ 0 h 8"/>
                  <a:gd name="T20" fmla="*/ 4 w 9"/>
                  <a:gd name="T2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" h="8">
                    <a:moveTo>
                      <a:pt x="4" y="0"/>
                    </a:moveTo>
                    <a:cubicBezTo>
                      <a:pt x="5" y="0"/>
                      <a:pt x="6" y="0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8" y="2"/>
                      <a:pt x="9" y="4"/>
                      <a:pt x="8" y="6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7" y="7"/>
                      <a:pt x="5" y="8"/>
                      <a:pt x="4" y="8"/>
                    </a:cubicBezTo>
                    <a:cubicBezTo>
                      <a:pt x="3" y="7"/>
                      <a:pt x="2" y="7"/>
                      <a:pt x="1" y="6"/>
                    </a:cubicBezTo>
                    <a:cubicBezTo>
                      <a:pt x="0" y="4"/>
                      <a:pt x="1" y="1"/>
                      <a:pt x="2" y="0"/>
                    </a:cubicBezTo>
                    <a:cubicBezTo>
                      <a:pt x="3" y="0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" name="Freeform 56"/>
              <p:cNvSpPr>
                <a:spLocks noEditPoints="1"/>
              </p:cNvSpPr>
              <p:nvPr/>
            </p:nvSpPr>
            <p:spPr bwMode="auto">
              <a:xfrm>
                <a:off x="8196261" y="1922462"/>
                <a:ext cx="673100" cy="147637"/>
              </a:xfrm>
              <a:custGeom>
                <a:avLst/>
                <a:gdLst>
                  <a:gd name="T0" fmla="*/ 93 w 179"/>
                  <a:gd name="T1" fmla="*/ 3 h 39"/>
                  <a:gd name="T2" fmla="*/ 89 w 179"/>
                  <a:gd name="T3" fmla="*/ 7 h 39"/>
                  <a:gd name="T4" fmla="*/ 88 w 179"/>
                  <a:gd name="T5" fmla="*/ 0 h 39"/>
                  <a:gd name="T6" fmla="*/ 90 w 179"/>
                  <a:gd name="T7" fmla="*/ 0 h 39"/>
                  <a:gd name="T8" fmla="*/ 112 w 179"/>
                  <a:gd name="T9" fmla="*/ 1 h 39"/>
                  <a:gd name="T10" fmla="*/ 112 w 179"/>
                  <a:gd name="T11" fmla="*/ 8 h 39"/>
                  <a:gd name="T12" fmla="*/ 108 w 179"/>
                  <a:gd name="T13" fmla="*/ 4 h 39"/>
                  <a:gd name="T14" fmla="*/ 67 w 179"/>
                  <a:gd name="T15" fmla="*/ 2 h 39"/>
                  <a:gd name="T16" fmla="*/ 67 w 179"/>
                  <a:gd name="T17" fmla="*/ 9 h 39"/>
                  <a:gd name="T18" fmla="*/ 67 w 179"/>
                  <a:gd name="T19" fmla="*/ 10 h 39"/>
                  <a:gd name="T20" fmla="*/ 66 w 179"/>
                  <a:gd name="T21" fmla="*/ 2 h 39"/>
                  <a:gd name="T22" fmla="*/ 135 w 179"/>
                  <a:gd name="T23" fmla="*/ 6 h 39"/>
                  <a:gd name="T24" fmla="*/ 139 w 179"/>
                  <a:gd name="T25" fmla="*/ 11 h 39"/>
                  <a:gd name="T26" fmla="*/ 134 w 179"/>
                  <a:gd name="T27" fmla="*/ 13 h 39"/>
                  <a:gd name="T28" fmla="*/ 135 w 179"/>
                  <a:gd name="T29" fmla="*/ 6 h 39"/>
                  <a:gd name="T30" fmla="*/ 48 w 179"/>
                  <a:gd name="T31" fmla="*/ 10 h 39"/>
                  <a:gd name="T32" fmla="*/ 45 w 179"/>
                  <a:gd name="T33" fmla="*/ 15 h 39"/>
                  <a:gd name="T34" fmla="*/ 42 w 179"/>
                  <a:gd name="T35" fmla="*/ 8 h 39"/>
                  <a:gd name="T36" fmla="*/ 45 w 179"/>
                  <a:gd name="T37" fmla="*/ 8 h 39"/>
                  <a:gd name="T38" fmla="*/ 158 w 179"/>
                  <a:gd name="T39" fmla="*/ 16 h 39"/>
                  <a:gd name="T40" fmla="*/ 160 w 179"/>
                  <a:gd name="T41" fmla="*/ 22 h 39"/>
                  <a:gd name="T42" fmla="*/ 157 w 179"/>
                  <a:gd name="T43" fmla="*/ 20 h 39"/>
                  <a:gd name="T44" fmla="*/ 153 w 179"/>
                  <a:gd name="T45" fmla="*/ 18 h 39"/>
                  <a:gd name="T46" fmla="*/ 24 w 179"/>
                  <a:gd name="T47" fmla="*/ 17 h 39"/>
                  <a:gd name="T48" fmla="*/ 26 w 179"/>
                  <a:gd name="T49" fmla="*/ 24 h 39"/>
                  <a:gd name="T50" fmla="*/ 20 w 179"/>
                  <a:gd name="T51" fmla="*/ 23 h 39"/>
                  <a:gd name="T52" fmla="*/ 22 w 179"/>
                  <a:gd name="T53" fmla="*/ 18 h 39"/>
                  <a:gd name="T54" fmla="*/ 174 w 179"/>
                  <a:gd name="T55" fmla="*/ 31 h 39"/>
                  <a:gd name="T56" fmla="*/ 178 w 179"/>
                  <a:gd name="T57" fmla="*/ 32 h 39"/>
                  <a:gd name="T58" fmla="*/ 172 w 179"/>
                  <a:gd name="T59" fmla="*/ 37 h 39"/>
                  <a:gd name="T60" fmla="*/ 172 w 179"/>
                  <a:gd name="T61" fmla="*/ 32 h 39"/>
                  <a:gd name="T62" fmla="*/ 5 w 179"/>
                  <a:gd name="T63" fmla="*/ 30 h 39"/>
                  <a:gd name="T64" fmla="*/ 7 w 179"/>
                  <a:gd name="T65" fmla="*/ 37 h 39"/>
                  <a:gd name="T66" fmla="*/ 2 w 179"/>
                  <a:gd name="T67" fmla="*/ 36 h 39"/>
                  <a:gd name="T68" fmla="*/ 2 w 179"/>
                  <a:gd name="T69" fmla="*/ 3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79" h="39">
                    <a:moveTo>
                      <a:pt x="90" y="0"/>
                    </a:moveTo>
                    <a:cubicBezTo>
                      <a:pt x="91" y="0"/>
                      <a:pt x="93" y="1"/>
                      <a:pt x="93" y="3"/>
                    </a:cubicBezTo>
                    <a:cubicBezTo>
                      <a:pt x="93" y="5"/>
                      <a:pt x="92" y="7"/>
                      <a:pt x="90" y="7"/>
                    </a:cubicBezTo>
                    <a:cubicBezTo>
                      <a:pt x="89" y="7"/>
                      <a:pt x="89" y="7"/>
                      <a:pt x="89" y="7"/>
                    </a:cubicBezTo>
                    <a:cubicBezTo>
                      <a:pt x="87" y="7"/>
                      <a:pt x="85" y="6"/>
                      <a:pt x="85" y="4"/>
                    </a:cubicBezTo>
                    <a:cubicBezTo>
                      <a:pt x="85" y="1"/>
                      <a:pt x="86" y="0"/>
                      <a:pt x="88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9" y="0"/>
                      <a:pt x="89" y="0"/>
                      <a:pt x="90" y="0"/>
                    </a:cubicBezTo>
                    <a:close/>
                    <a:moveTo>
                      <a:pt x="112" y="1"/>
                    </a:moveTo>
                    <a:cubicBezTo>
                      <a:pt x="112" y="1"/>
                      <a:pt x="112" y="1"/>
                      <a:pt x="112" y="1"/>
                    </a:cubicBezTo>
                    <a:cubicBezTo>
                      <a:pt x="114" y="1"/>
                      <a:pt x="116" y="3"/>
                      <a:pt x="116" y="5"/>
                    </a:cubicBezTo>
                    <a:cubicBezTo>
                      <a:pt x="116" y="7"/>
                      <a:pt x="114" y="9"/>
                      <a:pt x="112" y="8"/>
                    </a:cubicBezTo>
                    <a:cubicBezTo>
                      <a:pt x="112" y="8"/>
                      <a:pt x="112" y="8"/>
                      <a:pt x="112" y="8"/>
                    </a:cubicBezTo>
                    <a:cubicBezTo>
                      <a:pt x="109" y="8"/>
                      <a:pt x="108" y="6"/>
                      <a:pt x="108" y="4"/>
                    </a:cubicBezTo>
                    <a:cubicBezTo>
                      <a:pt x="108" y="2"/>
                      <a:pt x="110" y="1"/>
                      <a:pt x="112" y="1"/>
                    </a:cubicBezTo>
                    <a:close/>
                    <a:moveTo>
                      <a:pt x="67" y="2"/>
                    </a:moveTo>
                    <a:cubicBezTo>
                      <a:pt x="68" y="2"/>
                      <a:pt x="70" y="3"/>
                      <a:pt x="70" y="5"/>
                    </a:cubicBezTo>
                    <a:cubicBezTo>
                      <a:pt x="71" y="7"/>
                      <a:pt x="69" y="9"/>
                      <a:pt x="67" y="9"/>
                    </a:cubicBezTo>
                    <a:cubicBezTo>
                      <a:pt x="67" y="6"/>
                      <a:pt x="67" y="6"/>
                      <a:pt x="67" y="6"/>
                    </a:cubicBezTo>
                    <a:cubicBezTo>
                      <a:pt x="67" y="10"/>
                      <a:pt x="67" y="10"/>
                      <a:pt x="67" y="10"/>
                    </a:cubicBezTo>
                    <a:cubicBezTo>
                      <a:pt x="65" y="2"/>
                      <a:pt x="65" y="2"/>
                      <a:pt x="65" y="2"/>
                    </a:cubicBezTo>
                    <a:cubicBezTo>
                      <a:pt x="66" y="2"/>
                      <a:pt x="66" y="2"/>
                      <a:pt x="66" y="2"/>
                    </a:cubicBezTo>
                    <a:cubicBezTo>
                      <a:pt x="66" y="2"/>
                      <a:pt x="66" y="2"/>
                      <a:pt x="67" y="2"/>
                    </a:cubicBezTo>
                    <a:close/>
                    <a:moveTo>
                      <a:pt x="135" y="6"/>
                    </a:moveTo>
                    <a:cubicBezTo>
                      <a:pt x="135" y="6"/>
                      <a:pt x="135" y="6"/>
                      <a:pt x="136" y="6"/>
                    </a:cubicBezTo>
                    <a:cubicBezTo>
                      <a:pt x="138" y="7"/>
                      <a:pt x="139" y="9"/>
                      <a:pt x="139" y="11"/>
                    </a:cubicBezTo>
                    <a:cubicBezTo>
                      <a:pt x="138" y="13"/>
                      <a:pt x="136" y="14"/>
                      <a:pt x="134" y="13"/>
                    </a:cubicBezTo>
                    <a:cubicBezTo>
                      <a:pt x="134" y="13"/>
                      <a:pt x="134" y="13"/>
                      <a:pt x="134" y="13"/>
                    </a:cubicBezTo>
                    <a:cubicBezTo>
                      <a:pt x="132" y="13"/>
                      <a:pt x="130" y="10"/>
                      <a:pt x="131" y="8"/>
                    </a:cubicBezTo>
                    <a:cubicBezTo>
                      <a:pt x="132" y="7"/>
                      <a:pt x="133" y="6"/>
                      <a:pt x="135" y="6"/>
                    </a:cubicBezTo>
                    <a:close/>
                    <a:moveTo>
                      <a:pt x="45" y="8"/>
                    </a:moveTo>
                    <a:cubicBezTo>
                      <a:pt x="46" y="8"/>
                      <a:pt x="47" y="9"/>
                      <a:pt x="48" y="10"/>
                    </a:cubicBezTo>
                    <a:cubicBezTo>
                      <a:pt x="49" y="12"/>
                      <a:pt x="48" y="15"/>
                      <a:pt x="46" y="15"/>
                    </a:cubicBezTo>
                    <a:cubicBezTo>
                      <a:pt x="45" y="15"/>
                      <a:pt x="45" y="15"/>
                      <a:pt x="45" y="15"/>
                    </a:cubicBezTo>
                    <a:cubicBezTo>
                      <a:pt x="43" y="16"/>
                      <a:pt x="41" y="15"/>
                      <a:pt x="40" y="13"/>
                    </a:cubicBezTo>
                    <a:cubicBezTo>
                      <a:pt x="40" y="11"/>
                      <a:pt x="41" y="9"/>
                      <a:pt x="42" y="8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44" y="8"/>
                      <a:pt x="44" y="8"/>
                      <a:pt x="45" y="8"/>
                    </a:cubicBezTo>
                    <a:close/>
                    <a:moveTo>
                      <a:pt x="156" y="16"/>
                    </a:moveTo>
                    <a:cubicBezTo>
                      <a:pt x="157" y="16"/>
                      <a:pt x="157" y="16"/>
                      <a:pt x="158" y="16"/>
                    </a:cubicBezTo>
                    <a:cubicBezTo>
                      <a:pt x="158" y="16"/>
                      <a:pt x="158" y="17"/>
                      <a:pt x="158" y="17"/>
                    </a:cubicBezTo>
                    <a:cubicBezTo>
                      <a:pt x="160" y="18"/>
                      <a:pt x="161" y="20"/>
                      <a:pt x="160" y="22"/>
                    </a:cubicBezTo>
                    <a:cubicBezTo>
                      <a:pt x="159" y="24"/>
                      <a:pt x="157" y="24"/>
                      <a:pt x="155" y="23"/>
                    </a:cubicBezTo>
                    <a:cubicBezTo>
                      <a:pt x="157" y="20"/>
                      <a:pt x="157" y="20"/>
                      <a:pt x="157" y="20"/>
                    </a:cubicBezTo>
                    <a:cubicBezTo>
                      <a:pt x="154" y="23"/>
                      <a:pt x="154" y="23"/>
                      <a:pt x="154" y="23"/>
                    </a:cubicBezTo>
                    <a:cubicBezTo>
                      <a:pt x="152" y="22"/>
                      <a:pt x="152" y="19"/>
                      <a:pt x="153" y="18"/>
                    </a:cubicBezTo>
                    <a:cubicBezTo>
                      <a:pt x="153" y="16"/>
                      <a:pt x="155" y="16"/>
                      <a:pt x="156" y="16"/>
                    </a:cubicBezTo>
                    <a:close/>
                    <a:moveTo>
                      <a:pt x="24" y="17"/>
                    </a:moveTo>
                    <a:cubicBezTo>
                      <a:pt x="25" y="17"/>
                      <a:pt x="26" y="18"/>
                      <a:pt x="27" y="19"/>
                    </a:cubicBezTo>
                    <a:cubicBezTo>
                      <a:pt x="28" y="21"/>
                      <a:pt x="27" y="23"/>
                      <a:pt x="26" y="24"/>
                    </a:cubicBezTo>
                    <a:cubicBezTo>
                      <a:pt x="25" y="25"/>
                      <a:pt x="25" y="25"/>
                      <a:pt x="25" y="25"/>
                    </a:cubicBezTo>
                    <a:cubicBezTo>
                      <a:pt x="23" y="26"/>
                      <a:pt x="21" y="25"/>
                      <a:pt x="20" y="23"/>
                    </a:cubicBezTo>
                    <a:cubicBezTo>
                      <a:pt x="19" y="21"/>
                      <a:pt x="19" y="19"/>
                      <a:pt x="21" y="18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2" y="17"/>
                      <a:pt x="23" y="17"/>
                      <a:pt x="24" y="17"/>
                    </a:cubicBezTo>
                    <a:close/>
                    <a:moveTo>
                      <a:pt x="174" y="31"/>
                    </a:moveTo>
                    <a:cubicBezTo>
                      <a:pt x="175" y="31"/>
                      <a:pt x="176" y="31"/>
                      <a:pt x="177" y="32"/>
                    </a:cubicBezTo>
                    <a:cubicBezTo>
                      <a:pt x="178" y="32"/>
                      <a:pt x="178" y="32"/>
                      <a:pt x="178" y="32"/>
                    </a:cubicBezTo>
                    <a:cubicBezTo>
                      <a:pt x="179" y="34"/>
                      <a:pt x="179" y="36"/>
                      <a:pt x="177" y="38"/>
                    </a:cubicBezTo>
                    <a:cubicBezTo>
                      <a:pt x="176" y="39"/>
                      <a:pt x="174" y="39"/>
                      <a:pt x="172" y="37"/>
                    </a:cubicBezTo>
                    <a:cubicBezTo>
                      <a:pt x="172" y="37"/>
                      <a:pt x="172" y="37"/>
                      <a:pt x="172" y="37"/>
                    </a:cubicBezTo>
                    <a:cubicBezTo>
                      <a:pt x="170" y="35"/>
                      <a:pt x="170" y="33"/>
                      <a:pt x="172" y="32"/>
                    </a:cubicBezTo>
                    <a:cubicBezTo>
                      <a:pt x="172" y="31"/>
                      <a:pt x="173" y="31"/>
                      <a:pt x="174" y="31"/>
                    </a:cubicBezTo>
                    <a:close/>
                    <a:moveTo>
                      <a:pt x="5" y="30"/>
                    </a:moveTo>
                    <a:cubicBezTo>
                      <a:pt x="6" y="30"/>
                      <a:pt x="7" y="30"/>
                      <a:pt x="8" y="31"/>
                    </a:cubicBezTo>
                    <a:cubicBezTo>
                      <a:pt x="9" y="33"/>
                      <a:pt x="9" y="35"/>
                      <a:pt x="7" y="37"/>
                    </a:cubicBezTo>
                    <a:cubicBezTo>
                      <a:pt x="7" y="37"/>
                      <a:pt x="7" y="37"/>
                      <a:pt x="7" y="37"/>
                    </a:cubicBezTo>
                    <a:cubicBezTo>
                      <a:pt x="5" y="38"/>
                      <a:pt x="3" y="38"/>
                      <a:pt x="2" y="36"/>
                    </a:cubicBezTo>
                    <a:cubicBezTo>
                      <a:pt x="0" y="35"/>
                      <a:pt x="0" y="32"/>
                      <a:pt x="2" y="31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3" y="30"/>
                      <a:pt x="4" y="30"/>
                      <a:pt x="5" y="3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" name="Freeform 57"/>
              <p:cNvSpPr>
                <a:spLocks/>
              </p:cNvSpPr>
              <p:nvPr/>
            </p:nvSpPr>
            <p:spPr bwMode="auto">
              <a:xfrm>
                <a:off x="8140699" y="2095499"/>
                <a:ext cx="30162" cy="30162"/>
              </a:xfrm>
              <a:custGeom>
                <a:avLst/>
                <a:gdLst>
                  <a:gd name="T0" fmla="*/ 4 w 8"/>
                  <a:gd name="T1" fmla="*/ 0 h 8"/>
                  <a:gd name="T2" fmla="*/ 6 w 8"/>
                  <a:gd name="T3" fmla="*/ 1 h 8"/>
                  <a:gd name="T4" fmla="*/ 6 w 8"/>
                  <a:gd name="T5" fmla="*/ 1 h 8"/>
                  <a:gd name="T6" fmla="*/ 7 w 8"/>
                  <a:gd name="T7" fmla="*/ 6 h 8"/>
                  <a:gd name="T8" fmla="*/ 7 w 8"/>
                  <a:gd name="T9" fmla="*/ 6 h 8"/>
                  <a:gd name="T10" fmla="*/ 3 w 8"/>
                  <a:gd name="T11" fmla="*/ 8 h 8"/>
                  <a:gd name="T12" fmla="*/ 0 w 8"/>
                  <a:gd name="T13" fmla="*/ 5 h 8"/>
                  <a:gd name="T14" fmla="*/ 2 w 8"/>
                  <a:gd name="T15" fmla="*/ 0 h 8"/>
                  <a:gd name="T16" fmla="*/ 4 w 8"/>
                  <a:gd name="T1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8">
                    <a:moveTo>
                      <a:pt x="4" y="0"/>
                    </a:moveTo>
                    <a:cubicBezTo>
                      <a:pt x="5" y="0"/>
                      <a:pt x="5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8" y="3"/>
                      <a:pt x="8" y="5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6" y="8"/>
                      <a:pt x="5" y="8"/>
                      <a:pt x="3" y="8"/>
                    </a:cubicBezTo>
                    <a:cubicBezTo>
                      <a:pt x="2" y="8"/>
                      <a:pt x="1" y="7"/>
                      <a:pt x="0" y="5"/>
                    </a:cubicBezTo>
                    <a:cubicBezTo>
                      <a:pt x="0" y="3"/>
                      <a:pt x="1" y="1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" name="Freeform 58"/>
              <p:cNvSpPr>
                <a:spLocks noEditPoints="1"/>
              </p:cNvSpPr>
              <p:nvPr/>
            </p:nvSpPr>
            <p:spPr bwMode="auto">
              <a:xfrm>
                <a:off x="7527924" y="1900237"/>
                <a:ext cx="601662" cy="150812"/>
              </a:xfrm>
              <a:custGeom>
                <a:avLst/>
                <a:gdLst>
                  <a:gd name="T0" fmla="*/ 92 w 160"/>
                  <a:gd name="T1" fmla="*/ 0 h 40"/>
                  <a:gd name="T2" fmla="*/ 96 w 160"/>
                  <a:gd name="T3" fmla="*/ 5 h 40"/>
                  <a:gd name="T4" fmla="*/ 92 w 160"/>
                  <a:gd name="T5" fmla="*/ 8 h 40"/>
                  <a:gd name="T6" fmla="*/ 92 w 160"/>
                  <a:gd name="T7" fmla="*/ 0 h 40"/>
                  <a:gd name="T8" fmla="*/ 73 w 160"/>
                  <a:gd name="T9" fmla="*/ 4 h 40"/>
                  <a:gd name="T10" fmla="*/ 69 w 160"/>
                  <a:gd name="T11" fmla="*/ 4 h 40"/>
                  <a:gd name="T12" fmla="*/ 68 w 160"/>
                  <a:gd name="T13" fmla="*/ 1 h 40"/>
                  <a:gd name="T14" fmla="*/ 69 w 160"/>
                  <a:gd name="T15" fmla="*/ 0 h 40"/>
                  <a:gd name="T16" fmla="*/ 116 w 160"/>
                  <a:gd name="T17" fmla="*/ 5 h 40"/>
                  <a:gd name="T18" fmla="*/ 120 w 160"/>
                  <a:gd name="T19" fmla="*/ 10 h 40"/>
                  <a:gd name="T20" fmla="*/ 114 w 160"/>
                  <a:gd name="T21" fmla="*/ 12 h 40"/>
                  <a:gd name="T22" fmla="*/ 115 w 160"/>
                  <a:gd name="T23" fmla="*/ 5 h 40"/>
                  <a:gd name="T24" fmla="*/ 49 w 160"/>
                  <a:gd name="T25" fmla="*/ 7 h 40"/>
                  <a:gd name="T26" fmla="*/ 46 w 160"/>
                  <a:gd name="T27" fmla="*/ 12 h 40"/>
                  <a:gd name="T28" fmla="*/ 44 w 160"/>
                  <a:gd name="T29" fmla="*/ 5 h 40"/>
                  <a:gd name="T30" fmla="*/ 46 w 160"/>
                  <a:gd name="T31" fmla="*/ 5 h 40"/>
                  <a:gd name="T32" fmla="*/ 139 w 160"/>
                  <a:gd name="T33" fmla="*/ 16 h 40"/>
                  <a:gd name="T34" fmla="*/ 141 w 160"/>
                  <a:gd name="T35" fmla="*/ 21 h 40"/>
                  <a:gd name="T36" fmla="*/ 135 w 160"/>
                  <a:gd name="T37" fmla="*/ 22 h 40"/>
                  <a:gd name="T38" fmla="*/ 137 w 160"/>
                  <a:gd name="T39" fmla="*/ 15 h 40"/>
                  <a:gd name="T40" fmla="*/ 27 w 160"/>
                  <a:gd name="T41" fmla="*/ 15 h 40"/>
                  <a:gd name="T42" fmla="*/ 25 w 160"/>
                  <a:gd name="T43" fmla="*/ 20 h 40"/>
                  <a:gd name="T44" fmla="*/ 22 w 160"/>
                  <a:gd name="T45" fmla="*/ 14 h 40"/>
                  <a:gd name="T46" fmla="*/ 24 w 160"/>
                  <a:gd name="T47" fmla="*/ 13 h 40"/>
                  <a:gd name="T48" fmla="*/ 158 w 160"/>
                  <a:gd name="T49" fmla="*/ 32 h 40"/>
                  <a:gd name="T50" fmla="*/ 158 w 160"/>
                  <a:gd name="T51" fmla="*/ 38 h 40"/>
                  <a:gd name="T52" fmla="*/ 152 w 160"/>
                  <a:gd name="T53" fmla="*/ 37 h 40"/>
                  <a:gd name="T54" fmla="*/ 155 w 160"/>
                  <a:gd name="T55" fmla="*/ 31 h 40"/>
                  <a:gd name="T56" fmla="*/ 7 w 160"/>
                  <a:gd name="T57" fmla="*/ 27 h 40"/>
                  <a:gd name="T58" fmla="*/ 6 w 160"/>
                  <a:gd name="T59" fmla="*/ 32 h 40"/>
                  <a:gd name="T60" fmla="*/ 2 w 160"/>
                  <a:gd name="T61" fmla="*/ 27 h 40"/>
                  <a:gd name="T62" fmla="*/ 5 w 160"/>
                  <a:gd name="T63" fmla="*/ 2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0" h="40">
                    <a:moveTo>
                      <a:pt x="92" y="0"/>
                    </a:moveTo>
                    <a:cubicBezTo>
                      <a:pt x="92" y="0"/>
                      <a:pt x="92" y="0"/>
                      <a:pt x="92" y="0"/>
                    </a:cubicBezTo>
                    <a:cubicBezTo>
                      <a:pt x="93" y="1"/>
                      <a:pt x="93" y="1"/>
                      <a:pt x="93" y="1"/>
                    </a:cubicBezTo>
                    <a:cubicBezTo>
                      <a:pt x="95" y="1"/>
                      <a:pt x="96" y="3"/>
                      <a:pt x="96" y="5"/>
                    </a:cubicBezTo>
                    <a:cubicBezTo>
                      <a:pt x="96" y="7"/>
                      <a:pt x="95" y="8"/>
                      <a:pt x="92" y="8"/>
                    </a:cubicBezTo>
                    <a:cubicBezTo>
                      <a:pt x="92" y="8"/>
                      <a:pt x="92" y="8"/>
                      <a:pt x="92" y="8"/>
                    </a:cubicBezTo>
                    <a:cubicBezTo>
                      <a:pt x="90" y="8"/>
                      <a:pt x="88" y="6"/>
                      <a:pt x="88" y="4"/>
                    </a:cubicBezTo>
                    <a:cubicBezTo>
                      <a:pt x="88" y="2"/>
                      <a:pt x="90" y="0"/>
                      <a:pt x="92" y="0"/>
                    </a:cubicBezTo>
                    <a:close/>
                    <a:moveTo>
                      <a:pt x="69" y="0"/>
                    </a:moveTo>
                    <a:cubicBezTo>
                      <a:pt x="71" y="1"/>
                      <a:pt x="72" y="2"/>
                      <a:pt x="73" y="4"/>
                    </a:cubicBezTo>
                    <a:cubicBezTo>
                      <a:pt x="73" y="6"/>
                      <a:pt x="72" y="8"/>
                      <a:pt x="69" y="8"/>
                    </a:cubicBezTo>
                    <a:cubicBezTo>
                      <a:pt x="69" y="4"/>
                      <a:pt x="69" y="4"/>
                      <a:pt x="69" y="4"/>
                    </a:cubicBezTo>
                    <a:cubicBezTo>
                      <a:pt x="69" y="8"/>
                      <a:pt x="69" y="8"/>
                      <a:pt x="69" y="8"/>
                    </a:cubicBezTo>
                    <a:cubicBezTo>
                      <a:pt x="68" y="1"/>
                      <a:pt x="68" y="1"/>
                      <a:pt x="68" y="1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69" y="0"/>
                      <a:pt x="69" y="0"/>
                      <a:pt x="69" y="0"/>
                    </a:cubicBezTo>
                    <a:close/>
                    <a:moveTo>
                      <a:pt x="115" y="5"/>
                    </a:moveTo>
                    <a:cubicBezTo>
                      <a:pt x="116" y="5"/>
                      <a:pt x="116" y="5"/>
                      <a:pt x="116" y="5"/>
                    </a:cubicBezTo>
                    <a:cubicBezTo>
                      <a:pt x="117" y="5"/>
                      <a:pt x="117" y="5"/>
                      <a:pt x="117" y="5"/>
                    </a:cubicBezTo>
                    <a:cubicBezTo>
                      <a:pt x="119" y="6"/>
                      <a:pt x="120" y="8"/>
                      <a:pt x="120" y="10"/>
                    </a:cubicBezTo>
                    <a:cubicBezTo>
                      <a:pt x="119" y="12"/>
                      <a:pt x="117" y="13"/>
                      <a:pt x="115" y="13"/>
                    </a:cubicBezTo>
                    <a:cubicBezTo>
                      <a:pt x="114" y="12"/>
                      <a:pt x="114" y="12"/>
                      <a:pt x="114" y="12"/>
                    </a:cubicBezTo>
                    <a:cubicBezTo>
                      <a:pt x="112" y="12"/>
                      <a:pt x="111" y="10"/>
                      <a:pt x="112" y="8"/>
                    </a:cubicBezTo>
                    <a:cubicBezTo>
                      <a:pt x="112" y="6"/>
                      <a:pt x="114" y="5"/>
                      <a:pt x="115" y="5"/>
                    </a:cubicBezTo>
                    <a:close/>
                    <a:moveTo>
                      <a:pt x="46" y="5"/>
                    </a:moveTo>
                    <a:cubicBezTo>
                      <a:pt x="48" y="5"/>
                      <a:pt x="49" y="6"/>
                      <a:pt x="49" y="7"/>
                    </a:cubicBezTo>
                    <a:cubicBezTo>
                      <a:pt x="50" y="9"/>
                      <a:pt x="49" y="11"/>
                      <a:pt x="47" y="12"/>
                    </a:cubicBezTo>
                    <a:cubicBezTo>
                      <a:pt x="46" y="12"/>
                      <a:pt x="46" y="12"/>
                      <a:pt x="46" y="12"/>
                    </a:cubicBezTo>
                    <a:cubicBezTo>
                      <a:pt x="44" y="13"/>
                      <a:pt x="42" y="12"/>
                      <a:pt x="42" y="10"/>
                    </a:cubicBezTo>
                    <a:cubicBezTo>
                      <a:pt x="41" y="8"/>
                      <a:pt x="42" y="6"/>
                      <a:pt x="44" y="5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5"/>
                      <a:pt x="46" y="5"/>
                      <a:pt x="46" y="5"/>
                    </a:cubicBezTo>
                    <a:close/>
                    <a:moveTo>
                      <a:pt x="137" y="15"/>
                    </a:moveTo>
                    <a:cubicBezTo>
                      <a:pt x="138" y="15"/>
                      <a:pt x="138" y="15"/>
                      <a:pt x="139" y="16"/>
                    </a:cubicBezTo>
                    <a:cubicBezTo>
                      <a:pt x="140" y="16"/>
                      <a:pt x="140" y="16"/>
                      <a:pt x="140" y="16"/>
                    </a:cubicBezTo>
                    <a:cubicBezTo>
                      <a:pt x="141" y="17"/>
                      <a:pt x="142" y="19"/>
                      <a:pt x="141" y="21"/>
                    </a:cubicBezTo>
                    <a:cubicBezTo>
                      <a:pt x="140" y="23"/>
                      <a:pt x="138" y="23"/>
                      <a:pt x="136" y="22"/>
                    </a:cubicBezTo>
                    <a:cubicBezTo>
                      <a:pt x="135" y="22"/>
                      <a:pt x="135" y="22"/>
                      <a:pt x="135" y="22"/>
                    </a:cubicBezTo>
                    <a:cubicBezTo>
                      <a:pt x="133" y="21"/>
                      <a:pt x="133" y="18"/>
                      <a:pt x="134" y="17"/>
                    </a:cubicBezTo>
                    <a:cubicBezTo>
                      <a:pt x="135" y="16"/>
                      <a:pt x="136" y="15"/>
                      <a:pt x="137" y="15"/>
                    </a:cubicBezTo>
                    <a:close/>
                    <a:moveTo>
                      <a:pt x="24" y="13"/>
                    </a:moveTo>
                    <a:cubicBezTo>
                      <a:pt x="25" y="13"/>
                      <a:pt x="27" y="14"/>
                      <a:pt x="27" y="15"/>
                    </a:cubicBezTo>
                    <a:cubicBezTo>
                      <a:pt x="28" y="17"/>
                      <a:pt x="28" y="19"/>
                      <a:pt x="26" y="20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3" y="21"/>
                      <a:pt x="21" y="20"/>
                      <a:pt x="20" y="19"/>
                    </a:cubicBezTo>
                    <a:cubicBezTo>
                      <a:pt x="19" y="17"/>
                      <a:pt x="20" y="14"/>
                      <a:pt x="22" y="14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3" y="13"/>
                      <a:pt x="24" y="13"/>
                      <a:pt x="24" y="13"/>
                    </a:cubicBezTo>
                    <a:close/>
                    <a:moveTo>
                      <a:pt x="155" y="31"/>
                    </a:moveTo>
                    <a:cubicBezTo>
                      <a:pt x="156" y="31"/>
                      <a:pt x="157" y="32"/>
                      <a:pt x="158" y="32"/>
                    </a:cubicBezTo>
                    <a:cubicBezTo>
                      <a:pt x="158" y="33"/>
                      <a:pt x="158" y="33"/>
                      <a:pt x="158" y="33"/>
                    </a:cubicBezTo>
                    <a:cubicBezTo>
                      <a:pt x="160" y="35"/>
                      <a:pt x="160" y="37"/>
                      <a:pt x="158" y="38"/>
                    </a:cubicBezTo>
                    <a:cubicBezTo>
                      <a:pt x="156" y="40"/>
                      <a:pt x="154" y="39"/>
                      <a:pt x="153" y="38"/>
                    </a:cubicBezTo>
                    <a:cubicBezTo>
                      <a:pt x="152" y="37"/>
                      <a:pt x="152" y="37"/>
                      <a:pt x="152" y="37"/>
                    </a:cubicBezTo>
                    <a:cubicBezTo>
                      <a:pt x="151" y="35"/>
                      <a:pt x="151" y="33"/>
                      <a:pt x="153" y="32"/>
                    </a:cubicBezTo>
                    <a:cubicBezTo>
                      <a:pt x="153" y="31"/>
                      <a:pt x="154" y="31"/>
                      <a:pt x="155" y="31"/>
                    </a:cubicBezTo>
                    <a:close/>
                    <a:moveTo>
                      <a:pt x="5" y="25"/>
                    </a:moveTo>
                    <a:cubicBezTo>
                      <a:pt x="6" y="25"/>
                      <a:pt x="7" y="26"/>
                      <a:pt x="7" y="27"/>
                    </a:cubicBezTo>
                    <a:cubicBezTo>
                      <a:pt x="9" y="28"/>
                      <a:pt x="9" y="31"/>
                      <a:pt x="7" y="32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5" y="34"/>
                      <a:pt x="3" y="34"/>
                      <a:pt x="1" y="32"/>
                    </a:cubicBezTo>
                    <a:cubicBezTo>
                      <a:pt x="0" y="30"/>
                      <a:pt x="0" y="28"/>
                      <a:pt x="2" y="27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3" y="26"/>
                      <a:pt x="4" y="25"/>
                      <a:pt x="5" y="2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" name="Freeform 59"/>
              <p:cNvSpPr>
                <a:spLocks/>
              </p:cNvSpPr>
              <p:nvPr/>
            </p:nvSpPr>
            <p:spPr bwMode="auto">
              <a:xfrm>
                <a:off x="7467599" y="2058987"/>
                <a:ext cx="30162" cy="30162"/>
              </a:xfrm>
              <a:custGeom>
                <a:avLst/>
                <a:gdLst>
                  <a:gd name="T0" fmla="*/ 4 w 8"/>
                  <a:gd name="T1" fmla="*/ 0 h 8"/>
                  <a:gd name="T2" fmla="*/ 8 w 8"/>
                  <a:gd name="T3" fmla="*/ 3 h 8"/>
                  <a:gd name="T4" fmla="*/ 5 w 8"/>
                  <a:gd name="T5" fmla="*/ 4 h 8"/>
                  <a:gd name="T6" fmla="*/ 5 w 8"/>
                  <a:gd name="T7" fmla="*/ 4 h 8"/>
                  <a:gd name="T8" fmla="*/ 5 w 8"/>
                  <a:gd name="T9" fmla="*/ 4 h 8"/>
                  <a:gd name="T10" fmla="*/ 5 w 8"/>
                  <a:gd name="T11" fmla="*/ 4 h 8"/>
                  <a:gd name="T12" fmla="*/ 7 w 8"/>
                  <a:gd name="T13" fmla="*/ 6 h 8"/>
                  <a:gd name="T14" fmla="*/ 4 w 8"/>
                  <a:gd name="T15" fmla="*/ 8 h 8"/>
                  <a:gd name="T16" fmla="*/ 1 w 8"/>
                  <a:gd name="T17" fmla="*/ 5 h 8"/>
                  <a:gd name="T18" fmla="*/ 3 w 8"/>
                  <a:gd name="T19" fmla="*/ 0 h 8"/>
                  <a:gd name="T20" fmla="*/ 4 w 8"/>
                  <a:gd name="T2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8">
                    <a:moveTo>
                      <a:pt x="4" y="0"/>
                    </a:moveTo>
                    <a:cubicBezTo>
                      <a:pt x="6" y="0"/>
                      <a:pt x="7" y="2"/>
                      <a:pt x="8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8"/>
                      <a:pt x="5" y="8"/>
                      <a:pt x="4" y="8"/>
                    </a:cubicBezTo>
                    <a:cubicBezTo>
                      <a:pt x="2" y="7"/>
                      <a:pt x="1" y="6"/>
                      <a:pt x="1" y="5"/>
                    </a:cubicBezTo>
                    <a:cubicBezTo>
                      <a:pt x="0" y="3"/>
                      <a:pt x="2" y="1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" name="Freeform 60"/>
              <p:cNvSpPr>
                <a:spLocks noEditPoints="1"/>
              </p:cNvSpPr>
              <p:nvPr/>
            </p:nvSpPr>
            <p:spPr bwMode="auto">
              <a:xfrm>
                <a:off x="6678611" y="1839912"/>
                <a:ext cx="788987" cy="200025"/>
              </a:xfrm>
              <a:custGeom>
                <a:avLst/>
                <a:gdLst>
                  <a:gd name="T0" fmla="*/ 126 w 210"/>
                  <a:gd name="T1" fmla="*/ 0 h 53"/>
                  <a:gd name="T2" fmla="*/ 126 w 210"/>
                  <a:gd name="T3" fmla="*/ 8 h 53"/>
                  <a:gd name="T4" fmla="*/ 122 w 210"/>
                  <a:gd name="T5" fmla="*/ 4 h 53"/>
                  <a:gd name="T6" fmla="*/ 103 w 210"/>
                  <a:gd name="T7" fmla="*/ 1 h 53"/>
                  <a:gd name="T8" fmla="*/ 104 w 210"/>
                  <a:gd name="T9" fmla="*/ 8 h 53"/>
                  <a:gd name="T10" fmla="*/ 99 w 210"/>
                  <a:gd name="T11" fmla="*/ 5 h 53"/>
                  <a:gd name="T12" fmla="*/ 103 w 210"/>
                  <a:gd name="T13" fmla="*/ 1 h 53"/>
                  <a:gd name="T14" fmla="*/ 149 w 210"/>
                  <a:gd name="T15" fmla="*/ 3 h 53"/>
                  <a:gd name="T16" fmla="*/ 148 w 210"/>
                  <a:gd name="T17" fmla="*/ 11 h 53"/>
                  <a:gd name="T18" fmla="*/ 147 w 210"/>
                  <a:gd name="T19" fmla="*/ 11 h 53"/>
                  <a:gd name="T20" fmla="*/ 81 w 210"/>
                  <a:gd name="T21" fmla="*/ 4 h 53"/>
                  <a:gd name="T22" fmla="*/ 83 w 210"/>
                  <a:gd name="T23" fmla="*/ 11 h 53"/>
                  <a:gd name="T24" fmla="*/ 78 w 210"/>
                  <a:gd name="T25" fmla="*/ 9 h 53"/>
                  <a:gd name="T26" fmla="*/ 81 w 210"/>
                  <a:gd name="T27" fmla="*/ 4 h 53"/>
                  <a:gd name="T28" fmla="*/ 171 w 210"/>
                  <a:gd name="T29" fmla="*/ 10 h 53"/>
                  <a:gd name="T30" fmla="*/ 174 w 210"/>
                  <a:gd name="T31" fmla="*/ 15 h 53"/>
                  <a:gd name="T32" fmla="*/ 170 w 210"/>
                  <a:gd name="T33" fmla="*/ 14 h 53"/>
                  <a:gd name="T34" fmla="*/ 166 w 210"/>
                  <a:gd name="T35" fmla="*/ 12 h 53"/>
                  <a:gd name="T36" fmla="*/ 60 w 210"/>
                  <a:gd name="T37" fmla="*/ 10 h 53"/>
                  <a:gd name="T38" fmla="*/ 62 w 210"/>
                  <a:gd name="T39" fmla="*/ 17 h 53"/>
                  <a:gd name="T40" fmla="*/ 62 w 210"/>
                  <a:gd name="T41" fmla="*/ 17 h 53"/>
                  <a:gd name="T42" fmla="*/ 59 w 210"/>
                  <a:gd name="T43" fmla="*/ 10 h 53"/>
                  <a:gd name="T44" fmla="*/ 190 w 210"/>
                  <a:gd name="T45" fmla="*/ 21 h 53"/>
                  <a:gd name="T46" fmla="*/ 192 w 210"/>
                  <a:gd name="T47" fmla="*/ 22 h 53"/>
                  <a:gd name="T48" fmla="*/ 188 w 210"/>
                  <a:gd name="T49" fmla="*/ 28 h 53"/>
                  <a:gd name="T50" fmla="*/ 187 w 210"/>
                  <a:gd name="T51" fmla="*/ 27 h 53"/>
                  <a:gd name="T52" fmla="*/ 190 w 210"/>
                  <a:gd name="T53" fmla="*/ 21 h 53"/>
                  <a:gd name="T54" fmla="*/ 44 w 210"/>
                  <a:gd name="T55" fmla="*/ 21 h 53"/>
                  <a:gd name="T56" fmla="*/ 40 w 210"/>
                  <a:gd name="T57" fmla="*/ 23 h 53"/>
                  <a:gd name="T58" fmla="*/ 36 w 210"/>
                  <a:gd name="T59" fmla="*/ 25 h 53"/>
                  <a:gd name="T60" fmla="*/ 38 w 210"/>
                  <a:gd name="T61" fmla="*/ 19 h 53"/>
                  <a:gd name="T62" fmla="*/ 205 w 210"/>
                  <a:gd name="T63" fmla="*/ 37 h 53"/>
                  <a:gd name="T64" fmla="*/ 209 w 210"/>
                  <a:gd name="T65" fmla="*/ 40 h 53"/>
                  <a:gd name="T66" fmla="*/ 203 w 210"/>
                  <a:gd name="T67" fmla="*/ 43 h 53"/>
                  <a:gd name="T68" fmla="*/ 202 w 210"/>
                  <a:gd name="T69" fmla="*/ 43 h 53"/>
                  <a:gd name="T70" fmla="*/ 205 w 210"/>
                  <a:gd name="T71" fmla="*/ 37 h 53"/>
                  <a:gd name="T72" fmla="*/ 24 w 210"/>
                  <a:gd name="T73" fmla="*/ 32 h 53"/>
                  <a:gd name="T74" fmla="*/ 23 w 210"/>
                  <a:gd name="T75" fmla="*/ 37 h 53"/>
                  <a:gd name="T76" fmla="*/ 19 w 210"/>
                  <a:gd name="T77" fmla="*/ 31 h 53"/>
                  <a:gd name="T78" fmla="*/ 4 w 210"/>
                  <a:gd name="T79" fmla="*/ 44 h 53"/>
                  <a:gd name="T80" fmla="*/ 7 w 210"/>
                  <a:gd name="T81" fmla="*/ 51 h 53"/>
                  <a:gd name="T82" fmla="*/ 7 w 210"/>
                  <a:gd name="T83" fmla="*/ 51 h 53"/>
                  <a:gd name="T84" fmla="*/ 1 w 210"/>
                  <a:gd name="T85" fmla="*/ 46 h 53"/>
                  <a:gd name="T86" fmla="*/ 4 w 210"/>
                  <a:gd name="T87" fmla="*/ 44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10" h="53">
                    <a:moveTo>
                      <a:pt x="126" y="0"/>
                    </a:moveTo>
                    <a:cubicBezTo>
                      <a:pt x="126" y="0"/>
                      <a:pt x="126" y="0"/>
                      <a:pt x="126" y="0"/>
                    </a:cubicBezTo>
                    <a:cubicBezTo>
                      <a:pt x="128" y="0"/>
                      <a:pt x="130" y="2"/>
                      <a:pt x="130" y="4"/>
                    </a:cubicBezTo>
                    <a:cubicBezTo>
                      <a:pt x="130" y="6"/>
                      <a:pt x="128" y="8"/>
                      <a:pt x="126" y="8"/>
                    </a:cubicBezTo>
                    <a:cubicBezTo>
                      <a:pt x="126" y="8"/>
                      <a:pt x="125" y="8"/>
                      <a:pt x="125" y="8"/>
                    </a:cubicBezTo>
                    <a:cubicBezTo>
                      <a:pt x="123" y="8"/>
                      <a:pt x="122" y="6"/>
                      <a:pt x="122" y="4"/>
                    </a:cubicBezTo>
                    <a:cubicBezTo>
                      <a:pt x="122" y="2"/>
                      <a:pt x="124" y="0"/>
                      <a:pt x="126" y="0"/>
                    </a:cubicBezTo>
                    <a:close/>
                    <a:moveTo>
                      <a:pt x="103" y="1"/>
                    </a:moveTo>
                    <a:cubicBezTo>
                      <a:pt x="105" y="1"/>
                      <a:pt x="107" y="2"/>
                      <a:pt x="107" y="4"/>
                    </a:cubicBezTo>
                    <a:cubicBezTo>
                      <a:pt x="107" y="6"/>
                      <a:pt x="106" y="8"/>
                      <a:pt x="104" y="8"/>
                    </a:cubicBezTo>
                    <a:cubicBezTo>
                      <a:pt x="104" y="8"/>
                      <a:pt x="104" y="8"/>
                      <a:pt x="104" y="8"/>
                    </a:cubicBezTo>
                    <a:cubicBezTo>
                      <a:pt x="102" y="8"/>
                      <a:pt x="100" y="7"/>
                      <a:pt x="99" y="5"/>
                    </a:cubicBezTo>
                    <a:cubicBezTo>
                      <a:pt x="99" y="3"/>
                      <a:pt x="101" y="1"/>
                      <a:pt x="103" y="1"/>
                    </a:cubicBezTo>
                    <a:cubicBezTo>
                      <a:pt x="103" y="1"/>
                      <a:pt x="103" y="1"/>
                      <a:pt x="103" y="1"/>
                    </a:cubicBezTo>
                    <a:close/>
                    <a:moveTo>
                      <a:pt x="148" y="3"/>
                    </a:moveTo>
                    <a:cubicBezTo>
                      <a:pt x="148" y="3"/>
                      <a:pt x="149" y="3"/>
                      <a:pt x="149" y="3"/>
                    </a:cubicBezTo>
                    <a:cubicBezTo>
                      <a:pt x="151" y="4"/>
                      <a:pt x="153" y="6"/>
                      <a:pt x="152" y="8"/>
                    </a:cubicBezTo>
                    <a:cubicBezTo>
                      <a:pt x="152" y="10"/>
                      <a:pt x="150" y="11"/>
                      <a:pt x="148" y="11"/>
                    </a:cubicBezTo>
                    <a:cubicBezTo>
                      <a:pt x="149" y="7"/>
                      <a:pt x="149" y="7"/>
                      <a:pt x="149" y="7"/>
                    </a:cubicBezTo>
                    <a:cubicBezTo>
                      <a:pt x="147" y="11"/>
                      <a:pt x="147" y="11"/>
                      <a:pt x="147" y="11"/>
                    </a:cubicBezTo>
                    <a:lnTo>
                      <a:pt x="148" y="3"/>
                    </a:lnTo>
                    <a:close/>
                    <a:moveTo>
                      <a:pt x="81" y="4"/>
                    </a:moveTo>
                    <a:cubicBezTo>
                      <a:pt x="83" y="4"/>
                      <a:pt x="85" y="5"/>
                      <a:pt x="85" y="7"/>
                    </a:cubicBezTo>
                    <a:cubicBezTo>
                      <a:pt x="86" y="9"/>
                      <a:pt x="85" y="11"/>
                      <a:pt x="83" y="11"/>
                    </a:cubicBezTo>
                    <a:cubicBezTo>
                      <a:pt x="83" y="11"/>
                      <a:pt x="82" y="12"/>
                      <a:pt x="82" y="12"/>
                    </a:cubicBezTo>
                    <a:cubicBezTo>
                      <a:pt x="80" y="12"/>
                      <a:pt x="78" y="11"/>
                      <a:pt x="78" y="9"/>
                    </a:cubicBezTo>
                    <a:cubicBezTo>
                      <a:pt x="77" y="7"/>
                      <a:pt x="78" y="5"/>
                      <a:pt x="80" y="4"/>
                    </a:cubicBezTo>
                    <a:cubicBezTo>
                      <a:pt x="81" y="4"/>
                      <a:pt x="81" y="4"/>
                      <a:pt x="81" y="4"/>
                    </a:cubicBezTo>
                    <a:close/>
                    <a:moveTo>
                      <a:pt x="170" y="10"/>
                    </a:moveTo>
                    <a:cubicBezTo>
                      <a:pt x="170" y="10"/>
                      <a:pt x="170" y="10"/>
                      <a:pt x="171" y="10"/>
                    </a:cubicBezTo>
                    <a:cubicBezTo>
                      <a:pt x="171" y="10"/>
                      <a:pt x="172" y="10"/>
                      <a:pt x="172" y="10"/>
                    </a:cubicBezTo>
                    <a:cubicBezTo>
                      <a:pt x="174" y="11"/>
                      <a:pt x="174" y="13"/>
                      <a:pt x="174" y="15"/>
                    </a:cubicBezTo>
                    <a:cubicBezTo>
                      <a:pt x="173" y="17"/>
                      <a:pt x="171" y="18"/>
                      <a:pt x="169" y="17"/>
                    </a:cubicBezTo>
                    <a:cubicBezTo>
                      <a:pt x="170" y="14"/>
                      <a:pt x="170" y="14"/>
                      <a:pt x="170" y="14"/>
                    </a:cubicBezTo>
                    <a:cubicBezTo>
                      <a:pt x="168" y="17"/>
                      <a:pt x="168" y="17"/>
                      <a:pt x="168" y="17"/>
                    </a:cubicBezTo>
                    <a:cubicBezTo>
                      <a:pt x="166" y="16"/>
                      <a:pt x="165" y="14"/>
                      <a:pt x="166" y="12"/>
                    </a:cubicBezTo>
                    <a:cubicBezTo>
                      <a:pt x="167" y="10"/>
                      <a:pt x="168" y="10"/>
                      <a:pt x="170" y="10"/>
                    </a:cubicBezTo>
                    <a:close/>
                    <a:moveTo>
                      <a:pt x="60" y="10"/>
                    </a:moveTo>
                    <a:cubicBezTo>
                      <a:pt x="62" y="10"/>
                      <a:pt x="63" y="11"/>
                      <a:pt x="64" y="13"/>
                    </a:cubicBezTo>
                    <a:cubicBezTo>
                      <a:pt x="64" y="15"/>
                      <a:pt x="64" y="17"/>
                      <a:pt x="62" y="17"/>
                    </a:cubicBezTo>
                    <a:cubicBezTo>
                      <a:pt x="61" y="14"/>
                      <a:pt x="61" y="14"/>
                      <a:pt x="61" y="14"/>
                    </a:cubicBezTo>
                    <a:cubicBezTo>
                      <a:pt x="62" y="17"/>
                      <a:pt x="62" y="17"/>
                      <a:pt x="62" y="17"/>
                    </a:cubicBezTo>
                    <a:cubicBezTo>
                      <a:pt x="60" y="14"/>
                      <a:pt x="60" y="14"/>
                      <a:pt x="60" y="14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59" y="10"/>
                      <a:pt x="60" y="10"/>
                      <a:pt x="60" y="10"/>
                    </a:cubicBezTo>
                    <a:close/>
                    <a:moveTo>
                      <a:pt x="190" y="21"/>
                    </a:moveTo>
                    <a:cubicBezTo>
                      <a:pt x="190" y="21"/>
                      <a:pt x="191" y="21"/>
                      <a:pt x="192" y="21"/>
                    </a:cubicBezTo>
                    <a:cubicBezTo>
                      <a:pt x="192" y="21"/>
                      <a:pt x="192" y="22"/>
                      <a:pt x="192" y="22"/>
                    </a:cubicBezTo>
                    <a:cubicBezTo>
                      <a:pt x="194" y="23"/>
                      <a:pt x="194" y="26"/>
                      <a:pt x="193" y="27"/>
                    </a:cubicBezTo>
                    <a:cubicBezTo>
                      <a:pt x="192" y="29"/>
                      <a:pt x="190" y="29"/>
                      <a:pt x="188" y="28"/>
                    </a:cubicBezTo>
                    <a:cubicBezTo>
                      <a:pt x="190" y="25"/>
                      <a:pt x="190" y="25"/>
                      <a:pt x="190" y="25"/>
                    </a:cubicBezTo>
                    <a:cubicBezTo>
                      <a:pt x="187" y="27"/>
                      <a:pt x="187" y="27"/>
                      <a:pt x="187" y="27"/>
                    </a:cubicBezTo>
                    <a:cubicBezTo>
                      <a:pt x="186" y="26"/>
                      <a:pt x="185" y="24"/>
                      <a:pt x="186" y="22"/>
                    </a:cubicBezTo>
                    <a:cubicBezTo>
                      <a:pt x="187" y="21"/>
                      <a:pt x="188" y="21"/>
                      <a:pt x="190" y="21"/>
                    </a:cubicBezTo>
                    <a:close/>
                    <a:moveTo>
                      <a:pt x="40" y="19"/>
                    </a:moveTo>
                    <a:cubicBezTo>
                      <a:pt x="42" y="19"/>
                      <a:pt x="43" y="20"/>
                      <a:pt x="44" y="21"/>
                    </a:cubicBezTo>
                    <a:cubicBezTo>
                      <a:pt x="45" y="23"/>
                      <a:pt x="44" y="25"/>
                      <a:pt x="42" y="26"/>
                    </a:cubicBezTo>
                    <a:cubicBezTo>
                      <a:pt x="40" y="23"/>
                      <a:pt x="40" y="23"/>
                      <a:pt x="40" y="23"/>
                    </a:cubicBezTo>
                    <a:cubicBezTo>
                      <a:pt x="41" y="26"/>
                      <a:pt x="41" y="26"/>
                      <a:pt x="41" y="26"/>
                    </a:cubicBezTo>
                    <a:cubicBezTo>
                      <a:pt x="40" y="27"/>
                      <a:pt x="37" y="26"/>
                      <a:pt x="36" y="25"/>
                    </a:cubicBezTo>
                    <a:cubicBezTo>
                      <a:pt x="35" y="23"/>
                      <a:pt x="36" y="20"/>
                      <a:pt x="38" y="20"/>
                    </a:cubicBezTo>
                    <a:cubicBezTo>
                      <a:pt x="38" y="20"/>
                      <a:pt x="38" y="19"/>
                      <a:pt x="38" y="19"/>
                    </a:cubicBezTo>
                    <a:cubicBezTo>
                      <a:pt x="39" y="19"/>
                      <a:pt x="40" y="19"/>
                      <a:pt x="40" y="19"/>
                    </a:cubicBezTo>
                    <a:close/>
                    <a:moveTo>
                      <a:pt x="205" y="37"/>
                    </a:moveTo>
                    <a:cubicBezTo>
                      <a:pt x="207" y="37"/>
                      <a:pt x="208" y="38"/>
                      <a:pt x="208" y="39"/>
                    </a:cubicBezTo>
                    <a:cubicBezTo>
                      <a:pt x="208" y="39"/>
                      <a:pt x="209" y="40"/>
                      <a:pt x="209" y="40"/>
                    </a:cubicBezTo>
                    <a:cubicBezTo>
                      <a:pt x="210" y="41"/>
                      <a:pt x="210" y="44"/>
                      <a:pt x="208" y="45"/>
                    </a:cubicBezTo>
                    <a:cubicBezTo>
                      <a:pt x="206" y="46"/>
                      <a:pt x="204" y="45"/>
                      <a:pt x="203" y="43"/>
                    </a:cubicBezTo>
                    <a:cubicBezTo>
                      <a:pt x="206" y="41"/>
                      <a:pt x="206" y="41"/>
                      <a:pt x="206" y="41"/>
                    </a:cubicBezTo>
                    <a:cubicBezTo>
                      <a:pt x="202" y="43"/>
                      <a:pt x="202" y="43"/>
                      <a:pt x="202" y="43"/>
                    </a:cubicBezTo>
                    <a:cubicBezTo>
                      <a:pt x="201" y="41"/>
                      <a:pt x="202" y="39"/>
                      <a:pt x="203" y="38"/>
                    </a:cubicBezTo>
                    <a:cubicBezTo>
                      <a:pt x="204" y="37"/>
                      <a:pt x="205" y="37"/>
                      <a:pt x="205" y="37"/>
                    </a:cubicBezTo>
                    <a:close/>
                    <a:moveTo>
                      <a:pt x="21" y="31"/>
                    </a:moveTo>
                    <a:cubicBezTo>
                      <a:pt x="22" y="31"/>
                      <a:pt x="23" y="31"/>
                      <a:pt x="24" y="32"/>
                    </a:cubicBezTo>
                    <a:cubicBezTo>
                      <a:pt x="25" y="34"/>
                      <a:pt x="25" y="36"/>
                      <a:pt x="24" y="37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1" y="39"/>
                      <a:pt x="19" y="38"/>
                      <a:pt x="18" y="36"/>
                    </a:cubicBezTo>
                    <a:cubicBezTo>
                      <a:pt x="17" y="35"/>
                      <a:pt x="17" y="32"/>
                      <a:pt x="19" y="31"/>
                    </a:cubicBezTo>
                    <a:cubicBezTo>
                      <a:pt x="19" y="31"/>
                      <a:pt x="20" y="30"/>
                      <a:pt x="21" y="31"/>
                    </a:cubicBezTo>
                    <a:close/>
                    <a:moveTo>
                      <a:pt x="4" y="44"/>
                    </a:moveTo>
                    <a:cubicBezTo>
                      <a:pt x="5" y="44"/>
                      <a:pt x="6" y="45"/>
                      <a:pt x="7" y="45"/>
                    </a:cubicBezTo>
                    <a:cubicBezTo>
                      <a:pt x="9" y="47"/>
                      <a:pt x="9" y="49"/>
                      <a:pt x="7" y="51"/>
                    </a:cubicBezTo>
                    <a:cubicBezTo>
                      <a:pt x="4" y="48"/>
                      <a:pt x="4" y="48"/>
                      <a:pt x="4" y="48"/>
                    </a:cubicBezTo>
                    <a:cubicBezTo>
                      <a:pt x="7" y="51"/>
                      <a:pt x="7" y="51"/>
                      <a:pt x="7" y="51"/>
                    </a:cubicBezTo>
                    <a:cubicBezTo>
                      <a:pt x="5" y="53"/>
                      <a:pt x="3" y="52"/>
                      <a:pt x="1" y="51"/>
                    </a:cubicBezTo>
                    <a:cubicBezTo>
                      <a:pt x="0" y="49"/>
                      <a:pt x="0" y="47"/>
                      <a:pt x="1" y="46"/>
                    </a:cubicBezTo>
                    <a:cubicBezTo>
                      <a:pt x="1" y="46"/>
                      <a:pt x="2" y="45"/>
                      <a:pt x="2" y="45"/>
                    </a:cubicBezTo>
                    <a:cubicBezTo>
                      <a:pt x="3" y="44"/>
                      <a:pt x="4" y="44"/>
                      <a:pt x="4" y="4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" name="Freeform 61"/>
              <p:cNvSpPr>
                <a:spLocks/>
              </p:cNvSpPr>
              <p:nvPr/>
            </p:nvSpPr>
            <p:spPr bwMode="auto">
              <a:xfrm>
                <a:off x="6623049" y="2070099"/>
                <a:ext cx="33337" cy="30162"/>
              </a:xfrm>
              <a:custGeom>
                <a:avLst/>
                <a:gdLst>
                  <a:gd name="T0" fmla="*/ 5 w 9"/>
                  <a:gd name="T1" fmla="*/ 0 h 8"/>
                  <a:gd name="T2" fmla="*/ 6 w 9"/>
                  <a:gd name="T3" fmla="*/ 0 h 8"/>
                  <a:gd name="T4" fmla="*/ 7 w 9"/>
                  <a:gd name="T5" fmla="*/ 1 h 8"/>
                  <a:gd name="T6" fmla="*/ 8 w 9"/>
                  <a:gd name="T7" fmla="*/ 6 h 8"/>
                  <a:gd name="T8" fmla="*/ 8 w 9"/>
                  <a:gd name="T9" fmla="*/ 6 h 8"/>
                  <a:gd name="T10" fmla="*/ 5 w 9"/>
                  <a:gd name="T11" fmla="*/ 7 h 8"/>
                  <a:gd name="T12" fmla="*/ 2 w 9"/>
                  <a:gd name="T13" fmla="*/ 6 h 8"/>
                  <a:gd name="T14" fmla="*/ 2 w 9"/>
                  <a:gd name="T15" fmla="*/ 1 h 8"/>
                  <a:gd name="T16" fmla="*/ 5 w 9"/>
                  <a:gd name="T1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8">
                    <a:moveTo>
                      <a:pt x="5" y="0"/>
                    </a:moveTo>
                    <a:cubicBezTo>
                      <a:pt x="5" y="0"/>
                      <a:pt x="6" y="0"/>
                      <a:pt x="6" y="0"/>
                    </a:cubicBezTo>
                    <a:cubicBezTo>
                      <a:pt x="6" y="0"/>
                      <a:pt x="7" y="1"/>
                      <a:pt x="7" y="1"/>
                    </a:cubicBezTo>
                    <a:cubicBezTo>
                      <a:pt x="8" y="2"/>
                      <a:pt x="9" y="4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7" y="7"/>
                      <a:pt x="6" y="7"/>
                      <a:pt x="5" y="7"/>
                    </a:cubicBezTo>
                    <a:cubicBezTo>
                      <a:pt x="3" y="8"/>
                      <a:pt x="2" y="7"/>
                      <a:pt x="2" y="6"/>
                    </a:cubicBezTo>
                    <a:cubicBezTo>
                      <a:pt x="0" y="4"/>
                      <a:pt x="1" y="2"/>
                      <a:pt x="2" y="1"/>
                    </a:cubicBezTo>
                    <a:cubicBezTo>
                      <a:pt x="3" y="0"/>
                      <a:pt x="4" y="0"/>
                      <a:pt x="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" name="Freeform 62"/>
              <p:cNvSpPr>
                <a:spLocks noEditPoints="1"/>
              </p:cNvSpPr>
              <p:nvPr/>
            </p:nvSpPr>
            <p:spPr bwMode="auto">
              <a:xfrm>
                <a:off x="5932486" y="1908174"/>
                <a:ext cx="660400" cy="195262"/>
              </a:xfrm>
              <a:custGeom>
                <a:avLst/>
                <a:gdLst>
                  <a:gd name="T0" fmla="*/ 106 w 176"/>
                  <a:gd name="T1" fmla="*/ 0 h 52"/>
                  <a:gd name="T2" fmla="*/ 106 w 176"/>
                  <a:gd name="T3" fmla="*/ 8 h 52"/>
                  <a:gd name="T4" fmla="*/ 105 w 176"/>
                  <a:gd name="T5" fmla="*/ 8 h 52"/>
                  <a:gd name="T6" fmla="*/ 83 w 176"/>
                  <a:gd name="T7" fmla="*/ 0 h 52"/>
                  <a:gd name="T8" fmla="*/ 83 w 176"/>
                  <a:gd name="T9" fmla="*/ 8 h 52"/>
                  <a:gd name="T10" fmla="*/ 78 w 176"/>
                  <a:gd name="T11" fmla="*/ 5 h 52"/>
                  <a:gd name="T12" fmla="*/ 82 w 176"/>
                  <a:gd name="T13" fmla="*/ 0 h 52"/>
                  <a:gd name="T14" fmla="*/ 129 w 176"/>
                  <a:gd name="T15" fmla="*/ 4 h 52"/>
                  <a:gd name="T16" fmla="*/ 130 w 176"/>
                  <a:gd name="T17" fmla="*/ 5 h 52"/>
                  <a:gd name="T18" fmla="*/ 129 w 176"/>
                  <a:gd name="T19" fmla="*/ 12 h 52"/>
                  <a:gd name="T20" fmla="*/ 125 w 176"/>
                  <a:gd name="T21" fmla="*/ 7 h 52"/>
                  <a:gd name="T22" fmla="*/ 60 w 176"/>
                  <a:gd name="T23" fmla="*/ 4 h 52"/>
                  <a:gd name="T24" fmla="*/ 61 w 176"/>
                  <a:gd name="T25" fmla="*/ 12 h 52"/>
                  <a:gd name="T26" fmla="*/ 55 w 176"/>
                  <a:gd name="T27" fmla="*/ 9 h 52"/>
                  <a:gd name="T28" fmla="*/ 59 w 176"/>
                  <a:gd name="T29" fmla="*/ 4 h 52"/>
                  <a:gd name="T30" fmla="*/ 151 w 176"/>
                  <a:gd name="T31" fmla="*/ 13 h 52"/>
                  <a:gd name="T32" fmla="*/ 155 w 176"/>
                  <a:gd name="T33" fmla="*/ 18 h 52"/>
                  <a:gd name="T34" fmla="*/ 150 w 176"/>
                  <a:gd name="T35" fmla="*/ 20 h 52"/>
                  <a:gd name="T36" fmla="*/ 151 w 176"/>
                  <a:gd name="T37" fmla="*/ 13 h 52"/>
                  <a:gd name="T38" fmla="*/ 41 w 176"/>
                  <a:gd name="T39" fmla="*/ 15 h 52"/>
                  <a:gd name="T40" fmla="*/ 39 w 176"/>
                  <a:gd name="T41" fmla="*/ 20 h 52"/>
                  <a:gd name="T42" fmla="*/ 36 w 176"/>
                  <a:gd name="T43" fmla="*/ 13 h 52"/>
                  <a:gd name="T44" fmla="*/ 38 w 176"/>
                  <a:gd name="T45" fmla="*/ 13 h 52"/>
                  <a:gd name="T46" fmla="*/ 174 w 176"/>
                  <a:gd name="T47" fmla="*/ 27 h 52"/>
                  <a:gd name="T48" fmla="*/ 170 w 176"/>
                  <a:gd name="T49" fmla="*/ 32 h 52"/>
                  <a:gd name="T50" fmla="*/ 169 w 176"/>
                  <a:gd name="T51" fmla="*/ 32 h 52"/>
                  <a:gd name="T52" fmla="*/ 19 w 176"/>
                  <a:gd name="T53" fmla="*/ 25 h 52"/>
                  <a:gd name="T54" fmla="*/ 21 w 176"/>
                  <a:gd name="T55" fmla="*/ 32 h 52"/>
                  <a:gd name="T56" fmla="*/ 16 w 176"/>
                  <a:gd name="T57" fmla="*/ 32 h 52"/>
                  <a:gd name="T58" fmla="*/ 16 w 176"/>
                  <a:gd name="T59" fmla="*/ 26 h 52"/>
                  <a:gd name="T60" fmla="*/ 5 w 176"/>
                  <a:gd name="T61" fmla="*/ 44 h 52"/>
                  <a:gd name="T62" fmla="*/ 8 w 176"/>
                  <a:gd name="T63" fmla="*/ 49 h 52"/>
                  <a:gd name="T64" fmla="*/ 3 w 176"/>
                  <a:gd name="T65" fmla="*/ 51 h 52"/>
                  <a:gd name="T66" fmla="*/ 1 w 176"/>
                  <a:gd name="T67" fmla="*/ 4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76" h="52">
                    <a:moveTo>
                      <a:pt x="106" y="0"/>
                    </a:moveTo>
                    <a:cubicBezTo>
                      <a:pt x="106" y="0"/>
                      <a:pt x="106" y="0"/>
                      <a:pt x="106" y="0"/>
                    </a:cubicBezTo>
                    <a:cubicBezTo>
                      <a:pt x="108" y="1"/>
                      <a:pt x="110" y="2"/>
                      <a:pt x="110" y="5"/>
                    </a:cubicBezTo>
                    <a:cubicBezTo>
                      <a:pt x="110" y="7"/>
                      <a:pt x="108" y="8"/>
                      <a:pt x="106" y="8"/>
                    </a:cubicBezTo>
                    <a:cubicBezTo>
                      <a:pt x="106" y="4"/>
                      <a:pt x="106" y="4"/>
                      <a:pt x="106" y="4"/>
                    </a:cubicBezTo>
                    <a:cubicBezTo>
                      <a:pt x="105" y="8"/>
                      <a:pt x="105" y="8"/>
                      <a:pt x="105" y="8"/>
                    </a:cubicBezTo>
                    <a:lnTo>
                      <a:pt x="106" y="0"/>
                    </a:lnTo>
                    <a:close/>
                    <a:moveTo>
                      <a:pt x="83" y="0"/>
                    </a:moveTo>
                    <a:cubicBezTo>
                      <a:pt x="85" y="1"/>
                      <a:pt x="86" y="2"/>
                      <a:pt x="86" y="4"/>
                    </a:cubicBezTo>
                    <a:cubicBezTo>
                      <a:pt x="87" y="6"/>
                      <a:pt x="85" y="8"/>
                      <a:pt x="83" y="8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80" y="8"/>
                      <a:pt x="79" y="7"/>
                      <a:pt x="78" y="5"/>
                    </a:cubicBezTo>
                    <a:cubicBezTo>
                      <a:pt x="78" y="3"/>
                      <a:pt x="79" y="1"/>
                      <a:pt x="81" y="0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82" y="0"/>
                      <a:pt x="83" y="0"/>
                      <a:pt x="83" y="0"/>
                    </a:cubicBezTo>
                    <a:close/>
                    <a:moveTo>
                      <a:pt x="129" y="4"/>
                    </a:moveTo>
                    <a:cubicBezTo>
                      <a:pt x="129" y="4"/>
                      <a:pt x="129" y="4"/>
                      <a:pt x="130" y="4"/>
                    </a:cubicBezTo>
                    <a:cubicBezTo>
                      <a:pt x="130" y="5"/>
                      <a:pt x="130" y="5"/>
                      <a:pt x="130" y="5"/>
                    </a:cubicBezTo>
                    <a:cubicBezTo>
                      <a:pt x="132" y="5"/>
                      <a:pt x="134" y="7"/>
                      <a:pt x="133" y="9"/>
                    </a:cubicBezTo>
                    <a:cubicBezTo>
                      <a:pt x="133" y="11"/>
                      <a:pt x="131" y="12"/>
                      <a:pt x="129" y="12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26" y="11"/>
                      <a:pt x="125" y="9"/>
                      <a:pt x="125" y="7"/>
                    </a:cubicBezTo>
                    <a:cubicBezTo>
                      <a:pt x="126" y="5"/>
                      <a:pt x="127" y="4"/>
                      <a:pt x="129" y="4"/>
                    </a:cubicBezTo>
                    <a:close/>
                    <a:moveTo>
                      <a:pt x="60" y="4"/>
                    </a:moveTo>
                    <a:cubicBezTo>
                      <a:pt x="61" y="4"/>
                      <a:pt x="63" y="6"/>
                      <a:pt x="63" y="7"/>
                    </a:cubicBezTo>
                    <a:cubicBezTo>
                      <a:pt x="64" y="9"/>
                      <a:pt x="63" y="11"/>
                      <a:pt x="61" y="12"/>
                    </a:cubicBezTo>
                    <a:cubicBezTo>
                      <a:pt x="60" y="12"/>
                      <a:pt x="60" y="12"/>
                      <a:pt x="60" y="12"/>
                    </a:cubicBezTo>
                    <a:cubicBezTo>
                      <a:pt x="58" y="12"/>
                      <a:pt x="56" y="11"/>
                      <a:pt x="55" y="9"/>
                    </a:cubicBezTo>
                    <a:cubicBezTo>
                      <a:pt x="55" y="7"/>
                      <a:pt x="56" y="5"/>
                      <a:pt x="58" y="5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60" y="4"/>
                    </a:cubicBezTo>
                    <a:close/>
                    <a:moveTo>
                      <a:pt x="151" y="13"/>
                    </a:moveTo>
                    <a:cubicBezTo>
                      <a:pt x="152" y="13"/>
                      <a:pt x="152" y="13"/>
                      <a:pt x="153" y="13"/>
                    </a:cubicBezTo>
                    <a:cubicBezTo>
                      <a:pt x="155" y="14"/>
                      <a:pt x="156" y="16"/>
                      <a:pt x="155" y="18"/>
                    </a:cubicBezTo>
                    <a:cubicBezTo>
                      <a:pt x="154" y="20"/>
                      <a:pt x="152" y="21"/>
                      <a:pt x="150" y="20"/>
                    </a:cubicBezTo>
                    <a:cubicBezTo>
                      <a:pt x="150" y="20"/>
                      <a:pt x="150" y="20"/>
                      <a:pt x="150" y="20"/>
                    </a:cubicBezTo>
                    <a:cubicBezTo>
                      <a:pt x="148" y="19"/>
                      <a:pt x="147" y="16"/>
                      <a:pt x="148" y="15"/>
                    </a:cubicBezTo>
                    <a:cubicBezTo>
                      <a:pt x="148" y="13"/>
                      <a:pt x="150" y="12"/>
                      <a:pt x="151" y="13"/>
                    </a:cubicBezTo>
                    <a:close/>
                    <a:moveTo>
                      <a:pt x="38" y="13"/>
                    </a:moveTo>
                    <a:cubicBezTo>
                      <a:pt x="39" y="13"/>
                      <a:pt x="41" y="13"/>
                      <a:pt x="41" y="15"/>
                    </a:cubicBezTo>
                    <a:cubicBezTo>
                      <a:pt x="42" y="16"/>
                      <a:pt x="42" y="19"/>
                      <a:pt x="40" y="20"/>
                    </a:cubicBezTo>
                    <a:cubicBezTo>
                      <a:pt x="39" y="20"/>
                      <a:pt x="39" y="20"/>
                      <a:pt x="39" y="20"/>
                    </a:cubicBezTo>
                    <a:cubicBezTo>
                      <a:pt x="37" y="21"/>
                      <a:pt x="35" y="20"/>
                      <a:pt x="34" y="18"/>
                    </a:cubicBezTo>
                    <a:cubicBezTo>
                      <a:pt x="33" y="16"/>
                      <a:pt x="34" y="14"/>
                      <a:pt x="36" y="13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7" y="13"/>
                      <a:pt x="37" y="12"/>
                      <a:pt x="38" y="13"/>
                    </a:cubicBezTo>
                    <a:close/>
                    <a:moveTo>
                      <a:pt x="174" y="26"/>
                    </a:moveTo>
                    <a:cubicBezTo>
                      <a:pt x="174" y="26"/>
                      <a:pt x="174" y="27"/>
                      <a:pt x="174" y="27"/>
                    </a:cubicBezTo>
                    <a:cubicBezTo>
                      <a:pt x="176" y="28"/>
                      <a:pt x="176" y="30"/>
                      <a:pt x="175" y="32"/>
                    </a:cubicBezTo>
                    <a:cubicBezTo>
                      <a:pt x="174" y="34"/>
                      <a:pt x="171" y="34"/>
                      <a:pt x="170" y="32"/>
                    </a:cubicBezTo>
                    <a:cubicBezTo>
                      <a:pt x="172" y="30"/>
                      <a:pt x="172" y="30"/>
                      <a:pt x="172" y="30"/>
                    </a:cubicBezTo>
                    <a:cubicBezTo>
                      <a:pt x="169" y="32"/>
                      <a:pt x="169" y="32"/>
                      <a:pt x="169" y="32"/>
                    </a:cubicBezTo>
                    <a:lnTo>
                      <a:pt x="174" y="26"/>
                    </a:lnTo>
                    <a:close/>
                    <a:moveTo>
                      <a:pt x="19" y="25"/>
                    </a:moveTo>
                    <a:cubicBezTo>
                      <a:pt x="20" y="25"/>
                      <a:pt x="21" y="26"/>
                      <a:pt x="22" y="27"/>
                    </a:cubicBezTo>
                    <a:cubicBezTo>
                      <a:pt x="23" y="28"/>
                      <a:pt x="23" y="31"/>
                      <a:pt x="21" y="32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0" y="34"/>
                      <a:pt x="17" y="34"/>
                      <a:pt x="16" y="32"/>
                    </a:cubicBezTo>
                    <a:cubicBezTo>
                      <a:pt x="14" y="31"/>
                      <a:pt x="14" y="28"/>
                      <a:pt x="16" y="27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7" y="26"/>
                      <a:pt x="18" y="25"/>
                      <a:pt x="19" y="25"/>
                    </a:cubicBezTo>
                    <a:close/>
                    <a:moveTo>
                      <a:pt x="5" y="44"/>
                    </a:moveTo>
                    <a:cubicBezTo>
                      <a:pt x="5" y="44"/>
                      <a:pt x="6" y="44"/>
                      <a:pt x="6" y="44"/>
                    </a:cubicBezTo>
                    <a:cubicBezTo>
                      <a:pt x="8" y="45"/>
                      <a:pt x="9" y="47"/>
                      <a:pt x="8" y="49"/>
                    </a:cubicBezTo>
                    <a:cubicBezTo>
                      <a:pt x="8" y="50"/>
                      <a:pt x="8" y="50"/>
                      <a:pt x="8" y="50"/>
                    </a:cubicBezTo>
                    <a:cubicBezTo>
                      <a:pt x="7" y="52"/>
                      <a:pt x="5" y="52"/>
                      <a:pt x="3" y="51"/>
                    </a:cubicBezTo>
                    <a:cubicBezTo>
                      <a:pt x="1" y="50"/>
                      <a:pt x="0" y="48"/>
                      <a:pt x="1" y="46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2" y="44"/>
                      <a:pt x="3" y="44"/>
                      <a:pt x="5" y="4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" name="Freeform 63"/>
              <p:cNvSpPr>
                <a:spLocks/>
              </p:cNvSpPr>
              <p:nvPr/>
            </p:nvSpPr>
            <p:spPr bwMode="auto">
              <a:xfrm>
                <a:off x="5908674" y="2155824"/>
                <a:ext cx="30162" cy="30162"/>
              </a:xfrm>
              <a:custGeom>
                <a:avLst/>
                <a:gdLst>
                  <a:gd name="T0" fmla="*/ 4 w 8"/>
                  <a:gd name="T1" fmla="*/ 0 h 8"/>
                  <a:gd name="T2" fmla="*/ 7 w 8"/>
                  <a:gd name="T3" fmla="*/ 1 h 8"/>
                  <a:gd name="T4" fmla="*/ 5 w 8"/>
                  <a:gd name="T5" fmla="*/ 4 h 8"/>
                  <a:gd name="T6" fmla="*/ 5 w 8"/>
                  <a:gd name="T7" fmla="*/ 4 h 8"/>
                  <a:gd name="T8" fmla="*/ 5 w 8"/>
                  <a:gd name="T9" fmla="*/ 4 h 8"/>
                  <a:gd name="T10" fmla="*/ 5 w 8"/>
                  <a:gd name="T11" fmla="*/ 4 h 8"/>
                  <a:gd name="T12" fmla="*/ 8 w 8"/>
                  <a:gd name="T13" fmla="*/ 5 h 8"/>
                  <a:gd name="T14" fmla="*/ 6 w 8"/>
                  <a:gd name="T15" fmla="*/ 8 h 8"/>
                  <a:gd name="T16" fmla="*/ 2 w 8"/>
                  <a:gd name="T17" fmla="*/ 7 h 8"/>
                  <a:gd name="T18" fmla="*/ 2 w 8"/>
                  <a:gd name="T19" fmla="*/ 1 h 8"/>
                  <a:gd name="T20" fmla="*/ 4 w 8"/>
                  <a:gd name="T2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8">
                    <a:moveTo>
                      <a:pt x="4" y="0"/>
                    </a:moveTo>
                    <a:cubicBezTo>
                      <a:pt x="5" y="0"/>
                      <a:pt x="6" y="1"/>
                      <a:pt x="7" y="1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6"/>
                      <a:pt x="7" y="7"/>
                      <a:pt x="6" y="8"/>
                    </a:cubicBezTo>
                    <a:cubicBezTo>
                      <a:pt x="4" y="8"/>
                      <a:pt x="3" y="8"/>
                      <a:pt x="2" y="7"/>
                    </a:cubicBezTo>
                    <a:cubicBezTo>
                      <a:pt x="0" y="5"/>
                      <a:pt x="0" y="3"/>
                      <a:pt x="2" y="1"/>
                    </a:cubicBezTo>
                    <a:cubicBezTo>
                      <a:pt x="3" y="1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" name="Freeform 64"/>
              <p:cNvSpPr>
                <a:spLocks noEditPoints="1"/>
              </p:cNvSpPr>
              <p:nvPr/>
            </p:nvSpPr>
            <p:spPr bwMode="auto">
              <a:xfrm>
                <a:off x="5457824" y="2031999"/>
                <a:ext cx="420687" cy="98425"/>
              </a:xfrm>
              <a:custGeom>
                <a:avLst/>
                <a:gdLst>
                  <a:gd name="T0" fmla="*/ 66 w 112"/>
                  <a:gd name="T1" fmla="*/ 1 h 26"/>
                  <a:gd name="T2" fmla="*/ 66 w 112"/>
                  <a:gd name="T3" fmla="*/ 1 h 26"/>
                  <a:gd name="T4" fmla="*/ 67 w 112"/>
                  <a:gd name="T5" fmla="*/ 1 h 26"/>
                  <a:gd name="T6" fmla="*/ 70 w 112"/>
                  <a:gd name="T7" fmla="*/ 6 h 26"/>
                  <a:gd name="T8" fmla="*/ 66 w 112"/>
                  <a:gd name="T9" fmla="*/ 9 h 26"/>
                  <a:gd name="T10" fmla="*/ 66 w 112"/>
                  <a:gd name="T11" fmla="*/ 5 h 26"/>
                  <a:gd name="T12" fmla="*/ 65 w 112"/>
                  <a:gd name="T13" fmla="*/ 9 h 26"/>
                  <a:gd name="T14" fmla="*/ 62 w 112"/>
                  <a:gd name="T15" fmla="*/ 4 h 26"/>
                  <a:gd name="T16" fmla="*/ 66 w 112"/>
                  <a:gd name="T17" fmla="*/ 1 h 26"/>
                  <a:gd name="T18" fmla="*/ 44 w 112"/>
                  <a:gd name="T19" fmla="*/ 0 h 26"/>
                  <a:gd name="T20" fmla="*/ 48 w 112"/>
                  <a:gd name="T21" fmla="*/ 4 h 26"/>
                  <a:gd name="T22" fmla="*/ 45 w 112"/>
                  <a:gd name="T23" fmla="*/ 8 h 26"/>
                  <a:gd name="T24" fmla="*/ 44 w 112"/>
                  <a:gd name="T25" fmla="*/ 4 h 26"/>
                  <a:gd name="T26" fmla="*/ 44 w 112"/>
                  <a:gd name="T27" fmla="*/ 8 h 26"/>
                  <a:gd name="T28" fmla="*/ 40 w 112"/>
                  <a:gd name="T29" fmla="*/ 4 h 26"/>
                  <a:gd name="T30" fmla="*/ 43 w 112"/>
                  <a:gd name="T31" fmla="*/ 0 h 26"/>
                  <a:gd name="T32" fmla="*/ 44 w 112"/>
                  <a:gd name="T33" fmla="*/ 0 h 26"/>
                  <a:gd name="T34" fmla="*/ 44 w 112"/>
                  <a:gd name="T35" fmla="*/ 0 h 26"/>
                  <a:gd name="T36" fmla="*/ 87 w 112"/>
                  <a:gd name="T37" fmla="*/ 7 h 26"/>
                  <a:gd name="T38" fmla="*/ 89 w 112"/>
                  <a:gd name="T39" fmla="*/ 7 h 26"/>
                  <a:gd name="T40" fmla="*/ 89 w 112"/>
                  <a:gd name="T41" fmla="*/ 8 h 26"/>
                  <a:gd name="T42" fmla="*/ 91 w 112"/>
                  <a:gd name="T43" fmla="*/ 13 h 26"/>
                  <a:gd name="T44" fmla="*/ 87 w 112"/>
                  <a:gd name="T45" fmla="*/ 15 h 26"/>
                  <a:gd name="T46" fmla="*/ 88 w 112"/>
                  <a:gd name="T47" fmla="*/ 11 h 26"/>
                  <a:gd name="T48" fmla="*/ 86 w 112"/>
                  <a:gd name="T49" fmla="*/ 14 h 26"/>
                  <a:gd name="T50" fmla="*/ 84 w 112"/>
                  <a:gd name="T51" fmla="*/ 10 h 26"/>
                  <a:gd name="T52" fmla="*/ 87 w 112"/>
                  <a:gd name="T53" fmla="*/ 7 h 26"/>
                  <a:gd name="T54" fmla="*/ 23 w 112"/>
                  <a:gd name="T55" fmla="*/ 5 h 26"/>
                  <a:gd name="T56" fmla="*/ 26 w 112"/>
                  <a:gd name="T57" fmla="*/ 7 h 26"/>
                  <a:gd name="T58" fmla="*/ 24 w 112"/>
                  <a:gd name="T59" fmla="*/ 12 h 26"/>
                  <a:gd name="T60" fmla="*/ 23 w 112"/>
                  <a:gd name="T61" fmla="*/ 9 h 26"/>
                  <a:gd name="T62" fmla="*/ 23 w 112"/>
                  <a:gd name="T63" fmla="*/ 12 h 26"/>
                  <a:gd name="T64" fmla="*/ 19 w 112"/>
                  <a:gd name="T65" fmla="*/ 10 h 26"/>
                  <a:gd name="T66" fmla="*/ 20 w 112"/>
                  <a:gd name="T67" fmla="*/ 5 h 26"/>
                  <a:gd name="T68" fmla="*/ 21 w 112"/>
                  <a:gd name="T69" fmla="*/ 5 h 26"/>
                  <a:gd name="T70" fmla="*/ 23 w 112"/>
                  <a:gd name="T71" fmla="*/ 5 h 26"/>
                  <a:gd name="T72" fmla="*/ 107 w 112"/>
                  <a:gd name="T73" fmla="*/ 18 h 26"/>
                  <a:gd name="T74" fmla="*/ 109 w 112"/>
                  <a:gd name="T75" fmla="*/ 19 h 26"/>
                  <a:gd name="T76" fmla="*/ 110 w 112"/>
                  <a:gd name="T77" fmla="*/ 19 h 26"/>
                  <a:gd name="T78" fmla="*/ 111 w 112"/>
                  <a:gd name="T79" fmla="*/ 24 h 26"/>
                  <a:gd name="T80" fmla="*/ 106 w 112"/>
                  <a:gd name="T81" fmla="*/ 25 h 26"/>
                  <a:gd name="T82" fmla="*/ 108 w 112"/>
                  <a:gd name="T83" fmla="*/ 22 h 26"/>
                  <a:gd name="T84" fmla="*/ 105 w 112"/>
                  <a:gd name="T85" fmla="*/ 25 h 26"/>
                  <a:gd name="T86" fmla="*/ 104 w 112"/>
                  <a:gd name="T87" fmla="*/ 20 h 26"/>
                  <a:gd name="T88" fmla="*/ 107 w 112"/>
                  <a:gd name="T89" fmla="*/ 18 h 26"/>
                  <a:gd name="T90" fmla="*/ 4 w 112"/>
                  <a:gd name="T91" fmla="*/ 17 h 26"/>
                  <a:gd name="T92" fmla="*/ 7 w 112"/>
                  <a:gd name="T93" fmla="*/ 18 h 26"/>
                  <a:gd name="T94" fmla="*/ 7 w 112"/>
                  <a:gd name="T95" fmla="*/ 23 h 26"/>
                  <a:gd name="T96" fmla="*/ 4 w 112"/>
                  <a:gd name="T97" fmla="*/ 20 h 26"/>
                  <a:gd name="T98" fmla="*/ 6 w 112"/>
                  <a:gd name="T99" fmla="*/ 23 h 26"/>
                  <a:gd name="T100" fmla="*/ 1 w 112"/>
                  <a:gd name="T101" fmla="*/ 23 h 26"/>
                  <a:gd name="T102" fmla="*/ 1 w 112"/>
                  <a:gd name="T103" fmla="*/ 18 h 26"/>
                  <a:gd name="T104" fmla="*/ 2 w 112"/>
                  <a:gd name="T105" fmla="*/ 18 h 26"/>
                  <a:gd name="T106" fmla="*/ 4 w 112"/>
                  <a:gd name="T107" fmla="*/ 17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2" h="26">
                    <a:moveTo>
                      <a:pt x="66" y="1"/>
                    </a:moveTo>
                    <a:cubicBezTo>
                      <a:pt x="66" y="1"/>
                      <a:pt x="66" y="1"/>
                      <a:pt x="66" y="1"/>
                    </a:cubicBezTo>
                    <a:cubicBezTo>
                      <a:pt x="66" y="1"/>
                      <a:pt x="67" y="1"/>
                      <a:pt x="67" y="1"/>
                    </a:cubicBezTo>
                    <a:cubicBezTo>
                      <a:pt x="69" y="2"/>
                      <a:pt x="70" y="4"/>
                      <a:pt x="70" y="6"/>
                    </a:cubicBezTo>
                    <a:cubicBezTo>
                      <a:pt x="70" y="8"/>
                      <a:pt x="68" y="9"/>
                      <a:pt x="66" y="9"/>
                    </a:cubicBezTo>
                    <a:cubicBezTo>
                      <a:pt x="66" y="5"/>
                      <a:pt x="66" y="5"/>
                      <a:pt x="66" y="5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3" y="8"/>
                      <a:pt x="62" y="6"/>
                      <a:pt x="62" y="4"/>
                    </a:cubicBezTo>
                    <a:cubicBezTo>
                      <a:pt x="62" y="2"/>
                      <a:pt x="64" y="1"/>
                      <a:pt x="66" y="1"/>
                    </a:cubicBezTo>
                    <a:close/>
                    <a:moveTo>
                      <a:pt x="44" y="0"/>
                    </a:moveTo>
                    <a:cubicBezTo>
                      <a:pt x="46" y="0"/>
                      <a:pt x="48" y="2"/>
                      <a:pt x="48" y="4"/>
                    </a:cubicBezTo>
                    <a:cubicBezTo>
                      <a:pt x="48" y="6"/>
                      <a:pt x="47" y="7"/>
                      <a:pt x="45" y="8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2" y="8"/>
                      <a:pt x="40" y="6"/>
                      <a:pt x="40" y="4"/>
                    </a:cubicBezTo>
                    <a:cubicBezTo>
                      <a:pt x="39" y="2"/>
                      <a:pt x="41" y="0"/>
                      <a:pt x="43" y="0"/>
                    </a:cubicBezTo>
                    <a:cubicBezTo>
                      <a:pt x="43" y="0"/>
                      <a:pt x="44" y="0"/>
                      <a:pt x="44" y="0"/>
                    </a:cubicBezTo>
                    <a:cubicBezTo>
                      <a:pt x="44" y="0"/>
                      <a:pt x="44" y="0"/>
                      <a:pt x="44" y="0"/>
                    </a:cubicBezTo>
                    <a:close/>
                    <a:moveTo>
                      <a:pt x="87" y="7"/>
                    </a:moveTo>
                    <a:cubicBezTo>
                      <a:pt x="88" y="7"/>
                      <a:pt x="88" y="7"/>
                      <a:pt x="89" y="7"/>
                    </a:cubicBezTo>
                    <a:cubicBezTo>
                      <a:pt x="89" y="7"/>
                      <a:pt x="89" y="8"/>
                      <a:pt x="89" y="8"/>
                    </a:cubicBezTo>
                    <a:cubicBezTo>
                      <a:pt x="91" y="9"/>
                      <a:pt x="92" y="11"/>
                      <a:pt x="91" y="13"/>
                    </a:cubicBezTo>
                    <a:cubicBezTo>
                      <a:pt x="91" y="15"/>
                      <a:pt x="89" y="15"/>
                      <a:pt x="87" y="15"/>
                    </a:cubicBezTo>
                    <a:cubicBezTo>
                      <a:pt x="88" y="11"/>
                      <a:pt x="88" y="11"/>
                      <a:pt x="88" y="11"/>
                    </a:cubicBezTo>
                    <a:cubicBezTo>
                      <a:pt x="86" y="14"/>
                      <a:pt x="86" y="14"/>
                      <a:pt x="86" y="14"/>
                    </a:cubicBezTo>
                    <a:cubicBezTo>
                      <a:pt x="84" y="14"/>
                      <a:pt x="83" y="11"/>
                      <a:pt x="84" y="10"/>
                    </a:cubicBezTo>
                    <a:cubicBezTo>
                      <a:pt x="84" y="8"/>
                      <a:pt x="86" y="7"/>
                      <a:pt x="87" y="7"/>
                    </a:cubicBezTo>
                    <a:close/>
                    <a:moveTo>
                      <a:pt x="23" y="5"/>
                    </a:moveTo>
                    <a:cubicBezTo>
                      <a:pt x="24" y="5"/>
                      <a:pt x="25" y="6"/>
                      <a:pt x="26" y="7"/>
                    </a:cubicBezTo>
                    <a:cubicBezTo>
                      <a:pt x="27" y="9"/>
                      <a:pt x="26" y="11"/>
                      <a:pt x="24" y="12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2" y="13"/>
                      <a:pt x="19" y="12"/>
                      <a:pt x="19" y="10"/>
                    </a:cubicBezTo>
                    <a:cubicBezTo>
                      <a:pt x="18" y="8"/>
                      <a:pt x="19" y="6"/>
                      <a:pt x="20" y="5"/>
                    </a:cubicBezTo>
                    <a:cubicBezTo>
                      <a:pt x="20" y="5"/>
                      <a:pt x="21" y="5"/>
                      <a:pt x="21" y="5"/>
                    </a:cubicBezTo>
                    <a:cubicBezTo>
                      <a:pt x="22" y="5"/>
                      <a:pt x="22" y="5"/>
                      <a:pt x="23" y="5"/>
                    </a:cubicBezTo>
                    <a:close/>
                    <a:moveTo>
                      <a:pt x="107" y="18"/>
                    </a:moveTo>
                    <a:cubicBezTo>
                      <a:pt x="108" y="18"/>
                      <a:pt x="109" y="18"/>
                      <a:pt x="109" y="19"/>
                    </a:cubicBezTo>
                    <a:cubicBezTo>
                      <a:pt x="109" y="19"/>
                      <a:pt x="110" y="19"/>
                      <a:pt x="110" y="19"/>
                    </a:cubicBezTo>
                    <a:cubicBezTo>
                      <a:pt x="112" y="20"/>
                      <a:pt x="112" y="23"/>
                      <a:pt x="111" y="24"/>
                    </a:cubicBezTo>
                    <a:cubicBezTo>
                      <a:pt x="110" y="26"/>
                      <a:pt x="107" y="26"/>
                      <a:pt x="106" y="25"/>
                    </a:cubicBezTo>
                    <a:cubicBezTo>
                      <a:pt x="108" y="22"/>
                      <a:pt x="108" y="22"/>
                      <a:pt x="108" y="22"/>
                    </a:cubicBezTo>
                    <a:cubicBezTo>
                      <a:pt x="105" y="25"/>
                      <a:pt x="105" y="25"/>
                      <a:pt x="105" y="25"/>
                    </a:cubicBezTo>
                    <a:cubicBezTo>
                      <a:pt x="103" y="24"/>
                      <a:pt x="103" y="21"/>
                      <a:pt x="104" y="20"/>
                    </a:cubicBezTo>
                    <a:cubicBezTo>
                      <a:pt x="105" y="19"/>
                      <a:pt x="106" y="18"/>
                      <a:pt x="107" y="18"/>
                    </a:cubicBezTo>
                    <a:close/>
                    <a:moveTo>
                      <a:pt x="4" y="17"/>
                    </a:moveTo>
                    <a:cubicBezTo>
                      <a:pt x="5" y="17"/>
                      <a:pt x="6" y="17"/>
                      <a:pt x="7" y="18"/>
                    </a:cubicBezTo>
                    <a:cubicBezTo>
                      <a:pt x="8" y="19"/>
                      <a:pt x="8" y="21"/>
                      <a:pt x="7" y="23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5" y="25"/>
                      <a:pt x="3" y="25"/>
                      <a:pt x="1" y="23"/>
                    </a:cubicBezTo>
                    <a:cubicBezTo>
                      <a:pt x="0" y="22"/>
                      <a:pt x="0" y="20"/>
                      <a:pt x="1" y="18"/>
                    </a:cubicBezTo>
                    <a:cubicBezTo>
                      <a:pt x="1" y="18"/>
                      <a:pt x="2" y="18"/>
                      <a:pt x="2" y="18"/>
                    </a:cubicBezTo>
                    <a:cubicBezTo>
                      <a:pt x="2" y="17"/>
                      <a:pt x="3" y="16"/>
                      <a:pt x="4" y="17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" name="Freeform 65"/>
              <p:cNvSpPr>
                <a:spLocks/>
              </p:cNvSpPr>
              <p:nvPr/>
            </p:nvSpPr>
            <p:spPr bwMode="auto">
              <a:xfrm>
                <a:off x="5421311" y="2166937"/>
                <a:ext cx="30162" cy="30162"/>
              </a:xfrm>
              <a:custGeom>
                <a:avLst/>
                <a:gdLst>
                  <a:gd name="T0" fmla="*/ 4 w 8"/>
                  <a:gd name="T1" fmla="*/ 0 h 8"/>
                  <a:gd name="T2" fmla="*/ 5 w 8"/>
                  <a:gd name="T3" fmla="*/ 0 h 8"/>
                  <a:gd name="T4" fmla="*/ 8 w 8"/>
                  <a:gd name="T5" fmla="*/ 4 h 8"/>
                  <a:gd name="T6" fmla="*/ 8 w 8"/>
                  <a:gd name="T7" fmla="*/ 5 h 8"/>
                  <a:gd name="T8" fmla="*/ 6 w 8"/>
                  <a:gd name="T9" fmla="*/ 7 h 8"/>
                  <a:gd name="T10" fmla="*/ 2 w 8"/>
                  <a:gd name="T11" fmla="*/ 7 h 8"/>
                  <a:gd name="T12" fmla="*/ 1 w 8"/>
                  <a:gd name="T13" fmla="*/ 2 h 8"/>
                  <a:gd name="T14" fmla="*/ 4 w 8"/>
                  <a:gd name="T15" fmla="*/ 0 h 8"/>
                  <a:gd name="T16" fmla="*/ 4 w 8"/>
                  <a:gd name="T1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8">
                    <a:moveTo>
                      <a:pt x="4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7" y="1"/>
                      <a:pt x="8" y="2"/>
                      <a:pt x="8" y="4"/>
                    </a:cubicBezTo>
                    <a:cubicBezTo>
                      <a:pt x="8" y="4"/>
                      <a:pt x="8" y="5"/>
                      <a:pt x="8" y="5"/>
                    </a:cubicBezTo>
                    <a:cubicBezTo>
                      <a:pt x="8" y="6"/>
                      <a:pt x="7" y="7"/>
                      <a:pt x="6" y="7"/>
                    </a:cubicBezTo>
                    <a:cubicBezTo>
                      <a:pt x="5" y="8"/>
                      <a:pt x="3" y="8"/>
                      <a:pt x="2" y="7"/>
                    </a:cubicBezTo>
                    <a:cubicBezTo>
                      <a:pt x="1" y="6"/>
                      <a:pt x="0" y="3"/>
                      <a:pt x="1" y="2"/>
                    </a:cubicBezTo>
                    <a:cubicBezTo>
                      <a:pt x="2" y="1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9" name="Freeform 66"/>
              <p:cNvSpPr>
                <a:spLocks noEditPoints="1"/>
              </p:cNvSpPr>
              <p:nvPr/>
            </p:nvSpPr>
            <p:spPr bwMode="auto">
              <a:xfrm>
                <a:off x="5075236" y="2136774"/>
                <a:ext cx="293687" cy="403225"/>
              </a:xfrm>
              <a:custGeom>
                <a:avLst/>
                <a:gdLst>
                  <a:gd name="T0" fmla="*/ 74 w 78"/>
                  <a:gd name="T1" fmla="*/ 0 h 107"/>
                  <a:gd name="T2" fmla="*/ 74 w 78"/>
                  <a:gd name="T3" fmla="*/ 0 h 107"/>
                  <a:gd name="T4" fmla="*/ 75 w 78"/>
                  <a:gd name="T5" fmla="*/ 0 h 107"/>
                  <a:gd name="T6" fmla="*/ 78 w 78"/>
                  <a:gd name="T7" fmla="*/ 4 h 107"/>
                  <a:gd name="T8" fmla="*/ 74 w 78"/>
                  <a:gd name="T9" fmla="*/ 7 h 107"/>
                  <a:gd name="T10" fmla="*/ 74 w 78"/>
                  <a:gd name="T11" fmla="*/ 7 h 107"/>
                  <a:gd name="T12" fmla="*/ 70 w 78"/>
                  <a:gd name="T13" fmla="*/ 3 h 107"/>
                  <a:gd name="T14" fmla="*/ 74 w 78"/>
                  <a:gd name="T15" fmla="*/ 0 h 107"/>
                  <a:gd name="T16" fmla="*/ 51 w 78"/>
                  <a:gd name="T17" fmla="*/ 3 h 107"/>
                  <a:gd name="T18" fmla="*/ 55 w 78"/>
                  <a:gd name="T19" fmla="*/ 5 h 107"/>
                  <a:gd name="T20" fmla="*/ 53 w 78"/>
                  <a:gd name="T21" fmla="*/ 10 h 107"/>
                  <a:gd name="T22" fmla="*/ 51 w 78"/>
                  <a:gd name="T23" fmla="*/ 6 h 107"/>
                  <a:gd name="T24" fmla="*/ 52 w 78"/>
                  <a:gd name="T25" fmla="*/ 10 h 107"/>
                  <a:gd name="T26" fmla="*/ 49 w 78"/>
                  <a:gd name="T27" fmla="*/ 3 h 107"/>
                  <a:gd name="T28" fmla="*/ 50 w 78"/>
                  <a:gd name="T29" fmla="*/ 3 h 107"/>
                  <a:gd name="T30" fmla="*/ 51 w 78"/>
                  <a:gd name="T31" fmla="*/ 3 h 107"/>
                  <a:gd name="T32" fmla="*/ 31 w 78"/>
                  <a:gd name="T33" fmla="*/ 14 h 107"/>
                  <a:gd name="T34" fmla="*/ 34 w 78"/>
                  <a:gd name="T35" fmla="*/ 15 h 107"/>
                  <a:gd name="T36" fmla="*/ 34 w 78"/>
                  <a:gd name="T37" fmla="*/ 21 h 107"/>
                  <a:gd name="T38" fmla="*/ 33 w 78"/>
                  <a:gd name="T39" fmla="*/ 21 h 107"/>
                  <a:gd name="T40" fmla="*/ 28 w 78"/>
                  <a:gd name="T41" fmla="*/ 20 h 107"/>
                  <a:gd name="T42" fmla="*/ 28 w 78"/>
                  <a:gd name="T43" fmla="*/ 15 h 107"/>
                  <a:gd name="T44" fmla="*/ 29 w 78"/>
                  <a:gd name="T45" fmla="*/ 15 h 107"/>
                  <a:gd name="T46" fmla="*/ 31 w 78"/>
                  <a:gd name="T47" fmla="*/ 14 h 107"/>
                  <a:gd name="T48" fmla="*/ 15 w 78"/>
                  <a:gd name="T49" fmla="*/ 31 h 107"/>
                  <a:gd name="T50" fmla="*/ 17 w 78"/>
                  <a:gd name="T51" fmla="*/ 31 h 107"/>
                  <a:gd name="T52" fmla="*/ 19 w 78"/>
                  <a:gd name="T53" fmla="*/ 37 h 107"/>
                  <a:gd name="T54" fmla="*/ 18 w 78"/>
                  <a:gd name="T55" fmla="*/ 37 h 107"/>
                  <a:gd name="T56" fmla="*/ 13 w 78"/>
                  <a:gd name="T57" fmla="*/ 38 h 107"/>
                  <a:gd name="T58" fmla="*/ 12 w 78"/>
                  <a:gd name="T59" fmla="*/ 33 h 107"/>
                  <a:gd name="T60" fmla="*/ 12 w 78"/>
                  <a:gd name="T61" fmla="*/ 32 h 107"/>
                  <a:gd name="T62" fmla="*/ 15 w 78"/>
                  <a:gd name="T63" fmla="*/ 31 h 107"/>
                  <a:gd name="T64" fmla="*/ 6 w 78"/>
                  <a:gd name="T65" fmla="*/ 52 h 107"/>
                  <a:gd name="T66" fmla="*/ 7 w 78"/>
                  <a:gd name="T67" fmla="*/ 52 h 107"/>
                  <a:gd name="T68" fmla="*/ 9 w 78"/>
                  <a:gd name="T69" fmla="*/ 57 h 107"/>
                  <a:gd name="T70" fmla="*/ 9 w 78"/>
                  <a:gd name="T71" fmla="*/ 58 h 107"/>
                  <a:gd name="T72" fmla="*/ 5 w 78"/>
                  <a:gd name="T73" fmla="*/ 60 h 107"/>
                  <a:gd name="T74" fmla="*/ 2 w 78"/>
                  <a:gd name="T75" fmla="*/ 55 h 107"/>
                  <a:gd name="T76" fmla="*/ 2 w 78"/>
                  <a:gd name="T77" fmla="*/ 55 h 107"/>
                  <a:gd name="T78" fmla="*/ 6 w 78"/>
                  <a:gd name="T79" fmla="*/ 52 h 107"/>
                  <a:gd name="T80" fmla="*/ 4 w 78"/>
                  <a:gd name="T81" fmla="*/ 76 h 107"/>
                  <a:gd name="T82" fmla="*/ 8 w 78"/>
                  <a:gd name="T83" fmla="*/ 79 h 107"/>
                  <a:gd name="T84" fmla="*/ 8 w 78"/>
                  <a:gd name="T85" fmla="*/ 80 h 107"/>
                  <a:gd name="T86" fmla="*/ 5 w 78"/>
                  <a:gd name="T87" fmla="*/ 84 h 107"/>
                  <a:gd name="T88" fmla="*/ 1 w 78"/>
                  <a:gd name="T89" fmla="*/ 80 h 107"/>
                  <a:gd name="T90" fmla="*/ 0 w 78"/>
                  <a:gd name="T91" fmla="*/ 80 h 107"/>
                  <a:gd name="T92" fmla="*/ 4 w 78"/>
                  <a:gd name="T93" fmla="*/ 76 h 107"/>
                  <a:gd name="T94" fmla="*/ 4 w 78"/>
                  <a:gd name="T95" fmla="*/ 76 h 107"/>
                  <a:gd name="T96" fmla="*/ 11 w 78"/>
                  <a:gd name="T97" fmla="*/ 98 h 107"/>
                  <a:gd name="T98" fmla="*/ 14 w 78"/>
                  <a:gd name="T99" fmla="*/ 101 h 107"/>
                  <a:gd name="T100" fmla="*/ 15 w 78"/>
                  <a:gd name="T101" fmla="*/ 101 h 107"/>
                  <a:gd name="T102" fmla="*/ 13 w 78"/>
                  <a:gd name="T103" fmla="*/ 106 h 107"/>
                  <a:gd name="T104" fmla="*/ 8 w 78"/>
                  <a:gd name="T105" fmla="*/ 104 h 107"/>
                  <a:gd name="T106" fmla="*/ 8 w 78"/>
                  <a:gd name="T107" fmla="*/ 104 h 107"/>
                  <a:gd name="T108" fmla="*/ 9 w 78"/>
                  <a:gd name="T109" fmla="*/ 99 h 107"/>
                  <a:gd name="T110" fmla="*/ 11 w 78"/>
                  <a:gd name="T111" fmla="*/ 98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8" h="107">
                    <a:moveTo>
                      <a:pt x="74" y="0"/>
                    </a:moveTo>
                    <a:cubicBezTo>
                      <a:pt x="74" y="0"/>
                      <a:pt x="74" y="0"/>
                      <a:pt x="74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77" y="0"/>
                      <a:pt x="78" y="2"/>
                      <a:pt x="78" y="4"/>
                    </a:cubicBezTo>
                    <a:cubicBezTo>
                      <a:pt x="78" y="6"/>
                      <a:pt x="76" y="7"/>
                      <a:pt x="74" y="7"/>
                    </a:cubicBezTo>
                    <a:cubicBezTo>
                      <a:pt x="74" y="7"/>
                      <a:pt x="74" y="7"/>
                      <a:pt x="74" y="7"/>
                    </a:cubicBezTo>
                    <a:cubicBezTo>
                      <a:pt x="72" y="7"/>
                      <a:pt x="70" y="5"/>
                      <a:pt x="70" y="3"/>
                    </a:cubicBezTo>
                    <a:cubicBezTo>
                      <a:pt x="70" y="1"/>
                      <a:pt x="72" y="0"/>
                      <a:pt x="74" y="0"/>
                    </a:cubicBezTo>
                    <a:close/>
                    <a:moveTo>
                      <a:pt x="51" y="3"/>
                    </a:moveTo>
                    <a:cubicBezTo>
                      <a:pt x="53" y="3"/>
                      <a:pt x="54" y="4"/>
                      <a:pt x="55" y="5"/>
                    </a:cubicBezTo>
                    <a:cubicBezTo>
                      <a:pt x="56" y="7"/>
                      <a:pt x="55" y="9"/>
                      <a:pt x="53" y="10"/>
                    </a:cubicBezTo>
                    <a:cubicBezTo>
                      <a:pt x="51" y="6"/>
                      <a:pt x="51" y="6"/>
                      <a:pt x="51" y="6"/>
                    </a:cubicBezTo>
                    <a:cubicBezTo>
                      <a:pt x="52" y="10"/>
                      <a:pt x="52" y="10"/>
                      <a:pt x="52" y="10"/>
                    </a:cubicBezTo>
                    <a:cubicBezTo>
                      <a:pt x="49" y="3"/>
                      <a:pt x="49" y="3"/>
                      <a:pt x="49" y="3"/>
                    </a:cubicBezTo>
                    <a:cubicBezTo>
                      <a:pt x="49" y="3"/>
                      <a:pt x="50" y="3"/>
                      <a:pt x="50" y="3"/>
                    </a:cubicBezTo>
                    <a:cubicBezTo>
                      <a:pt x="51" y="3"/>
                      <a:pt x="51" y="3"/>
                      <a:pt x="51" y="3"/>
                    </a:cubicBezTo>
                    <a:close/>
                    <a:moveTo>
                      <a:pt x="31" y="14"/>
                    </a:moveTo>
                    <a:cubicBezTo>
                      <a:pt x="32" y="14"/>
                      <a:pt x="33" y="14"/>
                      <a:pt x="34" y="15"/>
                    </a:cubicBezTo>
                    <a:cubicBezTo>
                      <a:pt x="35" y="17"/>
                      <a:pt x="35" y="19"/>
                      <a:pt x="34" y="21"/>
                    </a:cubicBezTo>
                    <a:cubicBezTo>
                      <a:pt x="33" y="21"/>
                      <a:pt x="33" y="21"/>
                      <a:pt x="33" y="21"/>
                    </a:cubicBezTo>
                    <a:cubicBezTo>
                      <a:pt x="31" y="22"/>
                      <a:pt x="29" y="22"/>
                      <a:pt x="28" y="20"/>
                    </a:cubicBezTo>
                    <a:cubicBezTo>
                      <a:pt x="26" y="19"/>
                      <a:pt x="27" y="16"/>
                      <a:pt x="28" y="15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4"/>
                      <a:pt x="30" y="14"/>
                      <a:pt x="31" y="14"/>
                    </a:cubicBezTo>
                    <a:close/>
                    <a:moveTo>
                      <a:pt x="15" y="31"/>
                    </a:moveTo>
                    <a:cubicBezTo>
                      <a:pt x="16" y="31"/>
                      <a:pt x="17" y="31"/>
                      <a:pt x="17" y="31"/>
                    </a:cubicBezTo>
                    <a:cubicBezTo>
                      <a:pt x="19" y="33"/>
                      <a:pt x="20" y="35"/>
                      <a:pt x="19" y="37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17" y="39"/>
                      <a:pt x="15" y="39"/>
                      <a:pt x="13" y="38"/>
                    </a:cubicBezTo>
                    <a:cubicBezTo>
                      <a:pt x="11" y="37"/>
                      <a:pt x="11" y="35"/>
                      <a:pt x="12" y="33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3" y="31"/>
                      <a:pt x="14" y="31"/>
                      <a:pt x="15" y="31"/>
                    </a:cubicBezTo>
                    <a:close/>
                    <a:moveTo>
                      <a:pt x="6" y="52"/>
                    </a:moveTo>
                    <a:cubicBezTo>
                      <a:pt x="6" y="52"/>
                      <a:pt x="6" y="52"/>
                      <a:pt x="7" y="52"/>
                    </a:cubicBezTo>
                    <a:cubicBezTo>
                      <a:pt x="9" y="53"/>
                      <a:pt x="10" y="55"/>
                      <a:pt x="9" y="57"/>
                    </a:cubicBezTo>
                    <a:cubicBezTo>
                      <a:pt x="9" y="58"/>
                      <a:pt x="9" y="58"/>
                      <a:pt x="9" y="58"/>
                    </a:cubicBezTo>
                    <a:cubicBezTo>
                      <a:pt x="9" y="60"/>
                      <a:pt x="7" y="61"/>
                      <a:pt x="5" y="60"/>
                    </a:cubicBezTo>
                    <a:cubicBezTo>
                      <a:pt x="3" y="59"/>
                      <a:pt x="1" y="57"/>
                      <a:pt x="2" y="55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3" y="53"/>
                      <a:pt x="4" y="52"/>
                      <a:pt x="6" y="52"/>
                    </a:cubicBezTo>
                    <a:close/>
                    <a:moveTo>
                      <a:pt x="4" y="76"/>
                    </a:moveTo>
                    <a:cubicBezTo>
                      <a:pt x="6" y="76"/>
                      <a:pt x="8" y="77"/>
                      <a:pt x="8" y="79"/>
                    </a:cubicBezTo>
                    <a:cubicBezTo>
                      <a:pt x="8" y="80"/>
                      <a:pt x="8" y="80"/>
                      <a:pt x="8" y="80"/>
                    </a:cubicBezTo>
                    <a:cubicBezTo>
                      <a:pt x="8" y="82"/>
                      <a:pt x="7" y="84"/>
                      <a:pt x="5" y="84"/>
                    </a:cubicBezTo>
                    <a:cubicBezTo>
                      <a:pt x="3" y="84"/>
                      <a:pt x="1" y="82"/>
                      <a:pt x="1" y="8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77"/>
                      <a:pt x="2" y="76"/>
                      <a:pt x="4" y="76"/>
                    </a:cubicBezTo>
                    <a:cubicBezTo>
                      <a:pt x="4" y="76"/>
                      <a:pt x="4" y="76"/>
                      <a:pt x="4" y="76"/>
                    </a:cubicBezTo>
                    <a:close/>
                    <a:moveTo>
                      <a:pt x="11" y="98"/>
                    </a:moveTo>
                    <a:cubicBezTo>
                      <a:pt x="13" y="98"/>
                      <a:pt x="14" y="99"/>
                      <a:pt x="14" y="101"/>
                    </a:cubicBezTo>
                    <a:cubicBezTo>
                      <a:pt x="15" y="101"/>
                      <a:pt x="15" y="101"/>
                      <a:pt x="15" y="101"/>
                    </a:cubicBezTo>
                    <a:cubicBezTo>
                      <a:pt x="16" y="103"/>
                      <a:pt x="15" y="105"/>
                      <a:pt x="13" y="106"/>
                    </a:cubicBezTo>
                    <a:cubicBezTo>
                      <a:pt x="11" y="107"/>
                      <a:pt x="9" y="106"/>
                      <a:pt x="8" y="104"/>
                    </a:cubicBezTo>
                    <a:cubicBezTo>
                      <a:pt x="8" y="104"/>
                      <a:pt x="8" y="104"/>
                      <a:pt x="8" y="104"/>
                    </a:cubicBezTo>
                    <a:cubicBezTo>
                      <a:pt x="7" y="102"/>
                      <a:pt x="8" y="100"/>
                      <a:pt x="9" y="99"/>
                    </a:cubicBezTo>
                    <a:cubicBezTo>
                      <a:pt x="10" y="98"/>
                      <a:pt x="11" y="98"/>
                      <a:pt x="11" y="9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0" name="Freeform 67"/>
              <p:cNvSpPr>
                <a:spLocks/>
              </p:cNvSpPr>
              <p:nvPr/>
            </p:nvSpPr>
            <p:spPr bwMode="auto">
              <a:xfrm>
                <a:off x="5160961" y="2584449"/>
                <a:ext cx="23812" cy="26987"/>
              </a:xfrm>
              <a:custGeom>
                <a:avLst/>
                <a:gdLst>
                  <a:gd name="T0" fmla="*/ 0 w 6"/>
                  <a:gd name="T1" fmla="*/ 0 h 7"/>
                  <a:gd name="T2" fmla="*/ 2 w 6"/>
                  <a:gd name="T3" fmla="*/ 3 h 7"/>
                  <a:gd name="T4" fmla="*/ 5 w 6"/>
                  <a:gd name="T5" fmla="*/ 1 h 7"/>
                  <a:gd name="T6" fmla="*/ 2 w 6"/>
                  <a:gd name="T7" fmla="*/ 3 h 7"/>
                  <a:gd name="T8" fmla="*/ 2 w 6"/>
                  <a:gd name="T9" fmla="*/ 3 h 7"/>
                  <a:gd name="T10" fmla="*/ 5 w 6"/>
                  <a:gd name="T11" fmla="*/ 1 h 7"/>
                  <a:gd name="T12" fmla="*/ 6 w 6"/>
                  <a:gd name="T13" fmla="*/ 4 h 7"/>
                  <a:gd name="T14" fmla="*/ 4 w 6"/>
                  <a:gd name="T15" fmla="*/ 7 h 7"/>
                  <a:gd name="T16" fmla="*/ 2 w 6"/>
                  <a:gd name="T17" fmla="*/ 4 h 7"/>
                  <a:gd name="T18" fmla="*/ 0 w 6"/>
                  <a:gd name="T19" fmla="*/ 6 h 7"/>
                  <a:gd name="T20" fmla="*/ 2 w 6"/>
                  <a:gd name="T21" fmla="*/ 3 h 7"/>
                  <a:gd name="T22" fmla="*/ 0 w 6"/>
                  <a:gd name="T2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7">
                    <a:moveTo>
                      <a:pt x="0" y="0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2"/>
                      <a:pt x="6" y="3"/>
                      <a:pt x="6" y="4"/>
                    </a:cubicBezTo>
                    <a:cubicBezTo>
                      <a:pt x="6" y="5"/>
                      <a:pt x="5" y="6"/>
                      <a:pt x="4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" y="3"/>
                      <a:pt x="2" y="3"/>
                      <a:pt x="2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1" name="Freeform 68"/>
              <p:cNvSpPr>
                <a:spLocks noEditPoints="1"/>
              </p:cNvSpPr>
              <p:nvPr/>
            </p:nvSpPr>
            <p:spPr bwMode="auto">
              <a:xfrm>
                <a:off x="4918074" y="2630487"/>
                <a:ext cx="198437" cy="566737"/>
              </a:xfrm>
              <a:custGeom>
                <a:avLst/>
                <a:gdLst>
                  <a:gd name="T0" fmla="*/ 49 w 53"/>
                  <a:gd name="T1" fmla="*/ 0 h 151"/>
                  <a:gd name="T2" fmla="*/ 52 w 53"/>
                  <a:gd name="T3" fmla="*/ 2 h 151"/>
                  <a:gd name="T4" fmla="*/ 51 w 53"/>
                  <a:gd name="T5" fmla="*/ 7 h 151"/>
                  <a:gd name="T6" fmla="*/ 51 w 53"/>
                  <a:gd name="T7" fmla="*/ 7 h 151"/>
                  <a:gd name="T8" fmla="*/ 46 w 53"/>
                  <a:gd name="T9" fmla="*/ 7 h 151"/>
                  <a:gd name="T10" fmla="*/ 46 w 53"/>
                  <a:gd name="T11" fmla="*/ 1 h 151"/>
                  <a:gd name="T12" fmla="*/ 49 w 53"/>
                  <a:gd name="T13" fmla="*/ 0 h 151"/>
                  <a:gd name="T14" fmla="*/ 33 w 53"/>
                  <a:gd name="T15" fmla="*/ 16 h 151"/>
                  <a:gd name="T16" fmla="*/ 35 w 53"/>
                  <a:gd name="T17" fmla="*/ 17 h 151"/>
                  <a:gd name="T18" fmla="*/ 36 w 53"/>
                  <a:gd name="T19" fmla="*/ 22 h 151"/>
                  <a:gd name="T20" fmla="*/ 35 w 53"/>
                  <a:gd name="T21" fmla="*/ 23 h 151"/>
                  <a:gd name="T22" fmla="*/ 30 w 53"/>
                  <a:gd name="T23" fmla="*/ 23 h 151"/>
                  <a:gd name="T24" fmla="*/ 30 w 53"/>
                  <a:gd name="T25" fmla="*/ 18 h 151"/>
                  <a:gd name="T26" fmla="*/ 33 w 53"/>
                  <a:gd name="T27" fmla="*/ 16 h 151"/>
                  <a:gd name="T28" fmla="*/ 20 w 53"/>
                  <a:gd name="T29" fmla="*/ 34 h 151"/>
                  <a:gd name="T30" fmla="*/ 22 w 53"/>
                  <a:gd name="T31" fmla="*/ 35 h 151"/>
                  <a:gd name="T32" fmla="*/ 23 w 53"/>
                  <a:gd name="T33" fmla="*/ 40 h 151"/>
                  <a:gd name="T34" fmla="*/ 23 w 53"/>
                  <a:gd name="T35" fmla="*/ 41 h 151"/>
                  <a:gd name="T36" fmla="*/ 18 w 53"/>
                  <a:gd name="T37" fmla="*/ 42 h 151"/>
                  <a:gd name="T38" fmla="*/ 16 w 53"/>
                  <a:gd name="T39" fmla="*/ 37 h 151"/>
                  <a:gd name="T40" fmla="*/ 17 w 53"/>
                  <a:gd name="T41" fmla="*/ 36 h 151"/>
                  <a:gd name="T42" fmla="*/ 20 w 53"/>
                  <a:gd name="T43" fmla="*/ 34 h 151"/>
                  <a:gd name="T44" fmla="*/ 10 w 53"/>
                  <a:gd name="T45" fmla="*/ 55 h 151"/>
                  <a:gd name="T46" fmla="*/ 11 w 53"/>
                  <a:gd name="T47" fmla="*/ 55 h 151"/>
                  <a:gd name="T48" fmla="*/ 14 w 53"/>
                  <a:gd name="T49" fmla="*/ 60 h 151"/>
                  <a:gd name="T50" fmla="*/ 10 w 53"/>
                  <a:gd name="T51" fmla="*/ 59 h 151"/>
                  <a:gd name="T52" fmla="*/ 13 w 53"/>
                  <a:gd name="T53" fmla="*/ 61 h 151"/>
                  <a:gd name="T54" fmla="*/ 9 w 53"/>
                  <a:gd name="T55" fmla="*/ 63 h 151"/>
                  <a:gd name="T56" fmla="*/ 6 w 53"/>
                  <a:gd name="T57" fmla="*/ 58 h 151"/>
                  <a:gd name="T58" fmla="*/ 7 w 53"/>
                  <a:gd name="T59" fmla="*/ 57 h 151"/>
                  <a:gd name="T60" fmla="*/ 10 w 53"/>
                  <a:gd name="T61" fmla="*/ 55 h 151"/>
                  <a:gd name="T62" fmla="*/ 4 w 53"/>
                  <a:gd name="T63" fmla="*/ 77 h 151"/>
                  <a:gd name="T64" fmla="*/ 5 w 53"/>
                  <a:gd name="T65" fmla="*/ 77 h 151"/>
                  <a:gd name="T66" fmla="*/ 8 w 53"/>
                  <a:gd name="T67" fmla="*/ 82 h 151"/>
                  <a:gd name="T68" fmla="*/ 8 w 53"/>
                  <a:gd name="T69" fmla="*/ 82 h 151"/>
                  <a:gd name="T70" fmla="*/ 4 w 53"/>
                  <a:gd name="T71" fmla="*/ 85 h 151"/>
                  <a:gd name="T72" fmla="*/ 1 w 53"/>
                  <a:gd name="T73" fmla="*/ 81 h 151"/>
                  <a:gd name="T74" fmla="*/ 1 w 53"/>
                  <a:gd name="T75" fmla="*/ 80 h 151"/>
                  <a:gd name="T76" fmla="*/ 4 w 53"/>
                  <a:gd name="T77" fmla="*/ 77 h 151"/>
                  <a:gd name="T78" fmla="*/ 4 w 53"/>
                  <a:gd name="T79" fmla="*/ 101 h 151"/>
                  <a:gd name="T80" fmla="*/ 7 w 53"/>
                  <a:gd name="T81" fmla="*/ 104 h 151"/>
                  <a:gd name="T82" fmla="*/ 7 w 53"/>
                  <a:gd name="T83" fmla="*/ 105 h 151"/>
                  <a:gd name="T84" fmla="*/ 4 w 53"/>
                  <a:gd name="T85" fmla="*/ 109 h 151"/>
                  <a:gd name="T86" fmla="*/ 0 w 53"/>
                  <a:gd name="T87" fmla="*/ 105 h 151"/>
                  <a:gd name="T88" fmla="*/ 3 w 53"/>
                  <a:gd name="T89" fmla="*/ 101 h 151"/>
                  <a:gd name="T90" fmla="*/ 4 w 53"/>
                  <a:gd name="T91" fmla="*/ 101 h 151"/>
                  <a:gd name="T92" fmla="*/ 9 w 53"/>
                  <a:gd name="T93" fmla="*/ 123 h 151"/>
                  <a:gd name="T94" fmla="*/ 13 w 53"/>
                  <a:gd name="T95" fmla="*/ 125 h 151"/>
                  <a:gd name="T96" fmla="*/ 13 w 53"/>
                  <a:gd name="T97" fmla="*/ 126 h 151"/>
                  <a:gd name="T98" fmla="*/ 11 w 53"/>
                  <a:gd name="T99" fmla="*/ 131 h 151"/>
                  <a:gd name="T100" fmla="*/ 6 w 53"/>
                  <a:gd name="T101" fmla="*/ 129 h 151"/>
                  <a:gd name="T102" fmla="*/ 6 w 53"/>
                  <a:gd name="T103" fmla="*/ 128 h 151"/>
                  <a:gd name="T104" fmla="*/ 8 w 53"/>
                  <a:gd name="T105" fmla="*/ 123 h 151"/>
                  <a:gd name="T106" fmla="*/ 9 w 53"/>
                  <a:gd name="T107" fmla="*/ 123 h 151"/>
                  <a:gd name="T108" fmla="*/ 22 w 53"/>
                  <a:gd name="T109" fmla="*/ 143 h 151"/>
                  <a:gd name="T110" fmla="*/ 24 w 53"/>
                  <a:gd name="T111" fmla="*/ 144 h 151"/>
                  <a:gd name="T112" fmla="*/ 25 w 53"/>
                  <a:gd name="T113" fmla="*/ 145 h 151"/>
                  <a:gd name="T114" fmla="*/ 25 w 53"/>
                  <a:gd name="T115" fmla="*/ 150 h 151"/>
                  <a:gd name="T116" fmla="*/ 19 w 53"/>
                  <a:gd name="T117" fmla="*/ 150 h 151"/>
                  <a:gd name="T118" fmla="*/ 19 w 53"/>
                  <a:gd name="T119" fmla="*/ 149 h 151"/>
                  <a:gd name="T120" fmla="*/ 19 w 53"/>
                  <a:gd name="T121" fmla="*/ 144 h 151"/>
                  <a:gd name="T122" fmla="*/ 22 w 53"/>
                  <a:gd name="T123" fmla="*/ 143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3" h="151">
                    <a:moveTo>
                      <a:pt x="49" y="0"/>
                    </a:moveTo>
                    <a:cubicBezTo>
                      <a:pt x="50" y="0"/>
                      <a:pt x="51" y="1"/>
                      <a:pt x="52" y="2"/>
                    </a:cubicBezTo>
                    <a:cubicBezTo>
                      <a:pt x="53" y="3"/>
                      <a:pt x="53" y="5"/>
                      <a:pt x="51" y="7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49" y="8"/>
                      <a:pt x="47" y="8"/>
                      <a:pt x="46" y="7"/>
                    </a:cubicBezTo>
                    <a:cubicBezTo>
                      <a:pt x="44" y="5"/>
                      <a:pt x="44" y="3"/>
                      <a:pt x="46" y="1"/>
                    </a:cubicBezTo>
                    <a:cubicBezTo>
                      <a:pt x="47" y="1"/>
                      <a:pt x="48" y="0"/>
                      <a:pt x="49" y="0"/>
                    </a:cubicBezTo>
                    <a:close/>
                    <a:moveTo>
                      <a:pt x="33" y="16"/>
                    </a:moveTo>
                    <a:cubicBezTo>
                      <a:pt x="34" y="16"/>
                      <a:pt x="34" y="17"/>
                      <a:pt x="35" y="17"/>
                    </a:cubicBezTo>
                    <a:cubicBezTo>
                      <a:pt x="37" y="19"/>
                      <a:pt x="37" y="21"/>
                      <a:pt x="36" y="22"/>
                    </a:cubicBezTo>
                    <a:cubicBezTo>
                      <a:pt x="35" y="23"/>
                      <a:pt x="35" y="23"/>
                      <a:pt x="35" y="23"/>
                    </a:cubicBezTo>
                    <a:cubicBezTo>
                      <a:pt x="34" y="24"/>
                      <a:pt x="32" y="24"/>
                      <a:pt x="30" y="23"/>
                    </a:cubicBezTo>
                    <a:cubicBezTo>
                      <a:pt x="28" y="22"/>
                      <a:pt x="28" y="19"/>
                      <a:pt x="30" y="18"/>
                    </a:cubicBezTo>
                    <a:cubicBezTo>
                      <a:pt x="30" y="17"/>
                      <a:pt x="32" y="16"/>
                      <a:pt x="33" y="16"/>
                    </a:cubicBezTo>
                    <a:close/>
                    <a:moveTo>
                      <a:pt x="20" y="34"/>
                    </a:moveTo>
                    <a:cubicBezTo>
                      <a:pt x="20" y="35"/>
                      <a:pt x="21" y="35"/>
                      <a:pt x="22" y="35"/>
                    </a:cubicBezTo>
                    <a:cubicBezTo>
                      <a:pt x="23" y="36"/>
                      <a:pt x="24" y="38"/>
                      <a:pt x="23" y="40"/>
                    </a:cubicBezTo>
                    <a:cubicBezTo>
                      <a:pt x="23" y="41"/>
                      <a:pt x="23" y="41"/>
                      <a:pt x="23" y="41"/>
                    </a:cubicBezTo>
                    <a:cubicBezTo>
                      <a:pt x="22" y="43"/>
                      <a:pt x="19" y="43"/>
                      <a:pt x="18" y="42"/>
                    </a:cubicBezTo>
                    <a:cubicBezTo>
                      <a:pt x="16" y="41"/>
                      <a:pt x="15" y="39"/>
                      <a:pt x="16" y="37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5"/>
                      <a:pt x="19" y="34"/>
                      <a:pt x="20" y="34"/>
                    </a:cubicBezTo>
                    <a:close/>
                    <a:moveTo>
                      <a:pt x="10" y="55"/>
                    </a:moveTo>
                    <a:cubicBezTo>
                      <a:pt x="11" y="55"/>
                      <a:pt x="11" y="55"/>
                      <a:pt x="11" y="55"/>
                    </a:cubicBezTo>
                    <a:cubicBezTo>
                      <a:pt x="13" y="56"/>
                      <a:pt x="14" y="58"/>
                      <a:pt x="14" y="60"/>
                    </a:cubicBezTo>
                    <a:cubicBezTo>
                      <a:pt x="10" y="59"/>
                      <a:pt x="10" y="59"/>
                      <a:pt x="10" y="59"/>
                    </a:cubicBezTo>
                    <a:cubicBezTo>
                      <a:pt x="13" y="61"/>
                      <a:pt x="13" y="61"/>
                      <a:pt x="13" y="61"/>
                    </a:cubicBezTo>
                    <a:cubicBezTo>
                      <a:pt x="13" y="63"/>
                      <a:pt x="11" y="64"/>
                      <a:pt x="9" y="63"/>
                    </a:cubicBezTo>
                    <a:cubicBezTo>
                      <a:pt x="7" y="62"/>
                      <a:pt x="6" y="60"/>
                      <a:pt x="6" y="58"/>
                    </a:cubicBezTo>
                    <a:cubicBezTo>
                      <a:pt x="6" y="58"/>
                      <a:pt x="7" y="57"/>
                      <a:pt x="7" y="57"/>
                    </a:cubicBezTo>
                    <a:cubicBezTo>
                      <a:pt x="7" y="56"/>
                      <a:pt x="9" y="55"/>
                      <a:pt x="10" y="55"/>
                    </a:cubicBezTo>
                    <a:close/>
                    <a:moveTo>
                      <a:pt x="4" y="77"/>
                    </a:moveTo>
                    <a:cubicBezTo>
                      <a:pt x="5" y="77"/>
                      <a:pt x="5" y="77"/>
                      <a:pt x="5" y="77"/>
                    </a:cubicBezTo>
                    <a:cubicBezTo>
                      <a:pt x="7" y="78"/>
                      <a:pt x="8" y="80"/>
                      <a:pt x="8" y="82"/>
                    </a:cubicBezTo>
                    <a:cubicBezTo>
                      <a:pt x="8" y="82"/>
                      <a:pt x="8" y="82"/>
                      <a:pt x="8" y="82"/>
                    </a:cubicBezTo>
                    <a:cubicBezTo>
                      <a:pt x="8" y="84"/>
                      <a:pt x="6" y="86"/>
                      <a:pt x="4" y="85"/>
                    </a:cubicBezTo>
                    <a:cubicBezTo>
                      <a:pt x="2" y="85"/>
                      <a:pt x="0" y="83"/>
                      <a:pt x="1" y="81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1" y="78"/>
                      <a:pt x="3" y="77"/>
                      <a:pt x="4" y="77"/>
                    </a:cubicBezTo>
                    <a:close/>
                    <a:moveTo>
                      <a:pt x="4" y="101"/>
                    </a:moveTo>
                    <a:cubicBezTo>
                      <a:pt x="6" y="101"/>
                      <a:pt x="7" y="102"/>
                      <a:pt x="7" y="104"/>
                    </a:cubicBezTo>
                    <a:cubicBezTo>
                      <a:pt x="7" y="105"/>
                      <a:pt x="7" y="105"/>
                      <a:pt x="7" y="105"/>
                    </a:cubicBezTo>
                    <a:cubicBezTo>
                      <a:pt x="8" y="107"/>
                      <a:pt x="6" y="108"/>
                      <a:pt x="4" y="109"/>
                    </a:cubicBezTo>
                    <a:cubicBezTo>
                      <a:pt x="2" y="109"/>
                      <a:pt x="0" y="107"/>
                      <a:pt x="0" y="105"/>
                    </a:cubicBezTo>
                    <a:cubicBezTo>
                      <a:pt x="0" y="103"/>
                      <a:pt x="1" y="101"/>
                      <a:pt x="3" y="101"/>
                    </a:cubicBezTo>
                    <a:cubicBezTo>
                      <a:pt x="3" y="101"/>
                      <a:pt x="4" y="101"/>
                      <a:pt x="4" y="101"/>
                    </a:cubicBezTo>
                    <a:close/>
                    <a:moveTo>
                      <a:pt x="9" y="123"/>
                    </a:moveTo>
                    <a:cubicBezTo>
                      <a:pt x="11" y="123"/>
                      <a:pt x="12" y="124"/>
                      <a:pt x="13" y="125"/>
                    </a:cubicBezTo>
                    <a:cubicBezTo>
                      <a:pt x="13" y="126"/>
                      <a:pt x="13" y="126"/>
                      <a:pt x="13" y="126"/>
                    </a:cubicBezTo>
                    <a:cubicBezTo>
                      <a:pt x="14" y="128"/>
                      <a:pt x="13" y="130"/>
                      <a:pt x="11" y="131"/>
                    </a:cubicBezTo>
                    <a:cubicBezTo>
                      <a:pt x="9" y="132"/>
                      <a:pt x="7" y="131"/>
                      <a:pt x="6" y="129"/>
                    </a:cubicBezTo>
                    <a:cubicBezTo>
                      <a:pt x="6" y="128"/>
                      <a:pt x="6" y="128"/>
                      <a:pt x="6" y="128"/>
                    </a:cubicBezTo>
                    <a:cubicBezTo>
                      <a:pt x="5" y="126"/>
                      <a:pt x="6" y="124"/>
                      <a:pt x="8" y="123"/>
                    </a:cubicBezTo>
                    <a:cubicBezTo>
                      <a:pt x="8" y="123"/>
                      <a:pt x="9" y="123"/>
                      <a:pt x="9" y="123"/>
                    </a:cubicBezTo>
                    <a:close/>
                    <a:moveTo>
                      <a:pt x="22" y="143"/>
                    </a:moveTo>
                    <a:cubicBezTo>
                      <a:pt x="23" y="143"/>
                      <a:pt x="24" y="143"/>
                      <a:pt x="24" y="144"/>
                    </a:cubicBezTo>
                    <a:cubicBezTo>
                      <a:pt x="25" y="145"/>
                      <a:pt x="25" y="145"/>
                      <a:pt x="25" y="145"/>
                    </a:cubicBezTo>
                    <a:cubicBezTo>
                      <a:pt x="26" y="146"/>
                      <a:pt x="26" y="149"/>
                      <a:pt x="25" y="150"/>
                    </a:cubicBezTo>
                    <a:cubicBezTo>
                      <a:pt x="23" y="151"/>
                      <a:pt x="21" y="151"/>
                      <a:pt x="19" y="150"/>
                    </a:cubicBezTo>
                    <a:cubicBezTo>
                      <a:pt x="19" y="149"/>
                      <a:pt x="19" y="149"/>
                      <a:pt x="19" y="149"/>
                    </a:cubicBezTo>
                    <a:cubicBezTo>
                      <a:pt x="17" y="148"/>
                      <a:pt x="17" y="145"/>
                      <a:pt x="19" y="144"/>
                    </a:cubicBezTo>
                    <a:cubicBezTo>
                      <a:pt x="20" y="143"/>
                      <a:pt x="21" y="143"/>
                      <a:pt x="22" y="14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2" name="Freeform 69"/>
              <p:cNvSpPr>
                <a:spLocks/>
              </p:cNvSpPr>
              <p:nvPr/>
            </p:nvSpPr>
            <p:spPr bwMode="auto">
              <a:xfrm>
                <a:off x="5053011" y="3224212"/>
                <a:ext cx="30162" cy="30162"/>
              </a:xfrm>
              <a:custGeom>
                <a:avLst/>
                <a:gdLst>
                  <a:gd name="T0" fmla="*/ 4 w 8"/>
                  <a:gd name="T1" fmla="*/ 0 h 8"/>
                  <a:gd name="T2" fmla="*/ 6 w 8"/>
                  <a:gd name="T3" fmla="*/ 1 h 8"/>
                  <a:gd name="T4" fmla="*/ 4 w 8"/>
                  <a:gd name="T5" fmla="*/ 3 h 8"/>
                  <a:gd name="T6" fmla="*/ 4 w 8"/>
                  <a:gd name="T7" fmla="*/ 3 h 8"/>
                  <a:gd name="T8" fmla="*/ 6 w 8"/>
                  <a:gd name="T9" fmla="*/ 1 h 8"/>
                  <a:gd name="T10" fmla="*/ 8 w 8"/>
                  <a:gd name="T11" fmla="*/ 5 h 8"/>
                  <a:gd name="T12" fmla="*/ 5 w 8"/>
                  <a:gd name="T13" fmla="*/ 8 h 8"/>
                  <a:gd name="T14" fmla="*/ 0 w 8"/>
                  <a:gd name="T15" fmla="*/ 4 h 8"/>
                  <a:gd name="T16" fmla="*/ 1 w 8"/>
                  <a:gd name="T17" fmla="*/ 2 h 8"/>
                  <a:gd name="T18" fmla="*/ 4 w 8"/>
                  <a:gd name="T1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8">
                    <a:moveTo>
                      <a:pt x="4" y="0"/>
                    </a:moveTo>
                    <a:cubicBezTo>
                      <a:pt x="4" y="0"/>
                      <a:pt x="5" y="0"/>
                      <a:pt x="6" y="1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1"/>
                      <a:pt x="8" y="3"/>
                      <a:pt x="8" y="5"/>
                    </a:cubicBezTo>
                    <a:cubicBezTo>
                      <a:pt x="7" y="6"/>
                      <a:pt x="6" y="7"/>
                      <a:pt x="5" y="8"/>
                    </a:cubicBezTo>
                    <a:cubicBezTo>
                      <a:pt x="3" y="8"/>
                      <a:pt x="1" y="7"/>
                      <a:pt x="0" y="4"/>
                    </a:cubicBezTo>
                    <a:cubicBezTo>
                      <a:pt x="0" y="3"/>
                      <a:pt x="0" y="2"/>
                      <a:pt x="1" y="2"/>
                    </a:cubicBezTo>
                    <a:cubicBezTo>
                      <a:pt x="1" y="1"/>
                      <a:pt x="3" y="0"/>
                      <a:pt x="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3" name="Freeform 70"/>
              <p:cNvSpPr>
                <a:spLocks noEditPoints="1"/>
              </p:cNvSpPr>
              <p:nvPr/>
            </p:nvSpPr>
            <p:spPr bwMode="auto">
              <a:xfrm>
                <a:off x="4692649" y="3243262"/>
                <a:ext cx="307975" cy="762000"/>
              </a:xfrm>
              <a:custGeom>
                <a:avLst/>
                <a:gdLst>
                  <a:gd name="T0" fmla="*/ 82 w 82"/>
                  <a:gd name="T1" fmla="*/ 3 h 203"/>
                  <a:gd name="T2" fmla="*/ 79 w 82"/>
                  <a:gd name="T3" fmla="*/ 8 h 203"/>
                  <a:gd name="T4" fmla="*/ 76 w 82"/>
                  <a:gd name="T5" fmla="*/ 0 h 203"/>
                  <a:gd name="T6" fmla="*/ 78 w 82"/>
                  <a:gd name="T7" fmla="*/ 0 h 203"/>
                  <a:gd name="T8" fmla="*/ 60 w 82"/>
                  <a:gd name="T9" fmla="*/ 10 h 203"/>
                  <a:gd name="T10" fmla="*/ 57 w 82"/>
                  <a:gd name="T11" fmla="*/ 12 h 203"/>
                  <a:gd name="T12" fmla="*/ 53 w 82"/>
                  <a:gd name="T13" fmla="*/ 14 h 203"/>
                  <a:gd name="T14" fmla="*/ 55 w 82"/>
                  <a:gd name="T15" fmla="*/ 9 h 203"/>
                  <a:gd name="T16" fmla="*/ 38 w 82"/>
                  <a:gd name="T17" fmla="*/ 21 h 203"/>
                  <a:gd name="T18" fmla="*/ 40 w 82"/>
                  <a:gd name="T19" fmla="*/ 27 h 203"/>
                  <a:gd name="T20" fmla="*/ 35 w 82"/>
                  <a:gd name="T21" fmla="*/ 27 h 203"/>
                  <a:gd name="T22" fmla="*/ 38 w 82"/>
                  <a:gd name="T23" fmla="*/ 21 h 203"/>
                  <a:gd name="T24" fmla="*/ 24 w 82"/>
                  <a:gd name="T25" fmla="*/ 38 h 203"/>
                  <a:gd name="T26" fmla="*/ 25 w 82"/>
                  <a:gd name="T27" fmla="*/ 43 h 203"/>
                  <a:gd name="T28" fmla="*/ 19 w 82"/>
                  <a:gd name="T29" fmla="*/ 39 h 203"/>
                  <a:gd name="T30" fmla="*/ 22 w 82"/>
                  <a:gd name="T31" fmla="*/ 37 h 203"/>
                  <a:gd name="T32" fmla="*/ 12 w 82"/>
                  <a:gd name="T33" fmla="*/ 57 h 203"/>
                  <a:gd name="T34" fmla="*/ 14 w 82"/>
                  <a:gd name="T35" fmla="*/ 62 h 203"/>
                  <a:gd name="T36" fmla="*/ 7 w 82"/>
                  <a:gd name="T37" fmla="*/ 59 h 203"/>
                  <a:gd name="T38" fmla="*/ 11 w 82"/>
                  <a:gd name="T39" fmla="*/ 57 h 203"/>
                  <a:gd name="T40" fmla="*/ 6 w 82"/>
                  <a:gd name="T41" fmla="*/ 79 h 203"/>
                  <a:gd name="T42" fmla="*/ 5 w 82"/>
                  <a:gd name="T43" fmla="*/ 82 h 203"/>
                  <a:gd name="T44" fmla="*/ 1 w 82"/>
                  <a:gd name="T45" fmla="*/ 82 h 203"/>
                  <a:gd name="T46" fmla="*/ 5 w 82"/>
                  <a:gd name="T47" fmla="*/ 79 h 203"/>
                  <a:gd name="T48" fmla="*/ 8 w 82"/>
                  <a:gd name="T49" fmla="*/ 105 h 203"/>
                  <a:gd name="T50" fmla="*/ 5 w 82"/>
                  <a:gd name="T51" fmla="*/ 110 h 203"/>
                  <a:gd name="T52" fmla="*/ 1 w 82"/>
                  <a:gd name="T53" fmla="*/ 106 h 203"/>
                  <a:gd name="T54" fmla="*/ 4 w 82"/>
                  <a:gd name="T55" fmla="*/ 102 h 203"/>
                  <a:gd name="T56" fmla="*/ 12 w 82"/>
                  <a:gd name="T57" fmla="*/ 127 h 203"/>
                  <a:gd name="T58" fmla="*/ 13 w 82"/>
                  <a:gd name="T59" fmla="*/ 128 h 203"/>
                  <a:gd name="T60" fmla="*/ 6 w 82"/>
                  <a:gd name="T61" fmla="*/ 130 h 203"/>
                  <a:gd name="T62" fmla="*/ 8 w 82"/>
                  <a:gd name="T63" fmla="*/ 125 h 203"/>
                  <a:gd name="T64" fmla="*/ 18 w 82"/>
                  <a:gd name="T65" fmla="*/ 146 h 203"/>
                  <a:gd name="T66" fmla="*/ 22 w 82"/>
                  <a:gd name="T67" fmla="*/ 149 h 203"/>
                  <a:gd name="T68" fmla="*/ 15 w 82"/>
                  <a:gd name="T69" fmla="*/ 152 h 203"/>
                  <a:gd name="T70" fmla="*/ 16 w 82"/>
                  <a:gd name="T71" fmla="*/ 147 h 203"/>
                  <a:gd name="T72" fmla="*/ 32 w 82"/>
                  <a:gd name="T73" fmla="*/ 166 h 203"/>
                  <a:gd name="T74" fmla="*/ 35 w 82"/>
                  <a:gd name="T75" fmla="*/ 167 h 203"/>
                  <a:gd name="T76" fmla="*/ 30 w 82"/>
                  <a:gd name="T77" fmla="*/ 172 h 203"/>
                  <a:gd name="T78" fmla="*/ 29 w 82"/>
                  <a:gd name="T79" fmla="*/ 166 h 203"/>
                  <a:gd name="T80" fmla="*/ 49 w 82"/>
                  <a:gd name="T81" fmla="*/ 182 h 203"/>
                  <a:gd name="T82" fmla="*/ 52 w 82"/>
                  <a:gd name="T83" fmla="*/ 183 h 203"/>
                  <a:gd name="T84" fmla="*/ 47 w 82"/>
                  <a:gd name="T85" fmla="*/ 189 h 203"/>
                  <a:gd name="T86" fmla="*/ 46 w 82"/>
                  <a:gd name="T87" fmla="*/ 183 h 203"/>
                  <a:gd name="T88" fmla="*/ 68 w 82"/>
                  <a:gd name="T89" fmla="*/ 195 h 203"/>
                  <a:gd name="T90" fmla="*/ 71 w 82"/>
                  <a:gd name="T91" fmla="*/ 196 h 203"/>
                  <a:gd name="T92" fmla="*/ 67 w 82"/>
                  <a:gd name="T93" fmla="*/ 202 h 203"/>
                  <a:gd name="T94" fmla="*/ 65 w 82"/>
                  <a:gd name="T95" fmla="*/ 197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82" h="203">
                    <a:moveTo>
                      <a:pt x="78" y="0"/>
                    </a:moveTo>
                    <a:cubicBezTo>
                      <a:pt x="80" y="0"/>
                      <a:pt x="81" y="1"/>
                      <a:pt x="82" y="3"/>
                    </a:cubicBezTo>
                    <a:cubicBezTo>
                      <a:pt x="82" y="5"/>
                      <a:pt x="81" y="7"/>
                      <a:pt x="79" y="7"/>
                    </a:cubicBezTo>
                    <a:cubicBezTo>
                      <a:pt x="79" y="8"/>
                      <a:pt x="79" y="8"/>
                      <a:pt x="79" y="8"/>
                    </a:cubicBezTo>
                    <a:cubicBezTo>
                      <a:pt x="77" y="8"/>
                      <a:pt x="75" y="7"/>
                      <a:pt x="74" y="5"/>
                    </a:cubicBezTo>
                    <a:cubicBezTo>
                      <a:pt x="73" y="3"/>
                      <a:pt x="74" y="1"/>
                      <a:pt x="76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7" y="0"/>
                      <a:pt x="78" y="0"/>
                      <a:pt x="78" y="0"/>
                    </a:cubicBezTo>
                    <a:close/>
                    <a:moveTo>
                      <a:pt x="57" y="8"/>
                    </a:moveTo>
                    <a:cubicBezTo>
                      <a:pt x="58" y="8"/>
                      <a:pt x="60" y="9"/>
                      <a:pt x="60" y="10"/>
                    </a:cubicBezTo>
                    <a:cubicBezTo>
                      <a:pt x="61" y="12"/>
                      <a:pt x="61" y="15"/>
                      <a:pt x="59" y="15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58" y="16"/>
                      <a:pt x="58" y="16"/>
                      <a:pt x="58" y="16"/>
                    </a:cubicBezTo>
                    <a:cubicBezTo>
                      <a:pt x="56" y="17"/>
                      <a:pt x="54" y="16"/>
                      <a:pt x="53" y="14"/>
                    </a:cubicBezTo>
                    <a:cubicBezTo>
                      <a:pt x="52" y="12"/>
                      <a:pt x="53" y="10"/>
                      <a:pt x="55" y="9"/>
                    </a:cubicBezTo>
                    <a:cubicBezTo>
                      <a:pt x="55" y="9"/>
                      <a:pt x="55" y="9"/>
                      <a:pt x="55" y="9"/>
                    </a:cubicBezTo>
                    <a:cubicBezTo>
                      <a:pt x="56" y="8"/>
                      <a:pt x="56" y="8"/>
                      <a:pt x="57" y="8"/>
                    </a:cubicBezTo>
                    <a:close/>
                    <a:moveTo>
                      <a:pt x="38" y="21"/>
                    </a:moveTo>
                    <a:cubicBezTo>
                      <a:pt x="39" y="21"/>
                      <a:pt x="40" y="21"/>
                      <a:pt x="41" y="22"/>
                    </a:cubicBezTo>
                    <a:cubicBezTo>
                      <a:pt x="42" y="24"/>
                      <a:pt x="42" y="26"/>
                      <a:pt x="40" y="27"/>
                    </a:cubicBezTo>
                    <a:cubicBezTo>
                      <a:pt x="40" y="28"/>
                      <a:pt x="40" y="28"/>
                      <a:pt x="40" y="28"/>
                    </a:cubicBezTo>
                    <a:cubicBezTo>
                      <a:pt x="38" y="29"/>
                      <a:pt x="36" y="29"/>
                      <a:pt x="35" y="27"/>
                    </a:cubicBezTo>
                    <a:cubicBezTo>
                      <a:pt x="33" y="25"/>
                      <a:pt x="33" y="23"/>
                      <a:pt x="35" y="22"/>
                    </a:cubicBezTo>
                    <a:cubicBezTo>
                      <a:pt x="36" y="21"/>
                      <a:pt x="37" y="21"/>
                      <a:pt x="38" y="21"/>
                    </a:cubicBezTo>
                    <a:close/>
                    <a:moveTo>
                      <a:pt x="22" y="37"/>
                    </a:moveTo>
                    <a:cubicBezTo>
                      <a:pt x="23" y="37"/>
                      <a:pt x="24" y="37"/>
                      <a:pt x="24" y="38"/>
                    </a:cubicBezTo>
                    <a:cubicBezTo>
                      <a:pt x="26" y="39"/>
                      <a:pt x="27" y="41"/>
                      <a:pt x="25" y="43"/>
                    </a:cubicBezTo>
                    <a:cubicBezTo>
                      <a:pt x="25" y="43"/>
                      <a:pt x="25" y="43"/>
                      <a:pt x="25" y="43"/>
                    </a:cubicBezTo>
                    <a:cubicBezTo>
                      <a:pt x="24" y="45"/>
                      <a:pt x="21" y="45"/>
                      <a:pt x="20" y="44"/>
                    </a:cubicBezTo>
                    <a:cubicBezTo>
                      <a:pt x="18" y="43"/>
                      <a:pt x="18" y="40"/>
                      <a:pt x="19" y="39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20" y="37"/>
                      <a:pt x="21" y="37"/>
                      <a:pt x="22" y="37"/>
                    </a:cubicBezTo>
                    <a:close/>
                    <a:moveTo>
                      <a:pt x="11" y="57"/>
                    </a:moveTo>
                    <a:cubicBezTo>
                      <a:pt x="12" y="57"/>
                      <a:pt x="12" y="57"/>
                      <a:pt x="12" y="57"/>
                    </a:cubicBezTo>
                    <a:cubicBezTo>
                      <a:pt x="14" y="58"/>
                      <a:pt x="15" y="60"/>
                      <a:pt x="14" y="62"/>
                    </a:cubicBezTo>
                    <a:cubicBezTo>
                      <a:pt x="14" y="62"/>
                      <a:pt x="14" y="62"/>
                      <a:pt x="14" y="62"/>
                    </a:cubicBezTo>
                    <a:cubicBezTo>
                      <a:pt x="13" y="64"/>
                      <a:pt x="11" y="65"/>
                      <a:pt x="9" y="64"/>
                    </a:cubicBezTo>
                    <a:cubicBezTo>
                      <a:pt x="7" y="64"/>
                      <a:pt x="7" y="61"/>
                      <a:pt x="7" y="59"/>
                    </a:cubicBezTo>
                    <a:cubicBezTo>
                      <a:pt x="8" y="59"/>
                      <a:pt x="8" y="59"/>
                      <a:pt x="8" y="59"/>
                    </a:cubicBezTo>
                    <a:cubicBezTo>
                      <a:pt x="8" y="57"/>
                      <a:pt x="10" y="56"/>
                      <a:pt x="11" y="57"/>
                    </a:cubicBezTo>
                    <a:close/>
                    <a:moveTo>
                      <a:pt x="5" y="79"/>
                    </a:moveTo>
                    <a:cubicBezTo>
                      <a:pt x="5" y="79"/>
                      <a:pt x="5" y="79"/>
                      <a:pt x="6" y="79"/>
                    </a:cubicBezTo>
                    <a:cubicBezTo>
                      <a:pt x="8" y="79"/>
                      <a:pt x="9" y="81"/>
                      <a:pt x="9" y="83"/>
                    </a:cubicBezTo>
                    <a:cubicBezTo>
                      <a:pt x="5" y="82"/>
                      <a:pt x="5" y="82"/>
                      <a:pt x="5" y="82"/>
                    </a:cubicBezTo>
                    <a:cubicBezTo>
                      <a:pt x="9" y="84"/>
                      <a:pt x="9" y="84"/>
                      <a:pt x="9" y="84"/>
                    </a:cubicBezTo>
                    <a:cubicBezTo>
                      <a:pt x="1" y="82"/>
                      <a:pt x="1" y="82"/>
                      <a:pt x="1" y="82"/>
                    </a:cubicBezTo>
                    <a:cubicBezTo>
                      <a:pt x="1" y="82"/>
                      <a:pt x="1" y="82"/>
                      <a:pt x="1" y="82"/>
                    </a:cubicBezTo>
                    <a:cubicBezTo>
                      <a:pt x="2" y="80"/>
                      <a:pt x="3" y="79"/>
                      <a:pt x="5" y="79"/>
                    </a:cubicBezTo>
                    <a:close/>
                    <a:moveTo>
                      <a:pt x="4" y="102"/>
                    </a:moveTo>
                    <a:cubicBezTo>
                      <a:pt x="6" y="102"/>
                      <a:pt x="8" y="103"/>
                      <a:pt x="8" y="105"/>
                    </a:cubicBezTo>
                    <a:cubicBezTo>
                      <a:pt x="8" y="106"/>
                      <a:pt x="8" y="106"/>
                      <a:pt x="8" y="106"/>
                    </a:cubicBezTo>
                    <a:cubicBezTo>
                      <a:pt x="8" y="108"/>
                      <a:pt x="7" y="110"/>
                      <a:pt x="5" y="110"/>
                    </a:cubicBezTo>
                    <a:cubicBezTo>
                      <a:pt x="3" y="110"/>
                      <a:pt x="1" y="109"/>
                      <a:pt x="1" y="106"/>
                    </a:cubicBezTo>
                    <a:cubicBezTo>
                      <a:pt x="1" y="106"/>
                      <a:pt x="1" y="106"/>
                      <a:pt x="1" y="106"/>
                    </a:cubicBezTo>
                    <a:cubicBezTo>
                      <a:pt x="0" y="104"/>
                      <a:pt x="2" y="102"/>
                      <a:pt x="4" y="102"/>
                    </a:cubicBezTo>
                    <a:cubicBezTo>
                      <a:pt x="4" y="102"/>
                      <a:pt x="4" y="102"/>
                      <a:pt x="4" y="102"/>
                    </a:cubicBezTo>
                    <a:close/>
                    <a:moveTo>
                      <a:pt x="9" y="125"/>
                    </a:moveTo>
                    <a:cubicBezTo>
                      <a:pt x="10" y="125"/>
                      <a:pt x="12" y="126"/>
                      <a:pt x="12" y="127"/>
                    </a:cubicBezTo>
                    <a:cubicBezTo>
                      <a:pt x="9" y="128"/>
                      <a:pt x="9" y="128"/>
                      <a:pt x="9" y="128"/>
                    </a:cubicBezTo>
                    <a:cubicBezTo>
                      <a:pt x="13" y="128"/>
                      <a:pt x="13" y="128"/>
                      <a:pt x="13" y="128"/>
                    </a:cubicBezTo>
                    <a:cubicBezTo>
                      <a:pt x="13" y="130"/>
                      <a:pt x="12" y="132"/>
                      <a:pt x="10" y="133"/>
                    </a:cubicBezTo>
                    <a:cubicBezTo>
                      <a:pt x="8" y="133"/>
                      <a:pt x="6" y="132"/>
                      <a:pt x="6" y="130"/>
                    </a:cubicBezTo>
                    <a:cubicBezTo>
                      <a:pt x="6" y="130"/>
                      <a:pt x="5" y="129"/>
                      <a:pt x="5" y="129"/>
                    </a:cubicBezTo>
                    <a:cubicBezTo>
                      <a:pt x="5" y="127"/>
                      <a:pt x="6" y="125"/>
                      <a:pt x="8" y="125"/>
                    </a:cubicBezTo>
                    <a:cubicBezTo>
                      <a:pt x="8" y="125"/>
                      <a:pt x="9" y="125"/>
                      <a:pt x="9" y="125"/>
                    </a:cubicBezTo>
                    <a:close/>
                    <a:moveTo>
                      <a:pt x="18" y="146"/>
                    </a:moveTo>
                    <a:cubicBezTo>
                      <a:pt x="20" y="146"/>
                      <a:pt x="21" y="147"/>
                      <a:pt x="21" y="148"/>
                    </a:cubicBezTo>
                    <a:cubicBezTo>
                      <a:pt x="22" y="149"/>
                      <a:pt x="22" y="149"/>
                      <a:pt x="22" y="149"/>
                    </a:cubicBezTo>
                    <a:cubicBezTo>
                      <a:pt x="23" y="151"/>
                      <a:pt x="22" y="153"/>
                      <a:pt x="21" y="154"/>
                    </a:cubicBezTo>
                    <a:cubicBezTo>
                      <a:pt x="19" y="155"/>
                      <a:pt x="16" y="154"/>
                      <a:pt x="15" y="152"/>
                    </a:cubicBezTo>
                    <a:cubicBezTo>
                      <a:pt x="15" y="152"/>
                      <a:pt x="15" y="152"/>
                      <a:pt x="15" y="152"/>
                    </a:cubicBezTo>
                    <a:cubicBezTo>
                      <a:pt x="14" y="150"/>
                      <a:pt x="15" y="148"/>
                      <a:pt x="16" y="147"/>
                    </a:cubicBezTo>
                    <a:cubicBezTo>
                      <a:pt x="17" y="146"/>
                      <a:pt x="18" y="146"/>
                      <a:pt x="18" y="146"/>
                    </a:cubicBezTo>
                    <a:close/>
                    <a:moveTo>
                      <a:pt x="32" y="166"/>
                    </a:moveTo>
                    <a:cubicBezTo>
                      <a:pt x="33" y="166"/>
                      <a:pt x="34" y="166"/>
                      <a:pt x="35" y="167"/>
                    </a:cubicBezTo>
                    <a:cubicBezTo>
                      <a:pt x="35" y="167"/>
                      <a:pt x="35" y="167"/>
                      <a:pt x="35" y="167"/>
                    </a:cubicBezTo>
                    <a:cubicBezTo>
                      <a:pt x="36" y="169"/>
                      <a:pt x="36" y="171"/>
                      <a:pt x="35" y="173"/>
                    </a:cubicBezTo>
                    <a:cubicBezTo>
                      <a:pt x="33" y="174"/>
                      <a:pt x="31" y="174"/>
                      <a:pt x="30" y="172"/>
                    </a:cubicBezTo>
                    <a:cubicBezTo>
                      <a:pt x="29" y="172"/>
                      <a:pt x="29" y="172"/>
                      <a:pt x="29" y="172"/>
                    </a:cubicBezTo>
                    <a:cubicBezTo>
                      <a:pt x="28" y="170"/>
                      <a:pt x="28" y="168"/>
                      <a:pt x="29" y="166"/>
                    </a:cubicBezTo>
                    <a:cubicBezTo>
                      <a:pt x="30" y="166"/>
                      <a:pt x="31" y="165"/>
                      <a:pt x="32" y="166"/>
                    </a:cubicBezTo>
                    <a:close/>
                    <a:moveTo>
                      <a:pt x="49" y="182"/>
                    </a:moveTo>
                    <a:cubicBezTo>
                      <a:pt x="50" y="182"/>
                      <a:pt x="50" y="182"/>
                      <a:pt x="51" y="183"/>
                    </a:cubicBezTo>
                    <a:cubicBezTo>
                      <a:pt x="52" y="183"/>
                      <a:pt x="52" y="183"/>
                      <a:pt x="52" y="183"/>
                    </a:cubicBezTo>
                    <a:cubicBezTo>
                      <a:pt x="53" y="185"/>
                      <a:pt x="54" y="187"/>
                      <a:pt x="52" y="189"/>
                    </a:cubicBezTo>
                    <a:cubicBezTo>
                      <a:pt x="51" y="190"/>
                      <a:pt x="49" y="190"/>
                      <a:pt x="47" y="189"/>
                    </a:cubicBezTo>
                    <a:cubicBezTo>
                      <a:pt x="47" y="189"/>
                      <a:pt x="47" y="189"/>
                      <a:pt x="47" y="189"/>
                    </a:cubicBezTo>
                    <a:cubicBezTo>
                      <a:pt x="45" y="187"/>
                      <a:pt x="45" y="185"/>
                      <a:pt x="46" y="183"/>
                    </a:cubicBezTo>
                    <a:cubicBezTo>
                      <a:pt x="47" y="182"/>
                      <a:pt x="48" y="182"/>
                      <a:pt x="49" y="182"/>
                    </a:cubicBezTo>
                    <a:close/>
                    <a:moveTo>
                      <a:pt x="68" y="195"/>
                    </a:moveTo>
                    <a:cubicBezTo>
                      <a:pt x="69" y="195"/>
                      <a:pt x="70" y="195"/>
                      <a:pt x="70" y="196"/>
                    </a:cubicBezTo>
                    <a:cubicBezTo>
                      <a:pt x="71" y="196"/>
                      <a:pt x="71" y="196"/>
                      <a:pt x="71" y="196"/>
                    </a:cubicBezTo>
                    <a:cubicBezTo>
                      <a:pt x="73" y="197"/>
                      <a:pt x="73" y="199"/>
                      <a:pt x="72" y="201"/>
                    </a:cubicBezTo>
                    <a:cubicBezTo>
                      <a:pt x="71" y="203"/>
                      <a:pt x="69" y="203"/>
                      <a:pt x="67" y="202"/>
                    </a:cubicBezTo>
                    <a:cubicBezTo>
                      <a:pt x="67" y="202"/>
                      <a:pt x="67" y="202"/>
                      <a:pt x="67" y="202"/>
                    </a:cubicBezTo>
                    <a:cubicBezTo>
                      <a:pt x="65" y="201"/>
                      <a:pt x="64" y="199"/>
                      <a:pt x="65" y="197"/>
                    </a:cubicBezTo>
                    <a:cubicBezTo>
                      <a:pt x="66" y="196"/>
                      <a:pt x="67" y="195"/>
                      <a:pt x="68" y="19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4" name="Freeform 71"/>
              <p:cNvSpPr>
                <a:spLocks/>
              </p:cNvSpPr>
              <p:nvPr/>
            </p:nvSpPr>
            <p:spPr bwMode="auto">
              <a:xfrm>
                <a:off x="5014911" y="4013199"/>
                <a:ext cx="30162" cy="26987"/>
              </a:xfrm>
              <a:custGeom>
                <a:avLst/>
                <a:gdLst>
                  <a:gd name="T0" fmla="*/ 4 w 8"/>
                  <a:gd name="T1" fmla="*/ 0 h 7"/>
                  <a:gd name="T2" fmla="*/ 5 w 8"/>
                  <a:gd name="T3" fmla="*/ 0 h 7"/>
                  <a:gd name="T4" fmla="*/ 5 w 8"/>
                  <a:gd name="T5" fmla="*/ 0 h 7"/>
                  <a:gd name="T6" fmla="*/ 8 w 8"/>
                  <a:gd name="T7" fmla="*/ 3 h 7"/>
                  <a:gd name="T8" fmla="*/ 6 w 8"/>
                  <a:gd name="T9" fmla="*/ 7 h 7"/>
                  <a:gd name="T10" fmla="*/ 4 w 8"/>
                  <a:gd name="T11" fmla="*/ 4 h 7"/>
                  <a:gd name="T12" fmla="*/ 3 w 8"/>
                  <a:gd name="T13" fmla="*/ 7 h 7"/>
                  <a:gd name="T14" fmla="*/ 1 w 8"/>
                  <a:gd name="T15" fmla="*/ 2 h 7"/>
                  <a:gd name="T16" fmla="*/ 4 w 8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7">
                    <a:moveTo>
                      <a:pt x="4" y="0"/>
                    </a:moveTo>
                    <a:cubicBezTo>
                      <a:pt x="4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1"/>
                      <a:pt x="8" y="2"/>
                      <a:pt x="8" y="3"/>
                    </a:cubicBezTo>
                    <a:cubicBezTo>
                      <a:pt x="8" y="5"/>
                      <a:pt x="7" y="6"/>
                      <a:pt x="6" y="7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1" y="1"/>
                      <a:pt x="2" y="0"/>
                      <a:pt x="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5" name="Freeform 72"/>
              <p:cNvSpPr>
                <a:spLocks noEditPoints="1"/>
              </p:cNvSpPr>
              <p:nvPr/>
            </p:nvSpPr>
            <p:spPr bwMode="auto">
              <a:xfrm>
                <a:off x="4830761" y="4062412"/>
                <a:ext cx="161925" cy="466725"/>
              </a:xfrm>
              <a:custGeom>
                <a:avLst/>
                <a:gdLst>
                  <a:gd name="T0" fmla="*/ 35 w 43"/>
                  <a:gd name="T1" fmla="*/ 0 h 124"/>
                  <a:gd name="T2" fmla="*/ 38 w 43"/>
                  <a:gd name="T3" fmla="*/ 1 h 124"/>
                  <a:gd name="T4" fmla="*/ 37 w 43"/>
                  <a:gd name="T5" fmla="*/ 6 h 124"/>
                  <a:gd name="T6" fmla="*/ 37 w 43"/>
                  <a:gd name="T7" fmla="*/ 7 h 124"/>
                  <a:gd name="T8" fmla="*/ 32 w 43"/>
                  <a:gd name="T9" fmla="*/ 6 h 124"/>
                  <a:gd name="T10" fmla="*/ 32 w 43"/>
                  <a:gd name="T11" fmla="*/ 1 h 124"/>
                  <a:gd name="T12" fmla="*/ 32 w 43"/>
                  <a:gd name="T13" fmla="*/ 0 h 124"/>
                  <a:gd name="T14" fmla="*/ 35 w 43"/>
                  <a:gd name="T15" fmla="*/ 0 h 124"/>
                  <a:gd name="T16" fmla="*/ 20 w 43"/>
                  <a:gd name="T17" fmla="*/ 16 h 124"/>
                  <a:gd name="T18" fmla="*/ 22 w 43"/>
                  <a:gd name="T19" fmla="*/ 17 h 124"/>
                  <a:gd name="T20" fmla="*/ 23 w 43"/>
                  <a:gd name="T21" fmla="*/ 22 h 124"/>
                  <a:gd name="T22" fmla="*/ 22 w 43"/>
                  <a:gd name="T23" fmla="*/ 23 h 124"/>
                  <a:gd name="T24" fmla="*/ 17 w 43"/>
                  <a:gd name="T25" fmla="*/ 24 h 124"/>
                  <a:gd name="T26" fmla="*/ 16 w 43"/>
                  <a:gd name="T27" fmla="*/ 18 h 124"/>
                  <a:gd name="T28" fmla="*/ 17 w 43"/>
                  <a:gd name="T29" fmla="*/ 18 h 124"/>
                  <a:gd name="T30" fmla="*/ 20 w 43"/>
                  <a:gd name="T31" fmla="*/ 16 h 124"/>
                  <a:gd name="T32" fmla="*/ 9 w 43"/>
                  <a:gd name="T33" fmla="*/ 36 h 124"/>
                  <a:gd name="T34" fmla="*/ 10 w 43"/>
                  <a:gd name="T35" fmla="*/ 36 h 124"/>
                  <a:gd name="T36" fmla="*/ 12 w 43"/>
                  <a:gd name="T37" fmla="*/ 41 h 124"/>
                  <a:gd name="T38" fmla="*/ 12 w 43"/>
                  <a:gd name="T39" fmla="*/ 42 h 124"/>
                  <a:gd name="T40" fmla="*/ 7 w 43"/>
                  <a:gd name="T41" fmla="*/ 44 h 124"/>
                  <a:gd name="T42" fmla="*/ 5 w 43"/>
                  <a:gd name="T43" fmla="*/ 39 h 124"/>
                  <a:gd name="T44" fmla="*/ 5 w 43"/>
                  <a:gd name="T45" fmla="*/ 38 h 124"/>
                  <a:gd name="T46" fmla="*/ 9 w 43"/>
                  <a:gd name="T47" fmla="*/ 36 h 124"/>
                  <a:gd name="T48" fmla="*/ 4 w 43"/>
                  <a:gd name="T49" fmla="*/ 59 h 124"/>
                  <a:gd name="T50" fmla="*/ 4 w 43"/>
                  <a:gd name="T51" fmla="*/ 59 h 124"/>
                  <a:gd name="T52" fmla="*/ 8 w 43"/>
                  <a:gd name="T53" fmla="*/ 63 h 124"/>
                  <a:gd name="T54" fmla="*/ 8 w 43"/>
                  <a:gd name="T55" fmla="*/ 63 h 124"/>
                  <a:gd name="T56" fmla="*/ 4 w 43"/>
                  <a:gd name="T57" fmla="*/ 67 h 124"/>
                  <a:gd name="T58" fmla="*/ 0 w 43"/>
                  <a:gd name="T59" fmla="*/ 63 h 124"/>
                  <a:gd name="T60" fmla="*/ 0 w 43"/>
                  <a:gd name="T61" fmla="*/ 62 h 124"/>
                  <a:gd name="T62" fmla="*/ 4 w 43"/>
                  <a:gd name="T63" fmla="*/ 59 h 124"/>
                  <a:gd name="T64" fmla="*/ 7 w 43"/>
                  <a:gd name="T65" fmla="*/ 82 h 124"/>
                  <a:gd name="T66" fmla="*/ 11 w 43"/>
                  <a:gd name="T67" fmla="*/ 84 h 124"/>
                  <a:gd name="T68" fmla="*/ 7 w 43"/>
                  <a:gd name="T69" fmla="*/ 85 h 124"/>
                  <a:gd name="T70" fmla="*/ 11 w 43"/>
                  <a:gd name="T71" fmla="*/ 85 h 124"/>
                  <a:gd name="T72" fmla="*/ 4 w 43"/>
                  <a:gd name="T73" fmla="*/ 87 h 124"/>
                  <a:gd name="T74" fmla="*/ 4 w 43"/>
                  <a:gd name="T75" fmla="*/ 86 h 124"/>
                  <a:gd name="T76" fmla="*/ 6 w 43"/>
                  <a:gd name="T77" fmla="*/ 82 h 124"/>
                  <a:gd name="T78" fmla="*/ 7 w 43"/>
                  <a:gd name="T79" fmla="*/ 82 h 124"/>
                  <a:gd name="T80" fmla="*/ 19 w 43"/>
                  <a:gd name="T81" fmla="*/ 102 h 124"/>
                  <a:gd name="T82" fmla="*/ 22 w 43"/>
                  <a:gd name="T83" fmla="*/ 103 h 124"/>
                  <a:gd name="T84" fmla="*/ 22 w 43"/>
                  <a:gd name="T85" fmla="*/ 103 h 124"/>
                  <a:gd name="T86" fmla="*/ 22 w 43"/>
                  <a:gd name="T87" fmla="*/ 109 h 124"/>
                  <a:gd name="T88" fmla="*/ 17 w 43"/>
                  <a:gd name="T89" fmla="*/ 109 h 124"/>
                  <a:gd name="T90" fmla="*/ 17 w 43"/>
                  <a:gd name="T91" fmla="*/ 108 h 124"/>
                  <a:gd name="T92" fmla="*/ 17 w 43"/>
                  <a:gd name="T93" fmla="*/ 103 h 124"/>
                  <a:gd name="T94" fmla="*/ 19 w 43"/>
                  <a:gd name="T95" fmla="*/ 102 h 124"/>
                  <a:gd name="T96" fmla="*/ 38 w 43"/>
                  <a:gd name="T97" fmla="*/ 116 h 124"/>
                  <a:gd name="T98" fmla="*/ 40 w 43"/>
                  <a:gd name="T99" fmla="*/ 116 h 124"/>
                  <a:gd name="T100" fmla="*/ 40 w 43"/>
                  <a:gd name="T101" fmla="*/ 116 h 124"/>
                  <a:gd name="T102" fmla="*/ 42 w 43"/>
                  <a:gd name="T103" fmla="*/ 121 h 124"/>
                  <a:gd name="T104" fmla="*/ 37 w 43"/>
                  <a:gd name="T105" fmla="*/ 123 h 124"/>
                  <a:gd name="T106" fmla="*/ 37 w 43"/>
                  <a:gd name="T107" fmla="*/ 123 h 124"/>
                  <a:gd name="T108" fmla="*/ 35 w 43"/>
                  <a:gd name="T109" fmla="*/ 118 h 124"/>
                  <a:gd name="T110" fmla="*/ 38 w 43"/>
                  <a:gd name="T111" fmla="*/ 116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3" h="124">
                    <a:moveTo>
                      <a:pt x="35" y="0"/>
                    </a:moveTo>
                    <a:cubicBezTo>
                      <a:pt x="36" y="0"/>
                      <a:pt x="37" y="0"/>
                      <a:pt x="38" y="1"/>
                    </a:cubicBezTo>
                    <a:cubicBezTo>
                      <a:pt x="39" y="3"/>
                      <a:pt x="39" y="5"/>
                      <a:pt x="37" y="6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5" y="8"/>
                      <a:pt x="33" y="8"/>
                      <a:pt x="32" y="6"/>
                    </a:cubicBezTo>
                    <a:cubicBezTo>
                      <a:pt x="30" y="5"/>
                      <a:pt x="30" y="2"/>
                      <a:pt x="32" y="1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3" y="0"/>
                      <a:pt x="34" y="0"/>
                      <a:pt x="35" y="0"/>
                    </a:cubicBezTo>
                    <a:close/>
                    <a:moveTo>
                      <a:pt x="20" y="16"/>
                    </a:moveTo>
                    <a:cubicBezTo>
                      <a:pt x="20" y="16"/>
                      <a:pt x="21" y="17"/>
                      <a:pt x="22" y="17"/>
                    </a:cubicBezTo>
                    <a:cubicBezTo>
                      <a:pt x="23" y="18"/>
                      <a:pt x="24" y="21"/>
                      <a:pt x="23" y="22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1" y="24"/>
                      <a:pt x="19" y="25"/>
                      <a:pt x="17" y="24"/>
                    </a:cubicBezTo>
                    <a:cubicBezTo>
                      <a:pt x="15" y="22"/>
                      <a:pt x="15" y="20"/>
                      <a:pt x="16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7"/>
                      <a:pt x="18" y="16"/>
                      <a:pt x="20" y="16"/>
                    </a:cubicBezTo>
                    <a:close/>
                    <a:moveTo>
                      <a:pt x="9" y="36"/>
                    </a:moveTo>
                    <a:cubicBezTo>
                      <a:pt x="9" y="36"/>
                      <a:pt x="10" y="36"/>
                      <a:pt x="10" y="36"/>
                    </a:cubicBezTo>
                    <a:cubicBezTo>
                      <a:pt x="12" y="37"/>
                      <a:pt x="13" y="39"/>
                      <a:pt x="12" y="41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1" y="44"/>
                      <a:pt x="9" y="45"/>
                      <a:pt x="7" y="44"/>
                    </a:cubicBezTo>
                    <a:cubicBezTo>
                      <a:pt x="5" y="43"/>
                      <a:pt x="4" y="41"/>
                      <a:pt x="5" y="39"/>
                    </a:cubicBezTo>
                    <a:cubicBezTo>
                      <a:pt x="5" y="38"/>
                      <a:pt x="5" y="38"/>
                      <a:pt x="5" y="38"/>
                    </a:cubicBezTo>
                    <a:cubicBezTo>
                      <a:pt x="6" y="37"/>
                      <a:pt x="7" y="36"/>
                      <a:pt x="9" y="36"/>
                    </a:cubicBezTo>
                    <a:close/>
                    <a:moveTo>
                      <a:pt x="4" y="59"/>
                    </a:moveTo>
                    <a:cubicBezTo>
                      <a:pt x="4" y="59"/>
                      <a:pt x="4" y="59"/>
                      <a:pt x="4" y="59"/>
                    </a:cubicBezTo>
                    <a:cubicBezTo>
                      <a:pt x="6" y="59"/>
                      <a:pt x="8" y="61"/>
                      <a:pt x="8" y="63"/>
                    </a:cubicBezTo>
                    <a:cubicBezTo>
                      <a:pt x="8" y="63"/>
                      <a:pt x="8" y="63"/>
                      <a:pt x="8" y="63"/>
                    </a:cubicBezTo>
                    <a:cubicBezTo>
                      <a:pt x="7" y="65"/>
                      <a:pt x="6" y="67"/>
                      <a:pt x="4" y="67"/>
                    </a:cubicBezTo>
                    <a:cubicBezTo>
                      <a:pt x="2" y="67"/>
                      <a:pt x="0" y="65"/>
                      <a:pt x="0" y="63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0" y="60"/>
                      <a:pt x="2" y="59"/>
                      <a:pt x="4" y="59"/>
                    </a:cubicBezTo>
                    <a:close/>
                    <a:moveTo>
                      <a:pt x="7" y="82"/>
                    </a:moveTo>
                    <a:cubicBezTo>
                      <a:pt x="9" y="82"/>
                      <a:pt x="10" y="83"/>
                      <a:pt x="11" y="84"/>
                    </a:cubicBezTo>
                    <a:cubicBezTo>
                      <a:pt x="7" y="85"/>
                      <a:pt x="7" y="85"/>
                      <a:pt x="7" y="85"/>
                    </a:cubicBezTo>
                    <a:cubicBezTo>
                      <a:pt x="11" y="85"/>
                      <a:pt x="11" y="85"/>
                      <a:pt x="11" y="85"/>
                    </a:cubicBezTo>
                    <a:cubicBezTo>
                      <a:pt x="4" y="87"/>
                      <a:pt x="4" y="87"/>
                      <a:pt x="4" y="87"/>
                    </a:cubicBezTo>
                    <a:cubicBezTo>
                      <a:pt x="4" y="87"/>
                      <a:pt x="4" y="86"/>
                      <a:pt x="4" y="86"/>
                    </a:cubicBezTo>
                    <a:cubicBezTo>
                      <a:pt x="3" y="84"/>
                      <a:pt x="4" y="82"/>
                      <a:pt x="6" y="82"/>
                    </a:cubicBezTo>
                    <a:cubicBezTo>
                      <a:pt x="6" y="82"/>
                      <a:pt x="7" y="82"/>
                      <a:pt x="7" y="82"/>
                    </a:cubicBezTo>
                    <a:close/>
                    <a:moveTo>
                      <a:pt x="19" y="102"/>
                    </a:moveTo>
                    <a:cubicBezTo>
                      <a:pt x="20" y="102"/>
                      <a:pt x="21" y="102"/>
                      <a:pt x="22" y="103"/>
                    </a:cubicBezTo>
                    <a:cubicBezTo>
                      <a:pt x="22" y="103"/>
                      <a:pt x="22" y="103"/>
                      <a:pt x="22" y="103"/>
                    </a:cubicBezTo>
                    <a:cubicBezTo>
                      <a:pt x="24" y="105"/>
                      <a:pt x="24" y="107"/>
                      <a:pt x="22" y="109"/>
                    </a:cubicBezTo>
                    <a:cubicBezTo>
                      <a:pt x="21" y="110"/>
                      <a:pt x="19" y="110"/>
                      <a:pt x="17" y="109"/>
                    </a:cubicBezTo>
                    <a:cubicBezTo>
                      <a:pt x="17" y="108"/>
                      <a:pt x="17" y="108"/>
                      <a:pt x="17" y="108"/>
                    </a:cubicBezTo>
                    <a:cubicBezTo>
                      <a:pt x="15" y="106"/>
                      <a:pt x="15" y="104"/>
                      <a:pt x="17" y="103"/>
                    </a:cubicBezTo>
                    <a:cubicBezTo>
                      <a:pt x="17" y="102"/>
                      <a:pt x="18" y="102"/>
                      <a:pt x="19" y="102"/>
                    </a:cubicBezTo>
                    <a:close/>
                    <a:moveTo>
                      <a:pt x="38" y="116"/>
                    </a:moveTo>
                    <a:cubicBezTo>
                      <a:pt x="39" y="116"/>
                      <a:pt x="39" y="116"/>
                      <a:pt x="40" y="116"/>
                    </a:cubicBezTo>
                    <a:cubicBezTo>
                      <a:pt x="40" y="116"/>
                      <a:pt x="40" y="116"/>
                      <a:pt x="40" y="116"/>
                    </a:cubicBezTo>
                    <a:cubicBezTo>
                      <a:pt x="42" y="117"/>
                      <a:pt x="43" y="120"/>
                      <a:pt x="42" y="121"/>
                    </a:cubicBezTo>
                    <a:cubicBezTo>
                      <a:pt x="41" y="123"/>
                      <a:pt x="39" y="124"/>
                      <a:pt x="37" y="123"/>
                    </a:cubicBezTo>
                    <a:cubicBezTo>
                      <a:pt x="37" y="123"/>
                      <a:pt x="37" y="123"/>
                      <a:pt x="37" y="123"/>
                    </a:cubicBezTo>
                    <a:cubicBezTo>
                      <a:pt x="35" y="122"/>
                      <a:pt x="34" y="120"/>
                      <a:pt x="35" y="118"/>
                    </a:cubicBezTo>
                    <a:cubicBezTo>
                      <a:pt x="35" y="116"/>
                      <a:pt x="37" y="116"/>
                      <a:pt x="38" y="116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6" name="Freeform 73"/>
              <p:cNvSpPr>
                <a:spLocks/>
              </p:cNvSpPr>
              <p:nvPr/>
            </p:nvSpPr>
            <p:spPr bwMode="auto">
              <a:xfrm>
                <a:off x="5041899" y="4524374"/>
                <a:ext cx="33337" cy="30162"/>
              </a:xfrm>
              <a:custGeom>
                <a:avLst/>
                <a:gdLst>
                  <a:gd name="T0" fmla="*/ 5 w 9"/>
                  <a:gd name="T1" fmla="*/ 0 h 8"/>
                  <a:gd name="T2" fmla="*/ 5 w 9"/>
                  <a:gd name="T3" fmla="*/ 0 h 8"/>
                  <a:gd name="T4" fmla="*/ 8 w 9"/>
                  <a:gd name="T5" fmla="*/ 3 h 8"/>
                  <a:gd name="T6" fmla="*/ 7 w 9"/>
                  <a:gd name="T7" fmla="*/ 7 h 8"/>
                  <a:gd name="T8" fmla="*/ 2 w 9"/>
                  <a:gd name="T9" fmla="*/ 7 h 8"/>
                  <a:gd name="T10" fmla="*/ 2 w 9"/>
                  <a:gd name="T11" fmla="*/ 2 h 8"/>
                  <a:gd name="T12" fmla="*/ 4 w 9"/>
                  <a:gd name="T13" fmla="*/ 4 h 8"/>
                  <a:gd name="T14" fmla="*/ 5 w 9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8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7" y="1"/>
                      <a:pt x="8" y="2"/>
                      <a:pt x="8" y="3"/>
                    </a:cubicBezTo>
                    <a:cubicBezTo>
                      <a:pt x="9" y="5"/>
                      <a:pt x="8" y="6"/>
                      <a:pt x="7" y="7"/>
                    </a:cubicBezTo>
                    <a:cubicBezTo>
                      <a:pt x="6" y="8"/>
                      <a:pt x="3" y="8"/>
                      <a:pt x="2" y="7"/>
                    </a:cubicBezTo>
                    <a:cubicBezTo>
                      <a:pt x="0" y="5"/>
                      <a:pt x="0" y="3"/>
                      <a:pt x="2" y="2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7" name="Freeform 74"/>
              <p:cNvSpPr>
                <a:spLocks noEditPoints="1"/>
              </p:cNvSpPr>
              <p:nvPr/>
            </p:nvSpPr>
            <p:spPr bwMode="auto">
              <a:xfrm>
                <a:off x="4868861" y="4584699"/>
                <a:ext cx="179387" cy="546100"/>
              </a:xfrm>
              <a:custGeom>
                <a:avLst/>
                <a:gdLst>
                  <a:gd name="T0" fmla="*/ 37 w 48"/>
                  <a:gd name="T1" fmla="*/ 1 h 145"/>
                  <a:gd name="T2" fmla="*/ 35 w 48"/>
                  <a:gd name="T3" fmla="*/ 4 h 145"/>
                  <a:gd name="T4" fmla="*/ 35 w 48"/>
                  <a:gd name="T5" fmla="*/ 4 h 145"/>
                  <a:gd name="T6" fmla="*/ 35 w 48"/>
                  <a:gd name="T7" fmla="*/ 1 h 145"/>
                  <a:gd name="T8" fmla="*/ 24 w 48"/>
                  <a:gd name="T9" fmla="*/ 19 h 145"/>
                  <a:gd name="T10" fmla="*/ 22 w 48"/>
                  <a:gd name="T11" fmla="*/ 22 h 145"/>
                  <a:gd name="T12" fmla="*/ 19 w 48"/>
                  <a:gd name="T13" fmla="*/ 26 h 145"/>
                  <a:gd name="T14" fmla="*/ 19 w 48"/>
                  <a:gd name="T15" fmla="*/ 20 h 145"/>
                  <a:gd name="T16" fmla="*/ 11 w 48"/>
                  <a:gd name="T17" fmla="*/ 38 h 145"/>
                  <a:gd name="T18" fmla="*/ 15 w 48"/>
                  <a:gd name="T19" fmla="*/ 43 h 145"/>
                  <a:gd name="T20" fmla="*/ 14 w 48"/>
                  <a:gd name="T21" fmla="*/ 44 h 145"/>
                  <a:gd name="T22" fmla="*/ 8 w 48"/>
                  <a:gd name="T23" fmla="*/ 41 h 145"/>
                  <a:gd name="T24" fmla="*/ 11 w 48"/>
                  <a:gd name="T25" fmla="*/ 38 h 145"/>
                  <a:gd name="T26" fmla="*/ 5 w 48"/>
                  <a:gd name="T27" fmla="*/ 60 h 145"/>
                  <a:gd name="T28" fmla="*/ 5 w 48"/>
                  <a:gd name="T29" fmla="*/ 64 h 145"/>
                  <a:gd name="T30" fmla="*/ 4 w 48"/>
                  <a:gd name="T31" fmla="*/ 68 h 145"/>
                  <a:gd name="T32" fmla="*/ 1 w 48"/>
                  <a:gd name="T33" fmla="*/ 63 h 145"/>
                  <a:gd name="T34" fmla="*/ 4 w 48"/>
                  <a:gd name="T35" fmla="*/ 83 h 145"/>
                  <a:gd name="T36" fmla="*/ 4 w 48"/>
                  <a:gd name="T37" fmla="*/ 86 h 145"/>
                  <a:gd name="T38" fmla="*/ 4 w 48"/>
                  <a:gd name="T39" fmla="*/ 91 h 145"/>
                  <a:gd name="T40" fmla="*/ 0 w 48"/>
                  <a:gd name="T41" fmla="*/ 87 h 145"/>
                  <a:gd name="T42" fmla="*/ 4 w 48"/>
                  <a:gd name="T43" fmla="*/ 83 h 145"/>
                  <a:gd name="T44" fmla="*/ 13 w 48"/>
                  <a:gd name="T45" fmla="*/ 107 h 145"/>
                  <a:gd name="T46" fmla="*/ 13 w 48"/>
                  <a:gd name="T47" fmla="*/ 108 h 145"/>
                  <a:gd name="T48" fmla="*/ 7 w 48"/>
                  <a:gd name="T49" fmla="*/ 111 h 145"/>
                  <a:gd name="T50" fmla="*/ 8 w 48"/>
                  <a:gd name="T51" fmla="*/ 105 h 145"/>
                  <a:gd name="T52" fmla="*/ 23 w 48"/>
                  <a:gd name="T53" fmla="*/ 124 h 145"/>
                  <a:gd name="T54" fmla="*/ 23 w 48"/>
                  <a:gd name="T55" fmla="*/ 128 h 145"/>
                  <a:gd name="T56" fmla="*/ 27 w 48"/>
                  <a:gd name="T57" fmla="*/ 131 h 145"/>
                  <a:gd name="T58" fmla="*/ 21 w 48"/>
                  <a:gd name="T59" fmla="*/ 130 h 145"/>
                  <a:gd name="T60" fmla="*/ 23 w 48"/>
                  <a:gd name="T61" fmla="*/ 124 h 145"/>
                  <a:gd name="T62" fmla="*/ 44 w 48"/>
                  <a:gd name="T63" fmla="*/ 137 h 145"/>
                  <a:gd name="T64" fmla="*/ 45 w 48"/>
                  <a:gd name="T65" fmla="*/ 137 h 145"/>
                  <a:gd name="T66" fmla="*/ 42 w 48"/>
                  <a:gd name="T67" fmla="*/ 144 h 145"/>
                  <a:gd name="T68" fmla="*/ 39 w 48"/>
                  <a:gd name="T69" fmla="*/ 139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8" h="145">
                    <a:moveTo>
                      <a:pt x="35" y="1"/>
                    </a:moveTo>
                    <a:cubicBezTo>
                      <a:pt x="36" y="1"/>
                      <a:pt x="37" y="1"/>
                      <a:pt x="37" y="1"/>
                    </a:cubicBezTo>
                    <a:cubicBezTo>
                      <a:pt x="39" y="3"/>
                      <a:pt x="39" y="5"/>
                      <a:pt x="38" y="6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3" y="1"/>
                      <a:pt x="34" y="0"/>
                      <a:pt x="35" y="1"/>
                    </a:cubicBezTo>
                    <a:close/>
                    <a:moveTo>
                      <a:pt x="22" y="18"/>
                    </a:moveTo>
                    <a:cubicBezTo>
                      <a:pt x="22" y="18"/>
                      <a:pt x="23" y="18"/>
                      <a:pt x="24" y="19"/>
                    </a:cubicBezTo>
                    <a:cubicBezTo>
                      <a:pt x="25" y="20"/>
                      <a:pt x="26" y="22"/>
                      <a:pt x="25" y="24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5" y="25"/>
                      <a:pt x="25" y="25"/>
                      <a:pt x="25" y="25"/>
                    </a:cubicBezTo>
                    <a:cubicBezTo>
                      <a:pt x="23" y="26"/>
                      <a:pt x="21" y="27"/>
                      <a:pt x="19" y="26"/>
                    </a:cubicBezTo>
                    <a:cubicBezTo>
                      <a:pt x="18" y="24"/>
                      <a:pt x="17" y="22"/>
                      <a:pt x="18" y="20"/>
                    </a:cubicBezTo>
                    <a:cubicBezTo>
                      <a:pt x="18" y="20"/>
                      <a:pt x="19" y="20"/>
                      <a:pt x="19" y="20"/>
                    </a:cubicBezTo>
                    <a:cubicBezTo>
                      <a:pt x="19" y="19"/>
                      <a:pt x="20" y="18"/>
                      <a:pt x="22" y="18"/>
                    </a:cubicBezTo>
                    <a:close/>
                    <a:moveTo>
                      <a:pt x="11" y="38"/>
                    </a:moveTo>
                    <a:cubicBezTo>
                      <a:pt x="12" y="38"/>
                      <a:pt x="12" y="38"/>
                      <a:pt x="13" y="38"/>
                    </a:cubicBezTo>
                    <a:cubicBezTo>
                      <a:pt x="15" y="39"/>
                      <a:pt x="15" y="42"/>
                      <a:pt x="15" y="43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6"/>
                      <a:pt x="11" y="47"/>
                      <a:pt x="10" y="46"/>
                    </a:cubicBezTo>
                    <a:cubicBezTo>
                      <a:pt x="8" y="45"/>
                      <a:pt x="7" y="43"/>
                      <a:pt x="8" y="41"/>
                    </a:cubicBezTo>
                    <a:cubicBezTo>
                      <a:pt x="8" y="40"/>
                      <a:pt x="8" y="40"/>
                      <a:pt x="8" y="40"/>
                    </a:cubicBezTo>
                    <a:cubicBezTo>
                      <a:pt x="8" y="39"/>
                      <a:pt x="10" y="38"/>
                      <a:pt x="11" y="38"/>
                    </a:cubicBezTo>
                    <a:close/>
                    <a:moveTo>
                      <a:pt x="5" y="60"/>
                    </a:moveTo>
                    <a:cubicBezTo>
                      <a:pt x="5" y="60"/>
                      <a:pt x="5" y="60"/>
                      <a:pt x="5" y="60"/>
                    </a:cubicBezTo>
                    <a:cubicBezTo>
                      <a:pt x="7" y="60"/>
                      <a:pt x="9" y="62"/>
                      <a:pt x="8" y="64"/>
                    </a:cubicBezTo>
                    <a:cubicBezTo>
                      <a:pt x="5" y="64"/>
                      <a:pt x="5" y="64"/>
                      <a:pt x="5" y="64"/>
                    </a:cubicBezTo>
                    <a:cubicBezTo>
                      <a:pt x="8" y="65"/>
                      <a:pt x="8" y="65"/>
                      <a:pt x="8" y="65"/>
                    </a:cubicBezTo>
                    <a:cubicBezTo>
                      <a:pt x="8" y="67"/>
                      <a:pt x="6" y="68"/>
                      <a:pt x="4" y="68"/>
                    </a:cubicBezTo>
                    <a:cubicBezTo>
                      <a:pt x="2" y="68"/>
                      <a:pt x="1" y="66"/>
                      <a:pt x="1" y="64"/>
                    </a:cubicBezTo>
                    <a:cubicBezTo>
                      <a:pt x="1" y="63"/>
                      <a:pt x="1" y="63"/>
                      <a:pt x="1" y="63"/>
                    </a:cubicBezTo>
                    <a:cubicBezTo>
                      <a:pt x="1" y="61"/>
                      <a:pt x="3" y="60"/>
                      <a:pt x="5" y="60"/>
                    </a:cubicBezTo>
                    <a:close/>
                    <a:moveTo>
                      <a:pt x="4" y="83"/>
                    </a:moveTo>
                    <a:cubicBezTo>
                      <a:pt x="6" y="83"/>
                      <a:pt x="7" y="84"/>
                      <a:pt x="7" y="86"/>
                    </a:cubicBezTo>
                    <a:cubicBezTo>
                      <a:pt x="4" y="86"/>
                      <a:pt x="4" y="86"/>
                      <a:pt x="4" y="86"/>
                    </a:cubicBezTo>
                    <a:cubicBezTo>
                      <a:pt x="7" y="87"/>
                      <a:pt x="7" y="87"/>
                      <a:pt x="7" y="87"/>
                    </a:cubicBezTo>
                    <a:cubicBezTo>
                      <a:pt x="8" y="89"/>
                      <a:pt x="6" y="91"/>
                      <a:pt x="4" y="91"/>
                    </a:cubicBezTo>
                    <a:cubicBezTo>
                      <a:pt x="2" y="91"/>
                      <a:pt x="0" y="89"/>
                      <a:pt x="0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5"/>
                      <a:pt x="1" y="83"/>
                      <a:pt x="3" y="83"/>
                    </a:cubicBezTo>
                    <a:cubicBezTo>
                      <a:pt x="3" y="83"/>
                      <a:pt x="4" y="83"/>
                      <a:pt x="4" y="83"/>
                    </a:cubicBezTo>
                    <a:close/>
                    <a:moveTo>
                      <a:pt x="10" y="105"/>
                    </a:moveTo>
                    <a:cubicBezTo>
                      <a:pt x="11" y="105"/>
                      <a:pt x="12" y="106"/>
                      <a:pt x="13" y="107"/>
                    </a:cubicBezTo>
                    <a:cubicBezTo>
                      <a:pt x="10" y="109"/>
                      <a:pt x="10" y="109"/>
                      <a:pt x="10" y="109"/>
                    </a:cubicBezTo>
                    <a:cubicBezTo>
                      <a:pt x="13" y="108"/>
                      <a:pt x="13" y="108"/>
                      <a:pt x="13" y="108"/>
                    </a:cubicBezTo>
                    <a:cubicBezTo>
                      <a:pt x="14" y="110"/>
                      <a:pt x="13" y="112"/>
                      <a:pt x="12" y="113"/>
                    </a:cubicBezTo>
                    <a:cubicBezTo>
                      <a:pt x="10" y="114"/>
                      <a:pt x="7" y="113"/>
                      <a:pt x="7" y="111"/>
                    </a:cubicBezTo>
                    <a:cubicBezTo>
                      <a:pt x="7" y="111"/>
                      <a:pt x="6" y="110"/>
                      <a:pt x="6" y="110"/>
                    </a:cubicBezTo>
                    <a:cubicBezTo>
                      <a:pt x="5" y="108"/>
                      <a:pt x="6" y="106"/>
                      <a:pt x="8" y="105"/>
                    </a:cubicBezTo>
                    <a:cubicBezTo>
                      <a:pt x="8" y="105"/>
                      <a:pt x="9" y="105"/>
                      <a:pt x="10" y="105"/>
                    </a:cubicBezTo>
                    <a:close/>
                    <a:moveTo>
                      <a:pt x="23" y="124"/>
                    </a:moveTo>
                    <a:cubicBezTo>
                      <a:pt x="24" y="124"/>
                      <a:pt x="25" y="124"/>
                      <a:pt x="26" y="125"/>
                    </a:cubicBezTo>
                    <a:cubicBezTo>
                      <a:pt x="23" y="128"/>
                      <a:pt x="23" y="128"/>
                      <a:pt x="23" y="128"/>
                    </a:cubicBezTo>
                    <a:cubicBezTo>
                      <a:pt x="26" y="125"/>
                      <a:pt x="26" y="125"/>
                      <a:pt x="26" y="125"/>
                    </a:cubicBezTo>
                    <a:cubicBezTo>
                      <a:pt x="28" y="127"/>
                      <a:pt x="28" y="129"/>
                      <a:pt x="27" y="131"/>
                    </a:cubicBezTo>
                    <a:cubicBezTo>
                      <a:pt x="25" y="132"/>
                      <a:pt x="23" y="132"/>
                      <a:pt x="21" y="131"/>
                    </a:cubicBezTo>
                    <a:cubicBezTo>
                      <a:pt x="21" y="131"/>
                      <a:pt x="21" y="130"/>
                      <a:pt x="21" y="130"/>
                    </a:cubicBezTo>
                    <a:cubicBezTo>
                      <a:pt x="19" y="129"/>
                      <a:pt x="19" y="126"/>
                      <a:pt x="21" y="125"/>
                    </a:cubicBezTo>
                    <a:cubicBezTo>
                      <a:pt x="21" y="124"/>
                      <a:pt x="22" y="124"/>
                      <a:pt x="23" y="124"/>
                    </a:cubicBezTo>
                    <a:close/>
                    <a:moveTo>
                      <a:pt x="43" y="137"/>
                    </a:moveTo>
                    <a:cubicBezTo>
                      <a:pt x="43" y="137"/>
                      <a:pt x="44" y="137"/>
                      <a:pt x="44" y="137"/>
                    </a:cubicBezTo>
                    <a:cubicBezTo>
                      <a:pt x="43" y="140"/>
                      <a:pt x="43" y="140"/>
                      <a:pt x="43" y="140"/>
                    </a:cubicBezTo>
                    <a:cubicBezTo>
                      <a:pt x="45" y="137"/>
                      <a:pt x="45" y="137"/>
                      <a:pt x="45" y="137"/>
                    </a:cubicBezTo>
                    <a:cubicBezTo>
                      <a:pt x="47" y="138"/>
                      <a:pt x="48" y="140"/>
                      <a:pt x="47" y="142"/>
                    </a:cubicBezTo>
                    <a:cubicBezTo>
                      <a:pt x="46" y="144"/>
                      <a:pt x="44" y="145"/>
                      <a:pt x="42" y="144"/>
                    </a:cubicBezTo>
                    <a:cubicBezTo>
                      <a:pt x="42" y="144"/>
                      <a:pt x="41" y="144"/>
                      <a:pt x="41" y="144"/>
                    </a:cubicBezTo>
                    <a:cubicBezTo>
                      <a:pt x="40" y="143"/>
                      <a:pt x="39" y="141"/>
                      <a:pt x="39" y="139"/>
                    </a:cubicBezTo>
                    <a:cubicBezTo>
                      <a:pt x="40" y="137"/>
                      <a:pt x="41" y="136"/>
                      <a:pt x="43" y="137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8" name="Freeform 75"/>
              <p:cNvSpPr>
                <a:spLocks/>
              </p:cNvSpPr>
              <p:nvPr/>
            </p:nvSpPr>
            <p:spPr bwMode="auto">
              <a:xfrm>
                <a:off x="5097461" y="5122862"/>
                <a:ext cx="30162" cy="30162"/>
              </a:xfrm>
              <a:custGeom>
                <a:avLst/>
                <a:gdLst>
                  <a:gd name="T0" fmla="*/ 4 w 8"/>
                  <a:gd name="T1" fmla="*/ 0 h 8"/>
                  <a:gd name="T2" fmla="*/ 5 w 8"/>
                  <a:gd name="T3" fmla="*/ 0 h 8"/>
                  <a:gd name="T4" fmla="*/ 5 w 8"/>
                  <a:gd name="T5" fmla="*/ 0 h 8"/>
                  <a:gd name="T6" fmla="*/ 8 w 8"/>
                  <a:gd name="T7" fmla="*/ 3 h 8"/>
                  <a:gd name="T8" fmla="*/ 7 w 8"/>
                  <a:gd name="T9" fmla="*/ 7 h 8"/>
                  <a:gd name="T10" fmla="*/ 4 w 8"/>
                  <a:gd name="T11" fmla="*/ 4 h 8"/>
                  <a:gd name="T12" fmla="*/ 4 w 8"/>
                  <a:gd name="T13" fmla="*/ 8 h 8"/>
                  <a:gd name="T14" fmla="*/ 1 w 8"/>
                  <a:gd name="T15" fmla="*/ 3 h 8"/>
                  <a:gd name="T16" fmla="*/ 4 w 8"/>
                  <a:gd name="T1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8">
                    <a:moveTo>
                      <a:pt x="4" y="0"/>
                    </a:moveTo>
                    <a:cubicBezTo>
                      <a:pt x="4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1"/>
                      <a:pt x="8" y="2"/>
                      <a:pt x="8" y="3"/>
                    </a:cubicBezTo>
                    <a:cubicBezTo>
                      <a:pt x="8" y="5"/>
                      <a:pt x="8" y="6"/>
                      <a:pt x="7" y="7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7"/>
                      <a:pt x="0" y="5"/>
                      <a:pt x="1" y="3"/>
                    </a:cubicBezTo>
                    <a:cubicBezTo>
                      <a:pt x="1" y="1"/>
                      <a:pt x="2" y="0"/>
                      <a:pt x="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9" name="Freeform 76"/>
              <p:cNvSpPr>
                <a:spLocks noEditPoints="1"/>
              </p:cNvSpPr>
              <p:nvPr/>
            </p:nvSpPr>
            <p:spPr bwMode="auto">
              <a:xfrm>
                <a:off x="5026024" y="5183187"/>
                <a:ext cx="142875" cy="203200"/>
              </a:xfrm>
              <a:custGeom>
                <a:avLst/>
                <a:gdLst>
                  <a:gd name="T0" fmla="*/ 5 w 38"/>
                  <a:gd name="T1" fmla="*/ 0 h 54"/>
                  <a:gd name="T2" fmla="*/ 8 w 38"/>
                  <a:gd name="T3" fmla="*/ 1 h 54"/>
                  <a:gd name="T4" fmla="*/ 11 w 38"/>
                  <a:gd name="T5" fmla="*/ 4 h 54"/>
                  <a:gd name="T6" fmla="*/ 6 w 38"/>
                  <a:gd name="T7" fmla="*/ 5 h 54"/>
                  <a:gd name="T8" fmla="*/ 5 w 38"/>
                  <a:gd name="T9" fmla="*/ 0 h 54"/>
                  <a:gd name="T10" fmla="*/ 4 w 38"/>
                  <a:gd name="T11" fmla="*/ 17 h 54"/>
                  <a:gd name="T12" fmla="*/ 7 w 38"/>
                  <a:gd name="T13" fmla="*/ 21 h 54"/>
                  <a:gd name="T14" fmla="*/ 4 w 38"/>
                  <a:gd name="T15" fmla="*/ 21 h 54"/>
                  <a:gd name="T16" fmla="*/ 7 w 38"/>
                  <a:gd name="T17" fmla="*/ 21 h 54"/>
                  <a:gd name="T18" fmla="*/ 5 w 38"/>
                  <a:gd name="T19" fmla="*/ 26 h 54"/>
                  <a:gd name="T20" fmla="*/ 0 w 38"/>
                  <a:gd name="T21" fmla="*/ 23 h 54"/>
                  <a:gd name="T22" fmla="*/ 0 w 38"/>
                  <a:gd name="T23" fmla="*/ 22 h 54"/>
                  <a:gd name="T24" fmla="*/ 3 w 38"/>
                  <a:gd name="T25" fmla="*/ 18 h 54"/>
                  <a:gd name="T26" fmla="*/ 4 w 38"/>
                  <a:gd name="T27" fmla="*/ 17 h 54"/>
                  <a:gd name="T28" fmla="*/ 15 w 38"/>
                  <a:gd name="T29" fmla="*/ 36 h 54"/>
                  <a:gd name="T30" fmla="*/ 17 w 38"/>
                  <a:gd name="T31" fmla="*/ 37 h 54"/>
                  <a:gd name="T32" fmla="*/ 18 w 38"/>
                  <a:gd name="T33" fmla="*/ 37 h 54"/>
                  <a:gd name="T34" fmla="*/ 18 w 38"/>
                  <a:gd name="T35" fmla="*/ 42 h 54"/>
                  <a:gd name="T36" fmla="*/ 13 w 38"/>
                  <a:gd name="T37" fmla="*/ 43 h 54"/>
                  <a:gd name="T38" fmla="*/ 12 w 38"/>
                  <a:gd name="T39" fmla="*/ 37 h 54"/>
                  <a:gd name="T40" fmla="*/ 15 w 38"/>
                  <a:gd name="T41" fmla="*/ 36 h 54"/>
                  <a:gd name="T42" fmla="*/ 34 w 38"/>
                  <a:gd name="T43" fmla="*/ 46 h 54"/>
                  <a:gd name="T44" fmla="*/ 33 w 38"/>
                  <a:gd name="T45" fmla="*/ 50 h 54"/>
                  <a:gd name="T46" fmla="*/ 35 w 38"/>
                  <a:gd name="T47" fmla="*/ 47 h 54"/>
                  <a:gd name="T48" fmla="*/ 37 w 38"/>
                  <a:gd name="T49" fmla="*/ 51 h 54"/>
                  <a:gd name="T50" fmla="*/ 33 w 38"/>
                  <a:gd name="T51" fmla="*/ 54 h 54"/>
                  <a:gd name="T52" fmla="*/ 33 w 38"/>
                  <a:gd name="T53" fmla="*/ 50 h 54"/>
                  <a:gd name="T54" fmla="*/ 34 w 38"/>
                  <a:gd name="T55" fmla="*/ 4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8" h="54">
                    <a:moveTo>
                      <a:pt x="5" y="0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0" y="6"/>
                      <a:pt x="8" y="6"/>
                      <a:pt x="6" y="5"/>
                    </a:cubicBezTo>
                    <a:cubicBezTo>
                      <a:pt x="4" y="4"/>
                      <a:pt x="4" y="1"/>
                      <a:pt x="5" y="0"/>
                    </a:cubicBezTo>
                    <a:close/>
                    <a:moveTo>
                      <a:pt x="4" y="17"/>
                    </a:moveTo>
                    <a:cubicBezTo>
                      <a:pt x="5" y="18"/>
                      <a:pt x="7" y="19"/>
                      <a:pt x="7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8" y="23"/>
                      <a:pt x="7" y="25"/>
                      <a:pt x="5" y="26"/>
                    </a:cubicBezTo>
                    <a:cubicBezTo>
                      <a:pt x="3" y="26"/>
                      <a:pt x="1" y="25"/>
                      <a:pt x="0" y="23"/>
                    </a:cubicBezTo>
                    <a:cubicBezTo>
                      <a:pt x="0" y="23"/>
                      <a:pt x="0" y="22"/>
                      <a:pt x="0" y="22"/>
                    </a:cubicBezTo>
                    <a:cubicBezTo>
                      <a:pt x="0" y="20"/>
                      <a:pt x="1" y="18"/>
                      <a:pt x="3" y="18"/>
                    </a:cubicBezTo>
                    <a:cubicBezTo>
                      <a:pt x="3" y="17"/>
                      <a:pt x="3" y="17"/>
                      <a:pt x="4" y="17"/>
                    </a:cubicBezTo>
                    <a:close/>
                    <a:moveTo>
                      <a:pt x="15" y="36"/>
                    </a:moveTo>
                    <a:cubicBezTo>
                      <a:pt x="16" y="36"/>
                      <a:pt x="16" y="36"/>
                      <a:pt x="17" y="37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19" y="38"/>
                      <a:pt x="19" y="41"/>
                      <a:pt x="18" y="42"/>
                    </a:cubicBezTo>
                    <a:cubicBezTo>
                      <a:pt x="17" y="44"/>
                      <a:pt x="14" y="44"/>
                      <a:pt x="13" y="43"/>
                    </a:cubicBezTo>
                    <a:cubicBezTo>
                      <a:pt x="11" y="41"/>
                      <a:pt x="11" y="39"/>
                      <a:pt x="12" y="37"/>
                    </a:cubicBezTo>
                    <a:cubicBezTo>
                      <a:pt x="13" y="36"/>
                      <a:pt x="14" y="36"/>
                      <a:pt x="15" y="36"/>
                    </a:cubicBezTo>
                    <a:close/>
                    <a:moveTo>
                      <a:pt x="34" y="46"/>
                    </a:moveTo>
                    <a:cubicBezTo>
                      <a:pt x="33" y="50"/>
                      <a:pt x="33" y="50"/>
                      <a:pt x="33" y="50"/>
                    </a:cubicBezTo>
                    <a:cubicBezTo>
                      <a:pt x="35" y="47"/>
                      <a:pt x="35" y="47"/>
                      <a:pt x="35" y="47"/>
                    </a:cubicBezTo>
                    <a:cubicBezTo>
                      <a:pt x="37" y="47"/>
                      <a:pt x="38" y="49"/>
                      <a:pt x="37" y="51"/>
                    </a:cubicBezTo>
                    <a:cubicBezTo>
                      <a:pt x="37" y="53"/>
                      <a:pt x="35" y="54"/>
                      <a:pt x="33" y="54"/>
                    </a:cubicBezTo>
                    <a:cubicBezTo>
                      <a:pt x="33" y="50"/>
                      <a:pt x="33" y="50"/>
                      <a:pt x="33" y="50"/>
                    </a:cubicBezTo>
                    <a:lnTo>
                      <a:pt x="34" y="4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0" name="Freeform 77"/>
              <p:cNvSpPr>
                <a:spLocks/>
              </p:cNvSpPr>
              <p:nvPr/>
            </p:nvSpPr>
            <p:spPr bwMode="auto">
              <a:xfrm>
                <a:off x="5214936" y="5370512"/>
                <a:ext cx="30162" cy="30162"/>
              </a:xfrm>
              <a:custGeom>
                <a:avLst/>
                <a:gdLst>
                  <a:gd name="T0" fmla="*/ 4 w 8"/>
                  <a:gd name="T1" fmla="*/ 0 h 8"/>
                  <a:gd name="T2" fmla="*/ 7 w 8"/>
                  <a:gd name="T3" fmla="*/ 2 h 8"/>
                  <a:gd name="T4" fmla="*/ 8 w 8"/>
                  <a:gd name="T5" fmla="*/ 5 h 8"/>
                  <a:gd name="T6" fmla="*/ 3 w 8"/>
                  <a:gd name="T7" fmla="*/ 7 h 8"/>
                  <a:gd name="T8" fmla="*/ 1 w 8"/>
                  <a:gd name="T9" fmla="*/ 5 h 8"/>
                  <a:gd name="T10" fmla="*/ 1 w 8"/>
                  <a:gd name="T11" fmla="*/ 4 h 8"/>
                  <a:gd name="T12" fmla="*/ 4 w 8"/>
                  <a:gd name="T13" fmla="*/ 0 h 8"/>
                  <a:gd name="T14" fmla="*/ 4 w 8"/>
                  <a:gd name="T15" fmla="*/ 0 h 8"/>
                  <a:gd name="T16" fmla="*/ 4 w 8"/>
                  <a:gd name="T1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8">
                    <a:moveTo>
                      <a:pt x="4" y="0"/>
                    </a:moveTo>
                    <a:cubicBezTo>
                      <a:pt x="6" y="0"/>
                      <a:pt x="7" y="1"/>
                      <a:pt x="7" y="2"/>
                    </a:cubicBezTo>
                    <a:cubicBezTo>
                      <a:pt x="8" y="3"/>
                      <a:pt x="8" y="4"/>
                      <a:pt x="8" y="5"/>
                    </a:cubicBezTo>
                    <a:cubicBezTo>
                      <a:pt x="7" y="7"/>
                      <a:pt x="5" y="8"/>
                      <a:pt x="3" y="7"/>
                    </a:cubicBezTo>
                    <a:cubicBezTo>
                      <a:pt x="2" y="7"/>
                      <a:pt x="1" y="6"/>
                      <a:pt x="1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1" name="Freeform 78"/>
              <p:cNvSpPr>
                <a:spLocks noEditPoints="1"/>
              </p:cNvSpPr>
              <p:nvPr/>
            </p:nvSpPr>
            <p:spPr bwMode="auto">
              <a:xfrm>
                <a:off x="5214936" y="5460999"/>
                <a:ext cx="487362" cy="277812"/>
              </a:xfrm>
              <a:custGeom>
                <a:avLst/>
                <a:gdLst>
                  <a:gd name="T0" fmla="*/ 4 w 130"/>
                  <a:gd name="T1" fmla="*/ 0 h 74"/>
                  <a:gd name="T2" fmla="*/ 8 w 130"/>
                  <a:gd name="T3" fmla="*/ 3 h 74"/>
                  <a:gd name="T4" fmla="*/ 8 w 130"/>
                  <a:gd name="T5" fmla="*/ 3 h 74"/>
                  <a:gd name="T6" fmla="*/ 5 w 130"/>
                  <a:gd name="T7" fmla="*/ 8 h 74"/>
                  <a:gd name="T8" fmla="*/ 1 w 130"/>
                  <a:gd name="T9" fmla="*/ 5 h 74"/>
                  <a:gd name="T10" fmla="*/ 0 w 130"/>
                  <a:gd name="T11" fmla="*/ 4 h 74"/>
                  <a:gd name="T12" fmla="*/ 3 w 130"/>
                  <a:gd name="T13" fmla="*/ 0 h 74"/>
                  <a:gd name="T14" fmla="*/ 4 w 130"/>
                  <a:gd name="T15" fmla="*/ 0 h 74"/>
                  <a:gd name="T16" fmla="*/ 15 w 130"/>
                  <a:gd name="T17" fmla="*/ 22 h 74"/>
                  <a:gd name="T18" fmla="*/ 18 w 130"/>
                  <a:gd name="T19" fmla="*/ 23 h 74"/>
                  <a:gd name="T20" fmla="*/ 15 w 130"/>
                  <a:gd name="T21" fmla="*/ 25 h 74"/>
                  <a:gd name="T22" fmla="*/ 18 w 130"/>
                  <a:gd name="T23" fmla="*/ 24 h 74"/>
                  <a:gd name="T24" fmla="*/ 16 w 130"/>
                  <a:gd name="T25" fmla="*/ 26 h 74"/>
                  <a:gd name="T26" fmla="*/ 13 w 130"/>
                  <a:gd name="T27" fmla="*/ 28 h 74"/>
                  <a:gd name="T28" fmla="*/ 12 w 130"/>
                  <a:gd name="T29" fmla="*/ 28 h 74"/>
                  <a:gd name="T30" fmla="*/ 13 w 130"/>
                  <a:gd name="T31" fmla="*/ 22 h 74"/>
                  <a:gd name="T32" fmla="*/ 15 w 130"/>
                  <a:gd name="T33" fmla="*/ 22 h 74"/>
                  <a:gd name="T34" fmla="*/ 33 w 130"/>
                  <a:gd name="T35" fmla="*/ 39 h 74"/>
                  <a:gd name="T36" fmla="*/ 35 w 130"/>
                  <a:gd name="T37" fmla="*/ 40 h 74"/>
                  <a:gd name="T38" fmla="*/ 36 w 130"/>
                  <a:gd name="T39" fmla="*/ 41 h 74"/>
                  <a:gd name="T40" fmla="*/ 36 w 130"/>
                  <a:gd name="T41" fmla="*/ 46 h 74"/>
                  <a:gd name="T42" fmla="*/ 31 w 130"/>
                  <a:gd name="T43" fmla="*/ 47 h 74"/>
                  <a:gd name="T44" fmla="*/ 30 w 130"/>
                  <a:gd name="T45" fmla="*/ 46 h 74"/>
                  <a:gd name="T46" fmla="*/ 30 w 130"/>
                  <a:gd name="T47" fmla="*/ 41 h 74"/>
                  <a:gd name="T48" fmla="*/ 33 w 130"/>
                  <a:gd name="T49" fmla="*/ 39 h 74"/>
                  <a:gd name="T50" fmla="*/ 54 w 130"/>
                  <a:gd name="T51" fmla="*/ 53 h 74"/>
                  <a:gd name="T52" fmla="*/ 55 w 130"/>
                  <a:gd name="T53" fmla="*/ 53 h 74"/>
                  <a:gd name="T54" fmla="*/ 56 w 130"/>
                  <a:gd name="T55" fmla="*/ 54 h 74"/>
                  <a:gd name="T56" fmla="*/ 58 w 130"/>
                  <a:gd name="T57" fmla="*/ 59 h 74"/>
                  <a:gd name="T58" fmla="*/ 53 w 130"/>
                  <a:gd name="T59" fmla="*/ 60 h 74"/>
                  <a:gd name="T60" fmla="*/ 52 w 130"/>
                  <a:gd name="T61" fmla="*/ 60 h 74"/>
                  <a:gd name="T62" fmla="*/ 50 w 130"/>
                  <a:gd name="T63" fmla="*/ 55 h 74"/>
                  <a:gd name="T64" fmla="*/ 54 w 130"/>
                  <a:gd name="T65" fmla="*/ 53 h 74"/>
                  <a:gd name="T66" fmla="*/ 126 w 130"/>
                  <a:gd name="T67" fmla="*/ 64 h 74"/>
                  <a:gd name="T68" fmla="*/ 129 w 130"/>
                  <a:gd name="T69" fmla="*/ 67 h 74"/>
                  <a:gd name="T70" fmla="*/ 127 w 130"/>
                  <a:gd name="T71" fmla="*/ 71 h 74"/>
                  <a:gd name="T72" fmla="*/ 126 w 130"/>
                  <a:gd name="T73" fmla="*/ 71 h 74"/>
                  <a:gd name="T74" fmla="*/ 121 w 130"/>
                  <a:gd name="T75" fmla="*/ 69 h 74"/>
                  <a:gd name="T76" fmla="*/ 124 w 130"/>
                  <a:gd name="T77" fmla="*/ 64 h 74"/>
                  <a:gd name="T78" fmla="*/ 125 w 130"/>
                  <a:gd name="T79" fmla="*/ 64 h 74"/>
                  <a:gd name="T80" fmla="*/ 126 w 130"/>
                  <a:gd name="T81" fmla="*/ 64 h 74"/>
                  <a:gd name="T82" fmla="*/ 77 w 130"/>
                  <a:gd name="T83" fmla="*/ 62 h 74"/>
                  <a:gd name="T84" fmla="*/ 77 w 130"/>
                  <a:gd name="T85" fmla="*/ 62 h 74"/>
                  <a:gd name="T86" fmla="*/ 78 w 130"/>
                  <a:gd name="T87" fmla="*/ 62 h 74"/>
                  <a:gd name="T88" fmla="*/ 81 w 130"/>
                  <a:gd name="T89" fmla="*/ 67 h 74"/>
                  <a:gd name="T90" fmla="*/ 77 w 130"/>
                  <a:gd name="T91" fmla="*/ 69 h 74"/>
                  <a:gd name="T92" fmla="*/ 76 w 130"/>
                  <a:gd name="T93" fmla="*/ 69 h 74"/>
                  <a:gd name="T94" fmla="*/ 73 w 130"/>
                  <a:gd name="T95" fmla="*/ 65 h 74"/>
                  <a:gd name="T96" fmla="*/ 77 w 130"/>
                  <a:gd name="T97" fmla="*/ 62 h 74"/>
                  <a:gd name="T98" fmla="*/ 101 w 130"/>
                  <a:gd name="T99" fmla="*/ 66 h 74"/>
                  <a:gd name="T100" fmla="*/ 101 w 130"/>
                  <a:gd name="T101" fmla="*/ 66 h 74"/>
                  <a:gd name="T102" fmla="*/ 105 w 130"/>
                  <a:gd name="T103" fmla="*/ 70 h 74"/>
                  <a:gd name="T104" fmla="*/ 101 w 130"/>
                  <a:gd name="T105" fmla="*/ 73 h 74"/>
                  <a:gd name="T106" fmla="*/ 101 w 130"/>
                  <a:gd name="T107" fmla="*/ 73 h 74"/>
                  <a:gd name="T108" fmla="*/ 97 w 130"/>
                  <a:gd name="T109" fmla="*/ 69 h 74"/>
                  <a:gd name="T110" fmla="*/ 101 w 130"/>
                  <a:gd name="T111" fmla="*/ 6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30" h="74">
                    <a:moveTo>
                      <a:pt x="4" y="0"/>
                    </a:moveTo>
                    <a:cubicBezTo>
                      <a:pt x="6" y="0"/>
                      <a:pt x="7" y="1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5"/>
                      <a:pt x="7" y="7"/>
                      <a:pt x="5" y="8"/>
                    </a:cubicBezTo>
                    <a:cubicBezTo>
                      <a:pt x="3" y="8"/>
                      <a:pt x="1" y="7"/>
                      <a:pt x="1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lose/>
                    <a:moveTo>
                      <a:pt x="15" y="22"/>
                    </a:moveTo>
                    <a:cubicBezTo>
                      <a:pt x="16" y="22"/>
                      <a:pt x="17" y="22"/>
                      <a:pt x="18" y="23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11" y="26"/>
                      <a:pt x="11" y="24"/>
                      <a:pt x="13" y="22"/>
                    </a:cubicBezTo>
                    <a:cubicBezTo>
                      <a:pt x="14" y="22"/>
                      <a:pt x="14" y="22"/>
                      <a:pt x="15" y="22"/>
                    </a:cubicBezTo>
                    <a:close/>
                    <a:moveTo>
                      <a:pt x="33" y="39"/>
                    </a:moveTo>
                    <a:cubicBezTo>
                      <a:pt x="34" y="39"/>
                      <a:pt x="34" y="40"/>
                      <a:pt x="35" y="40"/>
                    </a:cubicBezTo>
                    <a:cubicBezTo>
                      <a:pt x="36" y="41"/>
                      <a:pt x="36" y="41"/>
                      <a:pt x="36" y="41"/>
                    </a:cubicBezTo>
                    <a:cubicBezTo>
                      <a:pt x="37" y="42"/>
                      <a:pt x="38" y="44"/>
                      <a:pt x="36" y="46"/>
                    </a:cubicBezTo>
                    <a:cubicBezTo>
                      <a:pt x="35" y="48"/>
                      <a:pt x="33" y="48"/>
                      <a:pt x="31" y="47"/>
                    </a:cubicBezTo>
                    <a:cubicBezTo>
                      <a:pt x="30" y="46"/>
                      <a:pt x="30" y="46"/>
                      <a:pt x="30" y="46"/>
                    </a:cubicBezTo>
                    <a:cubicBezTo>
                      <a:pt x="29" y="45"/>
                      <a:pt x="29" y="42"/>
                      <a:pt x="30" y="41"/>
                    </a:cubicBezTo>
                    <a:cubicBezTo>
                      <a:pt x="30" y="40"/>
                      <a:pt x="32" y="39"/>
                      <a:pt x="33" y="39"/>
                    </a:cubicBezTo>
                    <a:close/>
                    <a:moveTo>
                      <a:pt x="54" y="53"/>
                    </a:moveTo>
                    <a:cubicBezTo>
                      <a:pt x="54" y="53"/>
                      <a:pt x="55" y="53"/>
                      <a:pt x="55" y="53"/>
                    </a:cubicBezTo>
                    <a:cubicBezTo>
                      <a:pt x="56" y="54"/>
                      <a:pt x="56" y="54"/>
                      <a:pt x="56" y="54"/>
                    </a:cubicBezTo>
                    <a:cubicBezTo>
                      <a:pt x="58" y="54"/>
                      <a:pt x="59" y="57"/>
                      <a:pt x="58" y="59"/>
                    </a:cubicBezTo>
                    <a:cubicBezTo>
                      <a:pt x="57" y="60"/>
                      <a:pt x="55" y="61"/>
                      <a:pt x="53" y="60"/>
                    </a:cubicBezTo>
                    <a:cubicBezTo>
                      <a:pt x="52" y="60"/>
                      <a:pt x="52" y="60"/>
                      <a:pt x="52" y="60"/>
                    </a:cubicBezTo>
                    <a:cubicBezTo>
                      <a:pt x="50" y="59"/>
                      <a:pt x="49" y="57"/>
                      <a:pt x="50" y="55"/>
                    </a:cubicBezTo>
                    <a:cubicBezTo>
                      <a:pt x="51" y="53"/>
                      <a:pt x="52" y="53"/>
                      <a:pt x="54" y="53"/>
                    </a:cubicBezTo>
                    <a:close/>
                    <a:moveTo>
                      <a:pt x="126" y="64"/>
                    </a:moveTo>
                    <a:cubicBezTo>
                      <a:pt x="127" y="64"/>
                      <a:pt x="129" y="65"/>
                      <a:pt x="129" y="67"/>
                    </a:cubicBezTo>
                    <a:cubicBezTo>
                      <a:pt x="130" y="69"/>
                      <a:pt x="129" y="71"/>
                      <a:pt x="127" y="71"/>
                    </a:cubicBezTo>
                    <a:cubicBezTo>
                      <a:pt x="126" y="71"/>
                      <a:pt x="126" y="71"/>
                      <a:pt x="126" y="71"/>
                    </a:cubicBezTo>
                    <a:cubicBezTo>
                      <a:pt x="124" y="72"/>
                      <a:pt x="122" y="71"/>
                      <a:pt x="121" y="69"/>
                    </a:cubicBezTo>
                    <a:cubicBezTo>
                      <a:pt x="121" y="67"/>
                      <a:pt x="122" y="65"/>
                      <a:pt x="124" y="64"/>
                    </a:cubicBezTo>
                    <a:cubicBezTo>
                      <a:pt x="125" y="64"/>
                      <a:pt x="125" y="64"/>
                      <a:pt x="125" y="64"/>
                    </a:cubicBezTo>
                    <a:cubicBezTo>
                      <a:pt x="125" y="64"/>
                      <a:pt x="125" y="64"/>
                      <a:pt x="126" y="64"/>
                    </a:cubicBezTo>
                    <a:close/>
                    <a:moveTo>
                      <a:pt x="77" y="62"/>
                    </a:moveTo>
                    <a:cubicBezTo>
                      <a:pt x="77" y="62"/>
                      <a:pt x="77" y="62"/>
                      <a:pt x="77" y="62"/>
                    </a:cubicBezTo>
                    <a:cubicBezTo>
                      <a:pt x="78" y="62"/>
                      <a:pt x="78" y="62"/>
                      <a:pt x="78" y="62"/>
                    </a:cubicBezTo>
                    <a:cubicBezTo>
                      <a:pt x="80" y="63"/>
                      <a:pt x="81" y="65"/>
                      <a:pt x="81" y="67"/>
                    </a:cubicBezTo>
                    <a:cubicBezTo>
                      <a:pt x="81" y="69"/>
                      <a:pt x="79" y="70"/>
                      <a:pt x="77" y="69"/>
                    </a:cubicBezTo>
                    <a:cubicBezTo>
                      <a:pt x="76" y="69"/>
                      <a:pt x="76" y="69"/>
                      <a:pt x="76" y="69"/>
                    </a:cubicBezTo>
                    <a:cubicBezTo>
                      <a:pt x="74" y="69"/>
                      <a:pt x="73" y="67"/>
                      <a:pt x="73" y="65"/>
                    </a:cubicBezTo>
                    <a:cubicBezTo>
                      <a:pt x="73" y="63"/>
                      <a:pt x="75" y="62"/>
                      <a:pt x="77" y="62"/>
                    </a:cubicBezTo>
                    <a:close/>
                    <a:moveTo>
                      <a:pt x="101" y="66"/>
                    </a:moveTo>
                    <a:cubicBezTo>
                      <a:pt x="101" y="66"/>
                      <a:pt x="101" y="66"/>
                      <a:pt x="101" y="66"/>
                    </a:cubicBezTo>
                    <a:cubicBezTo>
                      <a:pt x="103" y="66"/>
                      <a:pt x="105" y="68"/>
                      <a:pt x="105" y="70"/>
                    </a:cubicBezTo>
                    <a:cubicBezTo>
                      <a:pt x="105" y="72"/>
                      <a:pt x="104" y="74"/>
                      <a:pt x="101" y="73"/>
                    </a:cubicBezTo>
                    <a:cubicBezTo>
                      <a:pt x="101" y="73"/>
                      <a:pt x="101" y="73"/>
                      <a:pt x="101" y="73"/>
                    </a:cubicBezTo>
                    <a:cubicBezTo>
                      <a:pt x="99" y="73"/>
                      <a:pt x="97" y="72"/>
                      <a:pt x="97" y="69"/>
                    </a:cubicBezTo>
                    <a:cubicBezTo>
                      <a:pt x="97" y="67"/>
                      <a:pt x="99" y="66"/>
                      <a:pt x="101" y="66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2" name="Freeform 79"/>
              <p:cNvSpPr>
                <a:spLocks/>
              </p:cNvSpPr>
              <p:nvPr/>
            </p:nvSpPr>
            <p:spPr bwMode="auto">
              <a:xfrm>
                <a:off x="5894386" y="5499099"/>
                <a:ext cx="7937" cy="44450"/>
              </a:xfrm>
              <a:custGeom>
                <a:avLst/>
                <a:gdLst>
                  <a:gd name="T0" fmla="*/ 2 w 2"/>
                  <a:gd name="T1" fmla="*/ 12 h 12"/>
                  <a:gd name="T2" fmla="*/ 1 w 2"/>
                  <a:gd name="T3" fmla="*/ 6 h 12"/>
                  <a:gd name="T4" fmla="*/ 1 w 2"/>
                  <a:gd name="T5" fmla="*/ 8 h 12"/>
                  <a:gd name="T6" fmla="*/ 1 w 2"/>
                  <a:gd name="T7" fmla="*/ 9 h 12"/>
                  <a:gd name="T8" fmla="*/ 1 w 2"/>
                  <a:gd name="T9" fmla="*/ 0 h 12"/>
                  <a:gd name="T10" fmla="*/ 2 w 2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2">
                    <a:moveTo>
                      <a:pt x="2" y="12"/>
                    </a:moveTo>
                    <a:cubicBezTo>
                      <a:pt x="1" y="8"/>
                      <a:pt x="1" y="6"/>
                      <a:pt x="1" y="6"/>
                    </a:cubicBezTo>
                    <a:cubicBezTo>
                      <a:pt x="1" y="5"/>
                      <a:pt x="1" y="6"/>
                      <a:pt x="1" y="8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8"/>
                      <a:pt x="0" y="6"/>
                      <a:pt x="1" y="0"/>
                    </a:cubicBezTo>
                    <a:cubicBezTo>
                      <a:pt x="1" y="3"/>
                      <a:pt x="1" y="6"/>
                      <a:pt x="2" y="12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3" name="Freeform 80"/>
              <p:cNvSpPr>
                <a:spLocks/>
              </p:cNvSpPr>
              <p:nvPr/>
            </p:nvSpPr>
            <p:spPr bwMode="auto">
              <a:xfrm>
                <a:off x="4940300" y="2051050"/>
                <a:ext cx="5810250" cy="3970337"/>
              </a:xfrm>
              <a:custGeom>
                <a:avLst/>
                <a:gdLst>
                  <a:gd name="T0" fmla="*/ 109 w 1547"/>
                  <a:gd name="T1" fmla="*/ 798 h 1056"/>
                  <a:gd name="T2" fmla="*/ 38 w 1547"/>
                  <a:gd name="T3" fmla="*/ 575 h 1056"/>
                  <a:gd name="T4" fmla="*/ 19 w 1547"/>
                  <a:gd name="T5" fmla="*/ 468 h 1056"/>
                  <a:gd name="T6" fmla="*/ 63 w 1547"/>
                  <a:gd name="T7" fmla="*/ 231 h 1056"/>
                  <a:gd name="T8" fmla="*/ 92 w 1547"/>
                  <a:gd name="T9" fmla="*/ 124 h 1056"/>
                  <a:gd name="T10" fmla="*/ 276 w 1547"/>
                  <a:gd name="T11" fmla="*/ 85 h 1056"/>
                  <a:gd name="T12" fmla="*/ 447 w 1547"/>
                  <a:gd name="T13" fmla="*/ 55 h 1056"/>
                  <a:gd name="T14" fmla="*/ 614 w 1547"/>
                  <a:gd name="T15" fmla="*/ 13 h 1056"/>
                  <a:gd name="T16" fmla="*/ 731 w 1547"/>
                  <a:gd name="T17" fmla="*/ 27 h 1056"/>
                  <a:gd name="T18" fmla="*/ 854 w 1547"/>
                  <a:gd name="T19" fmla="*/ 55 h 1056"/>
                  <a:gd name="T20" fmla="*/ 1045 w 1547"/>
                  <a:gd name="T21" fmla="*/ 88 h 1056"/>
                  <a:gd name="T22" fmla="*/ 1167 w 1547"/>
                  <a:gd name="T23" fmla="*/ 79 h 1056"/>
                  <a:gd name="T24" fmla="*/ 1168 w 1547"/>
                  <a:gd name="T25" fmla="*/ 81 h 1056"/>
                  <a:gd name="T26" fmla="*/ 1273 w 1547"/>
                  <a:gd name="T27" fmla="*/ 72 h 1056"/>
                  <a:gd name="T28" fmla="*/ 1400 w 1547"/>
                  <a:gd name="T29" fmla="*/ 76 h 1056"/>
                  <a:gd name="T30" fmla="*/ 1501 w 1547"/>
                  <a:gd name="T31" fmla="*/ 153 h 1056"/>
                  <a:gd name="T32" fmla="*/ 1532 w 1547"/>
                  <a:gd name="T33" fmla="*/ 302 h 1056"/>
                  <a:gd name="T34" fmla="*/ 1488 w 1547"/>
                  <a:gd name="T35" fmla="*/ 369 h 1056"/>
                  <a:gd name="T36" fmla="*/ 1546 w 1547"/>
                  <a:gd name="T37" fmla="*/ 445 h 1056"/>
                  <a:gd name="T38" fmla="*/ 1528 w 1547"/>
                  <a:gd name="T39" fmla="*/ 513 h 1056"/>
                  <a:gd name="T40" fmla="*/ 1536 w 1547"/>
                  <a:gd name="T41" fmla="*/ 585 h 1056"/>
                  <a:gd name="T42" fmla="*/ 1500 w 1547"/>
                  <a:gd name="T43" fmla="*/ 774 h 1056"/>
                  <a:gd name="T44" fmla="*/ 1507 w 1547"/>
                  <a:gd name="T45" fmla="*/ 871 h 1056"/>
                  <a:gd name="T46" fmla="*/ 1378 w 1547"/>
                  <a:gd name="T47" fmla="*/ 974 h 1056"/>
                  <a:gd name="T48" fmla="*/ 1302 w 1547"/>
                  <a:gd name="T49" fmla="*/ 1024 h 1056"/>
                  <a:gd name="T50" fmla="*/ 1238 w 1547"/>
                  <a:gd name="T51" fmla="*/ 1037 h 1056"/>
                  <a:gd name="T52" fmla="*/ 1186 w 1547"/>
                  <a:gd name="T53" fmla="*/ 998 h 1056"/>
                  <a:gd name="T54" fmla="*/ 1133 w 1547"/>
                  <a:gd name="T55" fmla="*/ 1042 h 1056"/>
                  <a:gd name="T56" fmla="*/ 1039 w 1547"/>
                  <a:gd name="T57" fmla="*/ 1047 h 1056"/>
                  <a:gd name="T58" fmla="*/ 995 w 1547"/>
                  <a:gd name="T59" fmla="*/ 1026 h 1056"/>
                  <a:gd name="T60" fmla="*/ 912 w 1547"/>
                  <a:gd name="T61" fmla="*/ 1056 h 1056"/>
                  <a:gd name="T62" fmla="*/ 813 w 1547"/>
                  <a:gd name="T63" fmla="*/ 1031 h 1056"/>
                  <a:gd name="T64" fmla="*/ 781 w 1547"/>
                  <a:gd name="T65" fmla="*/ 996 h 1056"/>
                  <a:gd name="T66" fmla="*/ 715 w 1547"/>
                  <a:gd name="T67" fmla="*/ 1038 h 1056"/>
                  <a:gd name="T68" fmla="*/ 695 w 1547"/>
                  <a:gd name="T69" fmla="*/ 1037 h 1056"/>
                  <a:gd name="T70" fmla="*/ 593 w 1547"/>
                  <a:gd name="T71" fmla="*/ 982 h 1056"/>
                  <a:gd name="T72" fmla="*/ 406 w 1547"/>
                  <a:gd name="T73" fmla="*/ 957 h 1056"/>
                  <a:gd name="T74" fmla="*/ 281 w 1547"/>
                  <a:gd name="T75" fmla="*/ 960 h 1056"/>
                  <a:gd name="T76" fmla="*/ 393 w 1547"/>
                  <a:gd name="T77" fmla="*/ 955 h 1056"/>
                  <a:gd name="T78" fmla="*/ 491 w 1547"/>
                  <a:gd name="T79" fmla="*/ 1000 h 1056"/>
                  <a:gd name="T80" fmla="*/ 757 w 1547"/>
                  <a:gd name="T81" fmla="*/ 1019 h 1056"/>
                  <a:gd name="T82" fmla="*/ 966 w 1547"/>
                  <a:gd name="T83" fmla="*/ 1034 h 1056"/>
                  <a:gd name="T84" fmla="*/ 1178 w 1547"/>
                  <a:gd name="T85" fmla="*/ 992 h 1056"/>
                  <a:gd name="T86" fmla="*/ 1414 w 1547"/>
                  <a:gd name="T87" fmla="*/ 959 h 1056"/>
                  <a:gd name="T88" fmla="*/ 1502 w 1547"/>
                  <a:gd name="T89" fmla="*/ 860 h 1056"/>
                  <a:gd name="T90" fmla="*/ 1489 w 1547"/>
                  <a:gd name="T91" fmla="*/ 782 h 1056"/>
                  <a:gd name="T92" fmla="*/ 1473 w 1547"/>
                  <a:gd name="T93" fmla="*/ 638 h 1056"/>
                  <a:gd name="T94" fmla="*/ 1483 w 1547"/>
                  <a:gd name="T95" fmla="*/ 375 h 1056"/>
                  <a:gd name="T96" fmla="*/ 1511 w 1547"/>
                  <a:gd name="T97" fmla="*/ 198 h 1056"/>
                  <a:gd name="T98" fmla="*/ 1413 w 1547"/>
                  <a:gd name="T99" fmla="*/ 87 h 1056"/>
                  <a:gd name="T100" fmla="*/ 1166 w 1547"/>
                  <a:gd name="T101" fmla="*/ 96 h 1056"/>
                  <a:gd name="T102" fmla="*/ 1046 w 1547"/>
                  <a:gd name="T103" fmla="*/ 91 h 1056"/>
                  <a:gd name="T104" fmla="*/ 675 w 1547"/>
                  <a:gd name="T105" fmla="*/ 67 h 1056"/>
                  <a:gd name="T106" fmla="*/ 283 w 1547"/>
                  <a:gd name="T107" fmla="*/ 86 h 1056"/>
                  <a:gd name="T108" fmla="*/ 112 w 1547"/>
                  <a:gd name="T109" fmla="*/ 102 h 1056"/>
                  <a:gd name="T110" fmla="*/ 62 w 1547"/>
                  <a:gd name="T111" fmla="*/ 285 h 1056"/>
                  <a:gd name="T112" fmla="*/ 83 w 1547"/>
                  <a:gd name="T113" fmla="*/ 518 h 1056"/>
                  <a:gd name="T114" fmla="*/ 110 w 1547"/>
                  <a:gd name="T115" fmla="*/ 793 h 1056"/>
                  <a:gd name="T116" fmla="*/ 251 w 1547"/>
                  <a:gd name="T117" fmla="*/ 913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547" h="1056">
                    <a:moveTo>
                      <a:pt x="192" y="925"/>
                    </a:moveTo>
                    <a:cubicBezTo>
                      <a:pt x="177" y="923"/>
                      <a:pt x="160" y="916"/>
                      <a:pt x="147" y="904"/>
                    </a:cubicBezTo>
                    <a:cubicBezTo>
                      <a:pt x="140" y="899"/>
                      <a:pt x="134" y="891"/>
                      <a:pt x="131" y="883"/>
                    </a:cubicBezTo>
                    <a:cubicBezTo>
                      <a:pt x="127" y="875"/>
                      <a:pt x="127" y="865"/>
                      <a:pt x="130" y="856"/>
                    </a:cubicBezTo>
                    <a:cubicBezTo>
                      <a:pt x="130" y="856"/>
                      <a:pt x="130" y="856"/>
                      <a:pt x="130" y="856"/>
                    </a:cubicBezTo>
                    <a:cubicBezTo>
                      <a:pt x="130" y="856"/>
                      <a:pt x="130" y="856"/>
                      <a:pt x="130" y="856"/>
                    </a:cubicBezTo>
                    <a:cubicBezTo>
                      <a:pt x="122" y="856"/>
                      <a:pt x="114" y="855"/>
                      <a:pt x="107" y="851"/>
                    </a:cubicBezTo>
                    <a:cubicBezTo>
                      <a:pt x="100" y="848"/>
                      <a:pt x="93" y="842"/>
                      <a:pt x="90" y="835"/>
                    </a:cubicBezTo>
                    <a:cubicBezTo>
                      <a:pt x="87" y="827"/>
                      <a:pt x="89" y="819"/>
                      <a:pt x="93" y="813"/>
                    </a:cubicBezTo>
                    <a:cubicBezTo>
                      <a:pt x="97" y="806"/>
                      <a:pt x="103" y="802"/>
                      <a:pt x="109" y="798"/>
                    </a:cubicBezTo>
                    <a:cubicBezTo>
                      <a:pt x="109" y="798"/>
                      <a:pt x="109" y="798"/>
                      <a:pt x="109" y="798"/>
                    </a:cubicBezTo>
                    <a:cubicBezTo>
                      <a:pt x="103" y="797"/>
                      <a:pt x="97" y="795"/>
                      <a:pt x="91" y="793"/>
                    </a:cubicBezTo>
                    <a:cubicBezTo>
                      <a:pt x="87" y="791"/>
                      <a:pt x="87" y="791"/>
                      <a:pt x="87" y="791"/>
                    </a:cubicBezTo>
                    <a:cubicBezTo>
                      <a:pt x="86" y="790"/>
                      <a:pt x="84" y="789"/>
                      <a:pt x="77" y="784"/>
                    </a:cubicBezTo>
                    <a:cubicBezTo>
                      <a:pt x="68" y="778"/>
                      <a:pt x="59" y="769"/>
                      <a:pt x="54" y="758"/>
                    </a:cubicBezTo>
                    <a:cubicBezTo>
                      <a:pt x="48" y="746"/>
                      <a:pt x="46" y="733"/>
                      <a:pt x="47" y="719"/>
                    </a:cubicBezTo>
                    <a:cubicBezTo>
                      <a:pt x="49" y="692"/>
                      <a:pt x="65" y="665"/>
                      <a:pt x="86" y="647"/>
                    </a:cubicBezTo>
                    <a:cubicBezTo>
                      <a:pt x="86" y="647"/>
                      <a:pt x="86" y="647"/>
                      <a:pt x="86" y="647"/>
                    </a:cubicBezTo>
                    <a:cubicBezTo>
                      <a:pt x="86" y="647"/>
                      <a:pt x="86" y="647"/>
                      <a:pt x="86" y="647"/>
                    </a:cubicBezTo>
                    <a:cubicBezTo>
                      <a:pt x="72" y="638"/>
                      <a:pt x="59" y="627"/>
                      <a:pt x="50" y="614"/>
                    </a:cubicBezTo>
                    <a:cubicBezTo>
                      <a:pt x="41" y="600"/>
                      <a:pt x="36" y="584"/>
                      <a:pt x="38" y="570"/>
                    </a:cubicBezTo>
                    <a:cubicBezTo>
                      <a:pt x="38" y="572"/>
                      <a:pt x="38" y="573"/>
                      <a:pt x="38" y="575"/>
                    </a:cubicBezTo>
                    <a:cubicBezTo>
                      <a:pt x="39" y="567"/>
                      <a:pt x="40" y="559"/>
                      <a:pt x="43" y="551"/>
                    </a:cubicBezTo>
                    <a:cubicBezTo>
                      <a:pt x="47" y="544"/>
                      <a:pt x="52" y="536"/>
                      <a:pt x="57" y="531"/>
                    </a:cubicBezTo>
                    <a:cubicBezTo>
                      <a:pt x="58" y="531"/>
                      <a:pt x="54" y="535"/>
                      <a:pt x="57" y="532"/>
                    </a:cubicBezTo>
                    <a:cubicBezTo>
                      <a:pt x="58" y="531"/>
                      <a:pt x="61" y="527"/>
                      <a:pt x="66" y="524"/>
                    </a:cubicBezTo>
                    <a:cubicBezTo>
                      <a:pt x="70" y="520"/>
                      <a:pt x="76" y="516"/>
                      <a:pt x="80" y="514"/>
                    </a:cubicBezTo>
                    <a:cubicBezTo>
                      <a:pt x="82" y="513"/>
                      <a:pt x="82" y="513"/>
                      <a:pt x="82" y="513"/>
                    </a:cubicBezTo>
                    <a:cubicBezTo>
                      <a:pt x="80" y="512"/>
                      <a:pt x="80" y="512"/>
                      <a:pt x="80" y="512"/>
                    </a:cubicBezTo>
                    <a:cubicBezTo>
                      <a:pt x="75" y="510"/>
                      <a:pt x="75" y="510"/>
                      <a:pt x="75" y="510"/>
                    </a:cubicBezTo>
                    <a:cubicBezTo>
                      <a:pt x="69" y="507"/>
                      <a:pt x="70" y="507"/>
                      <a:pt x="62" y="503"/>
                    </a:cubicBezTo>
                    <a:cubicBezTo>
                      <a:pt x="59" y="502"/>
                      <a:pt x="56" y="501"/>
                      <a:pt x="54" y="499"/>
                    </a:cubicBezTo>
                    <a:cubicBezTo>
                      <a:pt x="42" y="493"/>
                      <a:pt x="29" y="483"/>
                      <a:pt x="19" y="468"/>
                    </a:cubicBezTo>
                    <a:cubicBezTo>
                      <a:pt x="9" y="454"/>
                      <a:pt x="2" y="436"/>
                      <a:pt x="1" y="418"/>
                    </a:cubicBezTo>
                    <a:cubicBezTo>
                      <a:pt x="2" y="420"/>
                      <a:pt x="2" y="423"/>
                      <a:pt x="2" y="420"/>
                    </a:cubicBezTo>
                    <a:cubicBezTo>
                      <a:pt x="0" y="400"/>
                      <a:pt x="8" y="377"/>
                      <a:pt x="25" y="361"/>
                    </a:cubicBezTo>
                    <a:cubicBezTo>
                      <a:pt x="41" y="345"/>
                      <a:pt x="65" y="336"/>
                      <a:pt x="88" y="332"/>
                    </a:cubicBezTo>
                    <a:cubicBezTo>
                      <a:pt x="88" y="333"/>
                      <a:pt x="88" y="333"/>
                      <a:pt x="88" y="333"/>
                    </a:cubicBezTo>
                    <a:cubicBezTo>
                      <a:pt x="80" y="328"/>
                      <a:pt x="72" y="322"/>
                      <a:pt x="67" y="314"/>
                    </a:cubicBezTo>
                    <a:cubicBezTo>
                      <a:pt x="61" y="307"/>
                      <a:pt x="58" y="298"/>
                      <a:pt x="56" y="289"/>
                    </a:cubicBezTo>
                    <a:cubicBezTo>
                      <a:pt x="57" y="292"/>
                      <a:pt x="58" y="294"/>
                      <a:pt x="57" y="290"/>
                    </a:cubicBezTo>
                    <a:cubicBezTo>
                      <a:pt x="56" y="289"/>
                      <a:pt x="55" y="283"/>
                      <a:pt x="54" y="275"/>
                    </a:cubicBezTo>
                    <a:cubicBezTo>
                      <a:pt x="54" y="268"/>
                      <a:pt x="55" y="258"/>
                      <a:pt x="57" y="250"/>
                    </a:cubicBezTo>
                    <a:cubicBezTo>
                      <a:pt x="58" y="246"/>
                      <a:pt x="60" y="239"/>
                      <a:pt x="63" y="231"/>
                    </a:cubicBezTo>
                    <a:cubicBezTo>
                      <a:pt x="67" y="223"/>
                      <a:pt x="72" y="214"/>
                      <a:pt x="78" y="206"/>
                    </a:cubicBezTo>
                    <a:cubicBezTo>
                      <a:pt x="77" y="207"/>
                      <a:pt x="77" y="207"/>
                      <a:pt x="77" y="207"/>
                    </a:cubicBezTo>
                    <a:cubicBezTo>
                      <a:pt x="86" y="195"/>
                      <a:pt x="92" y="192"/>
                      <a:pt x="101" y="184"/>
                    </a:cubicBezTo>
                    <a:cubicBezTo>
                      <a:pt x="104" y="182"/>
                      <a:pt x="107" y="180"/>
                      <a:pt x="109" y="179"/>
                    </a:cubicBezTo>
                    <a:cubicBezTo>
                      <a:pt x="110" y="178"/>
                      <a:pt x="111" y="178"/>
                      <a:pt x="112" y="177"/>
                    </a:cubicBezTo>
                    <a:cubicBezTo>
                      <a:pt x="112" y="179"/>
                      <a:pt x="112" y="179"/>
                      <a:pt x="112" y="179"/>
                    </a:cubicBezTo>
                    <a:cubicBezTo>
                      <a:pt x="107" y="173"/>
                      <a:pt x="100" y="162"/>
                      <a:pt x="96" y="153"/>
                    </a:cubicBezTo>
                    <a:cubicBezTo>
                      <a:pt x="95" y="153"/>
                      <a:pt x="95" y="153"/>
                      <a:pt x="95" y="153"/>
                    </a:cubicBezTo>
                    <a:cubicBezTo>
                      <a:pt x="93" y="148"/>
                      <a:pt x="92" y="143"/>
                      <a:pt x="92" y="139"/>
                    </a:cubicBezTo>
                    <a:cubicBezTo>
                      <a:pt x="91" y="134"/>
                      <a:pt x="91" y="130"/>
                      <a:pt x="92" y="125"/>
                    </a:cubicBezTo>
                    <a:cubicBezTo>
                      <a:pt x="92" y="124"/>
                      <a:pt x="92" y="124"/>
                      <a:pt x="92" y="124"/>
                    </a:cubicBezTo>
                    <a:cubicBezTo>
                      <a:pt x="95" y="111"/>
                      <a:pt x="102" y="103"/>
                      <a:pt x="106" y="98"/>
                    </a:cubicBezTo>
                    <a:cubicBezTo>
                      <a:pt x="111" y="94"/>
                      <a:pt x="114" y="92"/>
                      <a:pt x="114" y="92"/>
                    </a:cubicBezTo>
                    <a:cubicBezTo>
                      <a:pt x="118" y="90"/>
                      <a:pt x="112" y="93"/>
                      <a:pt x="108" y="96"/>
                    </a:cubicBezTo>
                    <a:cubicBezTo>
                      <a:pt x="104" y="100"/>
                      <a:pt x="102" y="104"/>
                      <a:pt x="107" y="99"/>
                    </a:cubicBezTo>
                    <a:cubicBezTo>
                      <a:pt x="115" y="91"/>
                      <a:pt x="126" y="86"/>
                      <a:pt x="137" y="84"/>
                    </a:cubicBezTo>
                    <a:cubicBezTo>
                      <a:pt x="149" y="83"/>
                      <a:pt x="162" y="86"/>
                      <a:pt x="172" y="93"/>
                    </a:cubicBezTo>
                    <a:cubicBezTo>
                      <a:pt x="171" y="93"/>
                      <a:pt x="171" y="93"/>
                      <a:pt x="171" y="93"/>
                    </a:cubicBezTo>
                    <a:cubicBezTo>
                      <a:pt x="172" y="82"/>
                      <a:pt x="176" y="71"/>
                      <a:pt x="185" y="63"/>
                    </a:cubicBezTo>
                    <a:cubicBezTo>
                      <a:pt x="193" y="55"/>
                      <a:pt x="205" y="52"/>
                      <a:pt x="217" y="53"/>
                    </a:cubicBezTo>
                    <a:cubicBezTo>
                      <a:pt x="240" y="54"/>
                      <a:pt x="262" y="68"/>
                      <a:pt x="277" y="85"/>
                    </a:cubicBezTo>
                    <a:cubicBezTo>
                      <a:pt x="276" y="85"/>
                      <a:pt x="276" y="85"/>
                      <a:pt x="276" y="85"/>
                    </a:cubicBezTo>
                    <a:cubicBezTo>
                      <a:pt x="277" y="70"/>
                      <a:pt x="284" y="57"/>
                      <a:pt x="294" y="47"/>
                    </a:cubicBezTo>
                    <a:cubicBezTo>
                      <a:pt x="301" y="41"/>
                      <a:pt x="306" y="37"/>
                      <a:pt x="308" y="37"/>
                    </a:cubicBezTo>
                    <a:cubicBezTo>
                      <a:pt x="311" y="34"/>
                      <a:pt x="318" y="30"/>
                      <a:pt x="325" y="28"/>
                    </a:cubicBezTo>
                    <a:cubicBezTo>
                      <a:pt x="332" y="25"/>
                      <a:pt x="339" y="23"/>
                      <a:pt x="343" y="21"/>
                    </a:cubicBezTo>
                    <a:cubicBezTo>
                      <a:pt x="340" y="22"/>
                      <a:pt x="348" y="21"/>
                      <a:pt x="352" y="20"/>
                    </a:cubicBezTo>
                    <a:cubicBezTo>
                      <a:pt x="360" y="19"/>
                      <a:pt x="364" y="19"/>
                      <a:pt x="368" y="19"/>
                    </a:cubicBezTo>
                    <a:cubicBezTo>
                      <a:pt x="373" y="18"/>
                      <a:pt x="377" y="18"/>
                      <a:pt x="386" y="19"/>
                    </a:cubicBezTo>
                    <a:cubicBezTo>
                      <a:pt x="379" y="19"/>
                      <a:pt x="377" y="19"/>
                      <a:pt x="379" y="20"/>
                    </a:cubicBezTo>
                    <a:cubicBezTo>
                      <a:pt x="393" y="20"/>
                      <a:pt x="412" y="25"/>
                      <a:pt x="427" y="35"/>
                    </a:cubicBezTo>
                    <a:cubicBezTo>
                      <a:pt x="424" y="33"/>
                      <a:pt x="421" y="31"/>
                      <a:pt x="421" y="32"/>
                    </a:cubicBezTo>
                    <a:cubicBezTo>
                      <a:pt x="433" y="38"/>
                      <a:pt x="441" y="46"/>
                      <a:pt x="447" y="55"/>
                    </a:cubicBezTo>
                    <a:cubicBezTo>
                      <a:pt x="447" y="55"/>
                      <a:pt x="447" y="55"/>
                      <a:pt x="447" y="55"/>
                    </a:cubicBezTo>
                    <a:cubicBezTo>
                      <a:pt x="450" y="51"/>
                      <a:pt x="453" y="47"/>
                      <a:pt x="457" y="43"/>
                    </a:cubicBezTo>
                    <a:cubicBezTo>
                      <a:pt x="455" y="45"/>
                      <a:pt x="454" y="46"/>
                      <a:pt x="453" y="48"/>
                    </a:cubicBezTo>
                    <a:cubicBezTo>
                      <a:pt x="462" y="39"/>
                      <a:pt x="464" y="38"/>
                      <a:pt x="464" y="36"/>
                    </a:cubicBezTo>
                    <a:cubicBezTo>
                      <a:pt x="465" y="35"/>
                      <a:pt x="466" y="34"/>
                      <a:pt x="475" y="27"/>
                    </a:cubicBezTo>
                    <a:cubicBezTo>
                      <a:pt x="470" y="31"/>
                      <a:pt x="472" y="30"/>
                      <a:pt x="471" y="31"/>
                    </a:cubicBezTo>
                    <a:cubicBezTo>
                      <a:pt x="479" y="24"/>
                      <a:pt x="491" y="17"/>
                      <a:pt x="503" y="12"/>
                    </a:cubicBezTo>
                    <a:cubicBezTo>
                      <a:pt x="516" y="7"/>
                      <a:pt x="529" y="4"/>
                      <a:pt x="540" y="3"/>
                    </a:cubicBezTo>
                    <a:cubicBezTo>
                      <a:pt x="539" y="3"/>
                      <a:pt x="539" y="3"/>
                      <a:pt x="539" y="3"/>
                    </a:cubicBezTo>
                    <a:cubicBezTo>
                      <a:pt x="561" y="0"/>
                      <a:pt x="586" y="2"/>
                      <a:pt x="610" y="10"/>
                    </a:cubicBezTo>
                    <a:cubicBezTo>
                      <a:pt x="614" y="12"/>
                      <a:pt x="613" y="12"/>
                      <a:pt x="614" y="13"/>
                    </a:cubicBezTo>
                    <a:cubicBezTo>
                      <a:pt x="615" y="13"/>
                      <a:pt x="618" y="14"/>
                      <a:pt x="629" y="20"/>
                    </a:cubicBezTo>
                    <a:cubicBezTo>
                      <a:pt x="629" y="19"/>
                      <a:pt x="638" y="24"/>
                      <a:pt x="645" y="30"/>
                    </a:cubicBezTo>
                    <a:cubicBezTo>
                      <a:pt x="652" y="35"/>
                      <a:pt x="657" y="40"/>
                      <a:pt x="652" y="35"/>
                    </a:cubicBezTo>
                    <a:cubicBezTo>
                      <a:pt x="659" y="41"/>
                      <a:pt x="667" y="51"/>
                      <a:pt x="672" y="62"/>
                    </a:cubicBezTo>
                    <a:cubicBezTo>
                      <a:pt x="670" y="61"/>
                      <a:pt x="670" y="61"/>
                      <a:pt x="670" y="61"/>
                    </a:cubicBezTo>
                    <a:cubicBezTo>
                      <a:pt x="679" y="52"/>
                      <a:pt x="690" y="44"/>
                      <a:pt x="696" y="40"/>
                    </a:cubicBezTo>
                    <a:cubicBezTo>
                      <a:pt x="689" y="45"/>
                      <a:pt x="705" y="36"/>
                      <a:pt x="691" y="45"/>
                    </a:cubicBezTo>
                    <a:cubicBezTo>
                      <a:pt x="695" y="43"/>
                      <a:pt x="698" y="41"/>
                      <a:pt x="702" y="39"/>
                    </a:cubicBezTo>
                    <a:cubicBezTo>
                      <a:pt x="701" y="40"/>
                      <a:pt x="691" y="46"/>
                      <a:pt x="695" y="44"/>
                    </a:cubicBezTo>
                    <a:cubicBezTo>
                      <a:pt x="698" y="42"/>
                      <a:pt x="705" y="37"/>
                      <a:pt x="712" y="34"/>
                    </a:cubicBezTo>
                    <a:cubicBezTo>
                      <a:pt x="720" y="30"/>
                      <a:pt x="727" y="28"/>
                      <a:pt x="731" y="27"/>
                    </a:cubicBezTo>
                    <a:cubicBezTo>
                      <a:pt x="738" y="24"/>
                      <a:pt x="745" y="22"/>
                      <a:pt x="754" y="20"/>
                    </a:cubicBezTo>
                    <a:cubicBezTo>
                      <a:pt x="763" y="19"/>
                      <a:pt x="773" y="18"/>
                      <a:pt x="786" y="21"/>
                    </a:cubicBezTo>
                    <a:cubicBezTo>
                      <a:pt x="774" y="19"/>
                      <a:pt x="793" y="23"/>
                      <a:pt x="784" y="22"/>
                    </a:cubicBezTo>
                    <a:cubicBezTo>
                      <a:pt x="796" y="23"/>
                      <a:pt x="808" y="27"/>
                      <a:pt x="819" y="34"/>
                    </a:cubicBezTo>
                    <a:cubicBezTo>
                      <a:pt x="822" y="37"/>
                      <a:pt x="822" y="37"/>
                      <a:pt x="823" y="38"/>
                    </a:cubicBezTo>
                    <a:cubicBezTo>
                      <a:pt x="824" y="39"/>
                      <a:pt x="825" y="40"/>
                      <a:pt x="829" y="45"/>
                    </a:cubicBezTo>
                    <a:cubicBezTo>
                      <a:pt x="829" y="44"/>
                      <a:pt x="833" y="48"/>
                      <a:pt x="835" y="52"/>
                    </a:cubicBezTo>
                    <a:cubicBezTo>
                      <a:pt x="836" y="53"/>
                      <a:pt x="839" y="59"/>
                      <a:pt x="842" y="67"/>
                    </a:cubicBezTo>
                    <a:cubicBezTo>
                      <a:pt x="838" y="66"/>
                      <a:pt x="838" y="66"/>
                      <a:pt x="838" y="66"/>
                    </a:cubicBezTo>
                    <a:cubicBezTo>
                      <a:pt x="845" y="58"/>
                      <a:pt x="855" y="52"/>
                      <a:pt x="857" y="52"/>
                    </a:cubicBezTo>
                    <a:cubicBezTo>
                      <a:pt x="860" y="50"/>
                      <a:pt x="846" y="60"/>
                      <a:pt x="854" y="55"/>
                    </a:cubicBezTo>
                    <a:cubicBezTo>
                      <a:pt x="860" y="50"/>
                      <a:pt x="864" y="48"/>
                      <a:pt x="867" y="46"/>
                    </a:cubicBezTo>
                    <a:cubicBezTo>
                      <a:pt x="871" y="44"/>
                      <a:pt x="874" y="42"/>
                      <a:pt x="881" y="39"/>
                    </a:cubicBezTo>
                    <a:cubicBezTo>
                      <a:pt x="882" y="39"/>
                      <a:pt x="882" y="39"/>
                      <a:pt x="882" y="39"/>
                    </a:cubicBezTo>
                    <a:cubicBezTo>
                      <a:pt x="891" y="35"/>
                      <a:pt x="910" y="29"/>
                      <a:pt x="899" y="31"/>
                    </a:cubicBezTo>
                    <a:cubicBezTo>
                      <a:pt x="892" y="33"/>
                      <a:pt x="902" y="31"/>
                      <a:pt x="892" y="34"/>
                    </a:cubicBezTo>
                    <a:cubicBezTo>
                      <a:pt x="899" y="31"/>
                      <a:pt x="916" y="26"/>
                      <a:pt x="932" y="25"/>
                    </a:cubicBezTo>
                    <a:cubicBezTo>
                      <a:pt x="927" y="25"/>
                      <a:pt x="928" y="26"/>
                      <a:pt x="926" y="26"/>
                    </a:cubicBezTo>
                    <a:cubicBezTo>
                      <a:pt x="946" y="23"/>
                      <a:pt x="970" y="23"/>
                      <a:pt x="993" y="31"/>
                    </a:cubicBezTo>
                    <a:cubicBezTo>
                      <a:pt x="994" y="30"/>
                      <a:pt x="984" y="29"/>
                      <a:pt x="981" y="28"/>
                    </a:cubicBezTo>
                    <a:cubicBezTo>
                      <a:pt x="996" y="32"/>
                      <a:pt x="1011" y="39"/>
                      <a:pt x="1023" y="49"/>
                    </a:cubicBezTo>
                    <a:cubicBezTo>
                      <a:pt x="1036" y="60"/>
                      <a:pt x="1043" y="75"/>
                      <a:pt x="1045" y="88"/>
                    </a:cubicBezTo>
                    <a:cubicBezTo>
                      <a:pt x="1044" y="83"/>
                      <a:pt x="1045" y="85"/>
                      <a:pt x="1045" y="86"/>
                    </a:cubicBezTo>
                    <a:cubicBezTo>
                      <a:pt x="1045" y="89"/>
                      <a:pt x="1045" y="89"/>
                      <a:pt x="1045" y="89"/>
                    </a:cubicBezTo>
                    <a:cubicBezTo>
                      <a:pt x="1040" y="88"/>
                      <a:pt x="1040" y="88"/>
                      <a:pt x="1040" y="88"/>
                    </a:cubicBezTo>
                    <a:cubicBezTo>
                      <a:pt x="1042" y="83"/>
                      <a:pt x="1044" y="80"/>
                      <a:pt x="1046" y="78"/>
                    </a:cubicBezTo>
                    <a:cubicBezTo>
                      <a:pt x="1047" y="76"/>
                      <a:pt x="1049" y="74"/>
                      <a:pt x="1052" y="71"/>
                    </a:cubicBezTo>
                    <a:cubicBezTo>
                      <a:pt x="1053" y="71"/>
                      <a:pt x="1061" y="63"/>
                      <a:pt x="1070" y="58"/>
                    </a:cubicBezTo>
                    <a:cubicBezTo>
                      <a:pt x="1075" y="56"/>
                      <a:pt x="1072" y="57"/>
                      <a:pt x="1065" y="61"/>
                    </a:cubicBezTo>
                    <a:cubicBezTo>
                      <a:pt x="1070" y="58"/>
                      <a:pt x="1087" y="50"/>
                      <a:pt x="1107" y="50"/>
                    </a:cubicBezTo>
                    <a:cubicBezTo>
                      <a:pt x="1117" y="50"/>
                      <a:pt x="1128" y="52"/>
                      <a:pt x="1137" y="56"/>
                    </a:cubicBezTo>
                    <a:cubicBezTo>
                      <a:pt x="1147" y="59"/>
                      <a:pt x="1155" y="65"/>
                      <a:pt x="1161" y="72"/>
                    </a:cubicBezTo>
                    <a:cubicBezTo>
                      <a:pt x="1161" y="72"/>
                      <a:pt x="1164" y="74"/>
                      <a:pt x="1167" y="79"/>
                    </a:cubicBezTo>
                    <a:cubicBezTo>
                      <a:pt x="1170" y="83"/>
                      <a:pt x="1173" y="90"/>
                      <a:pt x="1174" y="94"/>
                    </a:cubicBezTo>
                    <a:cubicBezTo>
                      <a:pt x="1167" y="93"/>
                      <a:pt x="1167" y="93"/>
                      <a:pt x="1167" y="93"/>
                    </a:cubicBezTo>
                    <a:cubicBezTo>
                      <a:pt x="1168" y="90"/>
                      <a:pt x="1168" y="90"/>
                      <a:pt x="1168" y="90"/>
                    </a:cubicBezTo>
                    <a:cubicBezTo>
                      <a:pt x="1167" y="93"/>
                      <a:pt x="1167" y="93"/>
                      <a:pt x="1167" y="93"/>
                    </a:cubicBezTo>
                    <a:cubicBezTo>
                      <a:pt x="1169" y="90"/>
                      <a:pt x="1173" y="85"/>
                      <a:pt x="1177" y="81"/>
                    </a:cubicBezTo>
                    <a:cubicBezTo>
                      <a:pt x="1181" y="77"/>
                      <a:pt x="1185" y="74"/>
                      <a:pt x="1185" y="74"/>
                    </a:cubicBezTo>
                    <a:cubicBezTo>
                      <a:pt x="1189" y="72"/>
                      <a:pt x="1187" y="73"/>
                      <a:pt x="1182" y="77"/>
                    </a:cubicBezTo>
                    <a:cubicBezTo>
                      <a:pt x="1178" y="80"/>
                      <a:pt x="1172" y="87"/>
                      <a:pt x="1168" y="93"/>
                    </a:cubicBezTo>
                    <a:cubicBezTo>
                      <a:pt x="1173" y="94"/>
                      <a:pt x="1173" y="94"/>
                      <a:pt x="1173" y="94"/>
                    </a:cubicBezTo>
                    <a:cubicBezTo>
                      <a:pt x="1171" y="88"/>
                      <a:pt x="1168" y="82"/>
                      <a:pt x="1167" y="80"/>
                    </a:cubicBezTo>
                    <a:cubicBezTo>
                      <a:pt x="1165" y="77"/>
                      <a:pt x="1165" y="77"/>
                      <a:pt x="1168" y="81"/>
                    </a:cubicBezTo>
                    <a:cubicBezTo>
                      <a:pt x="1169" y="84"/>
                      <a:pt x="1171" y="89"/>
                      <a:pt x="1173" y="94"/>
                    </a:cubicBezTo>
                    <a:cubicBezTo>
                      <a:pt x="1168" y="93"/>
                      <a:pt x="1168" y="93"/>
                      <a:pt x="1168" y="93"/>
                    </a:cubicBezTo>
                    <a:cubicBezTo>
                      <a:pt x="1171" y="87"/>
                      <a:pt x="1176" y="81"/>
                      <a:pt x="1175" y="84"/>
                    </a:cubicBezTo>
                    <a:cubicBezTo>
                      <a:pt x="1185" y="73"/>
                      <a:pt x="1198" y="65"/>
                      <a:pt x="1212" y="63"/>
                    </a:cubicBezTo>
                    <a:cubicBezTo>
                      <a:pt x="1208" y="64"/>
                      <a:pt x="1201" y="67"/>
                      <a:pt x="1212" y="64"/>
                    </a:cubicBezTo>
                    <a:cubicBezTo>
                      <a:pt x="1223" y="62"/>
                      <a:pt x="1224" y="62"/>
                      <a:pt x="1225" y="62"/>
                    </a:cubicBezTo>
                    <a:cubicBezTo>
                      <a:pt x="1226" y="62"/>
                      <a:pt x="1227" y="62"/>
                      <a:pt x="1235" y="62"/>
                    </a:cubicBezTo>
                    <a:cubicBezTo>
                      <a:pt x="1239" y="62"/>
                      <a:pt x="1243" y="63"/>
                      <a:pt x="1246" y="63"/>
                    </a:cubicBezTo>
                    <a:cubicBezTo>
                      <a:pt x="1247" y="63"/>
                      <a:pt x="1251" y="64"/>
                      <a:pt x="1255" y="65"/>
                    </a:cubicBezTo>
                    <a:cubicBezTo>
                      <a:pt x="1259" y="66"/>
                      <a:pt x="1261" y="67"/>
                      <a:pt x="1257" y="65"/>
                    </a:cubicBezTo>
                    <a:cubicBezTo>
                      <a:pt x="1259" y="66"/>
                      <a:pt x="1266" y="69"/>
                      <a:pt x="1273" y="72"/>
                    </a:cubicBezTo>
                    <a:cubicBezTo>
                      <a:pt x="1279" y="76"/>
                      <a:pt x="1285" y="80"/>
                      <a:pt x="1283" y="79"/>
                    </a:cubicBezTo>
                    <a:cubicBezTo>
                      <a:pt x="1280" y="78"/>
                      <a:pt x="1280" y="78"/>
                      <a:pt x="1280" y="78"/>
                    </a:cubicBezTo>
                    <a:cubicBezTo>
                      <a:pt x="1288" y="84"/>
                      <a:pt x="1293" y="87"/>
                      <a:pt x="1298" y="92"/>
                    </a:cubicBezTo>
                    <a:cubicBezTo>
                      <a:pt x="1299" y="93"/>
                      <a:pt x="1301" y="95"/>
                      <a:pt x="1300" y="95"/>
                    </a:cubicBezTo>
                    <a:cubicBezTo>
                      <a:pt x="1302" y="95"/>
                      <a:pt x="1309" y="104"/>
                      <a:pt x="1313" y="113"/>
                    </a:cubicBezTo>
                    <a:cubicBezTo>
                      <a:pt x="1307" y="112"/>
                      <a:pt x="1307" y="112"/>
                      <a:pt x="1307" y="112"/>
                    </a:cubicBezTo>
                    <a:cubicBezTo>
                      <a:pt x="1310" y="109"/>
                      <a:pt x="1312" y="106"/>
                      <a:pt x="1314" y="103"/>
                    </a:cubicBezTo>
                    <a:cubicBezTo>
                      <a:pt x="1321" y="96"/>
                      <a:pt x="1331" y="89"/>
                      <a:pt x="1340" y="84"/>
                    </a:cubicBezTo>
                    <a:cubicBezTo>
                      <a:pt x="1350" y="79"/>
                      <a:pt x="1360" y="77"/>
                      <a:pt x="1364" y="76"/>
                    </a:cubicBezTo>
                    <a:cubicBezTo>
                      <a:pt x="1379" y="73"/>
                      <a:pt x="1393" y="72"/>
                      <a:pt x="1409" y="77"/>
                    </a:cubicBezTo>
                    <a:cubicBezTo>
                      <a:pt x="1406" y="77"/>
                      <a:pt x="1401" y="76"/>
                      <a:pt x="1400" y="76"/>
                    </a:cubicBezTo>
                    <a:cubicBezTo>
                      <a:pt x="1411" y="78"/>
                      <a:pt x="1414" y="79"/>
                      <a:pt x="1423" y="83"/>
                    </a:cubicBezTo>
                    <a:cubicBezTo>
                      <a:pt x="1422" y="83"/>
                      <a:pt x="1427" y="86"/>
                      <a:pt x="1432" y="91"/>
                    </a:cubicBezTo>
                    <a:cubicBezTo>
                      <a:pt x="1438" y="96"/>
                      <a:pt x="1443" y="104"/>
                      <a:pt x="1445" y="110"/>
                    </a:cubicBezTo>
                    <a:cubicBezTo>
                      <a:pt x="1447" y="117"/>
                      <a:pt x="1447" y="120"/>
                      <a:pt x="1448" y="120"/>
                    </a:cubicBezTo>
                    <a:cubicBezTo>
                      <a:pt x="1448" y="121"/>
                      <a:pt x="1448" y="120"/>
                      <a:pt x="1449" y="121"/>
                    </a:cubicBezTo>
                    <a:cubicBezTo>
                      <a:pt x="1448" y="124"/>
                      <a:pt x="1448" y="127"/>
                      <a:pt x="1448" y="130"/>
                    </a:cubicBezTo>
                    <a:cubicBezTo>
                      <a:pt x="1445" y="127"/>
                      <a:pt x="1445" y="127"/>
                      <a:pt x="1445" y="127"/>
                    </a:cubicBezTo>
                    <a:cubicBezTo>
                      <a:pt x="1452" y="128"/>
                      <a:pt x="1461" y="130"/>
                      <a:pt x="1470" y="133"/>
                    </a:cubicBezTo>
                    <a:cubicBezTo>
                      <a:pt x="1478" y="136"/>
                      <a:pt x="1486" y="140"/>
                      <a:pt x="1492" y="145"/>
                    </a:cubicBezTo>
                    <a:cubicBezTo>
                      <a:pt x="1487" y="142"/>
                      <a:pt x="1472" y="135"/>
                      <a:pt x="1483" y="141"/>
                    </a:cubicBezTo>
                    <a:cubicBezTo>
                      <a:pt x="1489" y="144"/>
                      <a:pt x="1495" y="148"/>
                      <a:pt x="1501" y="153"/>
                    </a:cubicBezTo>
                    <a:cubicBezTo>
                      <a:pt x="1507" y="158"/>
                      <a:pt x="1514" y="164"/>
                      <a:pt x="1518" y="175"/>
                    </a:cubicBezTo>
                    <a:cubicBezTo>
                      <a:pt x="1518" y="173"/>
                      <a:pt x="1518" y="172"/>
                      <a:pt x="1517" y="170"/>
                    </a:cubicBezTo>
                    <a:cubicBezTo>
                      <a:pt x="1519" y="174"/>
                      <a:pt x="1523" y="183"/>
                      <a:pt x="1522" y="190"/>
                    </a:cubicBezTo>
                    <a:cubicBezTo>
                      <a:pt x="1522" y="197"/>
                      <a:pt x="1519" y="202"/>
                      <a:pt x="1519" y="201"/>
                    </a:cubicBezTo>
                    <a:cubicBezTo>
                      <a:pt x="1518" y="205"/>
                      <a:pt x="1514" y="210"/>
                      <a:pt x="1510" y="214"/>
                    </a:cubicBezTo>
                    <a:cubicBezTo>
                      <a:pt x="1507" y="218"/>
                      <a:pt x="1503" y="220"/>
                      <a:pt x="1505" y="220"/>
                    </a:cubicBezTo>
                    <a:cubicBezTo>
                      <a:pt x="1497" y="225"/>
                      <a:pt x="1488" y="229"/>
                      <a:pt x="1478" y="232"/>
                    </a:cubicBezTo>
                    <a:cubicBezTo>
                      <a:pt x="1478" y="225"/>
                      <a:pt x="1478" y="225"/>
                      <a:pt x="1478" y="225"/>
                    </a:cubicBezTo>
                    <a:cubicBezTo>
                      <a:pt x="1493" y="232"/>
                      <a:pt x="1505" y="243"/>
                      <a:pt x="1513" y="255"/>
                    </a:cubicBezTo>
                    <a:cubicBezTo>
                      <a:pt x="1522" y="267"/>
                      <a:pt x="1526" y="279"/>
                      <a:pt x="1528" y="287"/>
                    </a:cubicBezTo>
                    <a:cubicBezTo>
                      <a:pt x="1530" y="291"/>
                      <a:pt x="1532" y="304"/>
                      <a:pt x="1532" y="302"/>
                    </a:cubicBezTo>
                    <a:cubicBezTo>
                      <a:pt x="1532" y="293"/>
                      <a:pt x="1529" y="290"/>
                      <a:pt x="1529" y="287"/>
                    </a:cubicBezTo>
                    <a:cubicBezTo>
                      <a:pt x="1530" y="291"/>
                      <a:pt x="1531" y="292"/>
                      <a:pt x="1531" y="293"/>
                    </a:cubicBezTo>
                    <a:cubicBezTo>
                      <a:pt x="1533" y="304"/>
                      <a:pt x="1533" y="313"/>
                      <a:pt x="1532" y="302"/>
                    </a:cubicBezTo>
                    <a:cubicBezTo>
                      <a:pt x="1533" y="315"/>
                      <a:pt x="1532" y="321"/>
                      <a:pt x="1531" y="328"/>
                    </a:cubicBezTo>
                    <a:cubicBezTo>
                      <a:pt x="1530" y="332"/>
                      <a:pt x="1529" y="336"/>
                      <a:pt x="1527" y="340"/>
                    </a:cubicBezTo>
                    <a:cubicBezTo>
                      <a:pt x="1525" y="345"/>
                      <a:pt x="1522" y="350"/>
                      <a:pt x="1516" y="356"/>
                    </a:cubicBezTo>
                    <a:cubicBezTo>
                      <a:pt x="1517" y="354"/>
                      <a:pt x="1516" y="356"/>
                      <a:pt x="1508" y="362"/>
                    </a:cubicBezTo>
                    <a:cubicBezTo>
                      <a:pt x="1504" y="366"/>
                      <a:pt x="1499" y="369"/>
                      <a:pt x="1494" y="371"/>
                    </a:cubicBezTo>
                    <a:cubicBezTo>
                      <a:pt x="1490" y="373"/>
                      <a:pt x="1488" y="373"/>
                      <a:pt x="1486" y="374"/>
                    </a:cubicBezTo>
                    <a:cubicBezTo>
                      <a:pt x="1485" y="366"/>
                      <a:pt x="1485" y="366"/>
                      <a:pt x="1485" y="366"/>
                    </a:cubicBezTo>
                    <a:cubicBezTo>
                      <a:pt x="1494" y="369"/>
                      <a:pt x="1488" y="368"/>
                      <a:pt x="1488" y="369"/>
                    </a:cubicBezTo>
                    <a:cubicBezTo>
                      <a:pt x="1499" y="372"/>
                      <a:pt x="1511" y="379"/>
                      <a:pt x="1515" y="382"/>
                    </a:cubicBezTo>
                    <a:cubicBezTo>
                      <a:pt x="1518" y="385"/>
                      <a:pt x="1521" y="389"/>
                      <a:pt x="1524" y="392"/>
                    </a:cubicBezTo>
                    <a:cubicBezTo>
                      <a:pt x="1521" y="388"/>
                      <a:pt x="1523" y="390"/>
                      <a:pt x="1525" y="393"/>
                    </a:cubicBezTo>
                    <a:cubicBezTo>
                      <a:pt x="1528" y="396"/>
                      <a:pt x="1531" y="401"/>
                      <a:pt x="1533" y="404"/>
                    </a:cubicBezTo>
                    <a:cubicBezTo>
                      <a:pt x="1532" y="402"/>
                      <a:pt x="1531" y="401"/>
                      <a:pt x="1530" y="399"/>
                    </a:cubicBezTo>
                    <a:cubicBezTo>
                      <a:pt x="1530" y="400"/>
                      <a:pt x="1532" y="403"/>
                      <a:pt x="1534" y="407"/>
                    </a:cubicBezTo>
                    <a:cubicBezTo>
                      <a:pt x="1536" y="411"/>
                      <a:pt x="1538" y="415"/>
                      <a:pt x="1539" y="418"/>
                    </a:cubicBezTo>
                    <a:cubicBezTo>
                      <a:pt x="1540" y="417"/>
                      <a:pt x="1535" y="405"/>
                      <a:pt x="1530" y="399"/>
                    </a:cubicBezTo>
                    <a:cubicBezTo>
                      <a:pt x="1534" y="403"/>
                      <a:pt x="1538" y="411"/>
                      <a:pt x="1541" y="418"/>
                    </a:cubicBezTo>
                    <a:cubicBezTo>
                      <a:pt x="1540" y="417"/>
                      <a:pt x="1542" y="421"/>
                      <a:pt x="1543" y="427"/>
                    </a:cubicBezTo>
                    <a:cubicBezTo>
                      <a:pt x="1545" y="433"/>
                      <a:pt x="1546" y="440"/>
                      <a:pt x="1546" y="445"/>
                    </a:cubicBezTo>
                    <a:cubicBezTo>
                      <a:pt x="1546" y="454"/>
                      <a:pt x="1547" y="456"/>
                      <a:pt x="1547" y="459"/>
                    </a:cubicBezTo>
                    <a:cubicBezTo>
                      <a:pt x="1547" y="459"/>
                      <a:pt x="1545" y="475"/>
                      <a:pt x="1546" y="467"/>
                    </a:cubicBezTo>
                    <a:cubicBezTo>
                      <a:pt x="1546" y="464"/>
                      <a:pt x="1547" y="459"/>
                      <a:pt x="1546" y="454"/>
                    </a:cubicBezTo>
                    <a:cubicBezTo>
                      <a:pt x="1546" y="460"/>
                      <a:pt x="1546" y="460"/>
                      <a:pt x="1544" y="473"/>
                    </a:cubicBezTo>
                    <a:cubicBezTo>
                      <a:pt x="1543" y="478"/>
                      <a:pt x="1544" y="477"/>
                      <a:pt x="1544" y="478"/>
                    </a:cubicBezTo>
                    <a:cubicBezTo>
                      <a:pt x="1544" y="479"/>
                      <a:pt x="1544" y="480"/>
                      <a:pt x="1541" y="489"/>
                    </a:cubicBezTo>
                    <a:cubicBezTo>
                      <a:pt x="1542" y="485"/>
                      <a:pt x="1542" y="484"/>
                      <a:pt x="1543" y="480"/>
                    </a:cubicBezTo>
                    <a:cubicBezTo>
                      <a:pt x="1541" y="485"/>
                      <a:pt x="1539" y="491"/>
                      <a:pt x="1537" y="496"/>
                    </a:cubicBezTo>
                    <a:cubicBezTo>
                      <a:pt x="1537" y="497"/>
                      <a:pt x="1537" y="497"/>
                      <a:pt x="1537" y="497"/>
                    </a:cubicBezTo>
                    <a:cubicBezTo>
                      <a:pt x="1536" y="500"/>
                      <a:pt x="1536" y="498"/>
                      <a:pt x="1536" y="499"/>
                    </a:cubicBezTo>
                    <a:cubicBezTo>
                      <a:pt x="1535" y="502"/>
                      <a:pt x="1532" y="508"/>
                      <a:pt x="1528" y="513"/>
                    </a:cubicBezTo>
                    <a:cubicBezTo>
                      <a:pt x="1523" y="518"/>
                      <a:pt x="1518" y="523"/>
                      <a:pt x="1517" y="524"/>
                    </a:cubicBezTo>
                    <a:cubicBezTo>
                      <a:pt x="1511" y="529"/>
                      <a:pt x="1502" y="532"/>
                      <a:pt x="1495" y="534"/>
                    </a:cubicBezTo>
                    <a:cubicBezTo>
                      <a:pt x="1495" y="527"/>
                      <a:pt x="1495" y="527"/>
                      <a:pt x="1495" y="527"/>
                    </a:cubicBezTo>
                    <a:cubicBezTo>
                      <a:pt x="1496" y="527"/>
                      <a:pt x="1497" y="528"/>
                      <a:pt x="1499" y="528"/>
                    </a:cubicBezTo>
                    <a:cubicBezTo>
                      <a:pt x="1497" y="528"/>
                      <a:pt x="1497" y="528"/>
                      <a:pt x="1497" y="528"/>
                    </a:cubicBezTo>
                    <a:cubicBezTo>
                      <a:pt x="1502" y="529"/>
                      <a:pt x="1508" y="532"/>
                      <a:pt x="1513" y="536"/>
                    </a:cubicBezTo>
                    <a:cubicBezTo>
                      <a:pt x="1518" y="540"/>
                      <a:pt x="1523" y="545"/>
                      <a:pt x="1526" y="549"/>
                    </a:cubicBezTo>
                    <a:cubicBezTo>
                      <a:pt x="1525" y="548"/>
                      <a:pt x="1525" y="548"/>
                      <a:pt x="1525" y="548"/>
                    </a:cubicBezTo>
                    <a:cubicBezTo>
                      <a:pt x="1527" y="551"/>
                      <a:pt x="1530" y="555"/>
                      <a:pt x="1532" y="560"/>
                    </a:cubicBezTo>
                    <a:cubicBezTo>
                      <a:pt x="1534" y="565"/>
                      <a:pt x="1536" y="570"/>
                      <a:pt x="1537" y="574"/>
                    </a:cubicBezTo>
                    <a:cubicBezTo>
                      <a:pt x="1537" y="582"/>
                      <a:pt x="1536" y="583"/>
                      <a:pt x="1536" y="585"/>
                    </a:cubicBezTo>
                    <a:cubicBezTo>
                      <a:pt x="1535" y="586"/>
                      <a:pt x="1536" y="588"/>
                      <a:pt x="1535" y="596"/>
                    </a:cubicBezTo>
                    <a:cubicBezTo>
                      <a:pt x="1533" y="603"/>
                      <a:pt x="1531" y="609"/>
                      <a:pt x="1530" y="612"/>
                    </a:cubicBezTo>
                    <a:cubicBezTo>
                      <a:pt x="1529" y="615"/>
                      <a:pt x="1529" y="616"/>
                      <a:pt x="1531" y="613"/>
                    </a:cubicBezTo>
                    <a:cubicBezTo>
                      <a:pt x="1523" y="627"/>
                      <a:pt x="1509" y="637"/>
                      <a:pt x="1494" y="642"/>
                    </a:cubicBezTo>
                    <a:cubicBezTo>
                      <a:pt x="1494" y="634"/>
                      <a:pt x="1494" y="634"/>
                      <a:pt x="1494" y="634"/>
                    </a:cubicBezTo>
                    <a:cubicBezTo>
                      <a:pt x="1506" y="637"/>
                      <a:pt x="1518" y="644"/>
                      <a:pt x="1526" y="653"/>
                    </a:cubicBezTo>
                    <a:cubicBezTo>
                      <a:pt x="1529" y="656"/>
                      <a:pt x="1527" y="653"/>
                      <a:pt x="1532" y="660"/>
                    </a:cubicBezTo>
                    <a:cubicBezTo>
                      <a:pt x="1544" y="678"/>
                      <a:pt x="1546" y="701"/>
                      <a:pt x="1541" y="721"/>
                    </a:cubicBezTo>
                    <a:cubicBezTo>
                      <a:pt x="1536" y="740"/>
                      <a:pt x="1524" y="756"/>
                      <a:pt x="1512" y="766"/>
                    </a:cubicBezTo>
                    <a:cubicBezTo>
                      <a:pt x="1520" y="758"/>
                      <a:pt x="1512" y="765"/>
                      <a:pt x="1512" y="765"/>
                    </a:cubicBezTo>
                    <a:cubicBezTo>
                      <a:pt x="1505" y="771"/>
                      <a:pt x="1503" y="771"/>
                      <a:pt x="1500" y="774"/>
                    </a:cubicBezTo>
                    <a:cubicBezTo>
                      <a:pt x="1501" y="774"/>
                      <a:pt x="1501" y="775"/>
                      <a:pt x="1510" y="768"/>
                    </a:cubicBezTo>
                    <a:cubicBezTo>
                      <a:pt x="1505" y="773"/>
                      <a:pt x="1497" y="778"/>
                      <a:pt x="1490" y="781"/>
                    </a:cubicBezTo>
                    <a:cubicBezTo>
                      <a:pt x="1489" y="773"/>
                      <a:pt x="1489" y="773"/>
                      <a:pt x="1489" y="773"/>
                    </a:cubicBezTo>
                    <a:cubicBezTo>
                      <a:pt x="1499" y="775"/>
                      <a:pt x="1508" y="782"/>
                      <a:pt x="1513" y="791"/>
                    </a:cubicBezTo>
                    <a:cubicBezTo>
                      <a:pt x="1518" y="799"/>
                      <a:pt x="1520" y="806"/>
                      <a:pt x="1520" y="811"/>
                    </a:cubicBezTo>
                    <a:cubicBezTo>
                      <a:pt x="1519" y="804"/>
                      <a:pt x="1521" y="809"/>
                      <a:pt x="1522" y="815"/>
                    </a:cubicBezTo>
                    <a:cubicBezTo>
                      <a:pt x="1521" y="814"/>
                      <a:pt x="1521" y="818"/>
                      <a:pt x="1521" y="824"/>
                    </a:cubicBezTo>
                    <a:cubicBezTo>
                      <a:pt x="1521" y="830"/>
                      <a:pt x="1519" y="838"/>
                      <a:pt x="1518" y="844"/>
                    </a:cubicBezTo>
                    <a:cubicBezTo>
                      <a:pt x="1518" y="846"/>
                      <a:pt x="1518" y="846"/>
                      <a:pt x="1518" y="846"/>
                    </a:cubicBezTo>
                    <a:cubicBezTo>
                      <a:pt x="1517" y="849"/>
                      <a:pt x="1516" y="851"/>
                      <a:pt x="1514" y="854"/>
                    </a:cubicBezTo>
                    <a:cubicBezTo>
                      <a:pt x="1512" y="858"/>
                      <a:pt x="1514" y="860"/>
                      <a:pt x="1507" y="871"/>
                    </a:cubicBezTo>
                    <a:cubicBezTo>
                      <a:pt x="1506" y="871"/>
                      <a:pt x="1505" y="872"/>
                      <a:pt x="1504" y="873"/>
                    </a:cubicBezTo>
                    <a:cubicBezTo>
                      <a:pt x="1500" y="879"/>
                      <a:pt x="1495" y="886"/>
                      <a:pt x="1489" y="891"/>
                    </a:cubicBezTo>
                    <a:cubicBezTo>
                      <a:pt x="1483" y="897"/>
                      <a:pt x="1476" y="902"/>
                      <a:pt x="1469" y="905"/>
                    </a:cubicBezTo>
                    <a:cubicBezTo>
                      <a:pt x="1465" y="906"/>
                      <a:pt x="1461" y="907"/>
                      <a:pt x="1457" y="908"/>
                    </a:cubicBezTo>
                    <a:cubicBezTo>
                      <a:pt x="1451" y="910"/>
                      <a:pt x="1440" y="911"/>
                      <a:pt x="1451" y="910"/>
                    </a:cubicBezTo>
                    <a:cubicBezTo>
                      <a:pt x="1438" y="912"/>
                      <a:pt x="1427" y="910"/>
                      <a:pt x="1419" y="908"/>
                    </a:cubicBezTo>
                    <a:cubicBezTo>
                      <a:pt x="1423" y="902"/>
                      <a:pt x="1423" y="902"/>
                      <a:pt x="1423" y="902"/>
                    </a:cubicBezTo>
                    <a:cubicBezTo>
                      <a:pt x="1427" y="908"/>
                      <a:pt x="1429" y="914"/>
                      <a:pt x="1430" y="918"/>
                    </a:cubicBezTo>
                    <a:cubicBezTo>
                      <a:pt x="1434" y="926"/>
                      <a:pt x="1436" y="937"/>
                      <a:pt x="1433" y="947"/>
                    </a:cubicBezTo>
                    <a:cubicBezTo>
                      <a:pt x="1430" y="957"/>
                      <a:pt x="1422" y="967"/>
                      <a:pt x="1412" y="972"/>
                    </a:cubicBezTo>
                    <a:cubicBezTo>
                      <a:pt x="1402" y="976"/>
                      <a:pt x="1389" y="977"/>
                      <a:pt x="1378" y="974"/>
                    </a:cubicBezTo>
                    <a:cubicBezTo>
                      <a:pt x="1366" y="970"/>
                      <a:pt x="1356" y="964"/>
                      <a:pt x="1348" y="956"/>
                    </a:cubicBezTo>
                    <a:cubicBezTo>
                      <a:pt x="1357" y="953"/>
                      <a:pt x="1357" y="953"/>
                      <a:pt x="1357" y="953"/>
                    </a:cubicBezTo>
                    <a:cubicBezTo>
                      <a:pt x="1355" y="965"/>
                      <a:pt x="1351" y="975"/>
                      <a:pt x="1345" y="985"/>
                    </a:cubicBezTo>
                    <a:cubicBezTo>
                      <a:pt x="1345" y="983"/>
                      <a:pt x="1345" y="983"/>
                      <a:pt x="1345" y="983"/>
                    </a:cubicBezTo>
                    <a:cubicBezTo>
                      <a:pt x="1342" y="989"/>
                      <a:pt x="1341" y="990"/>
                      <a:pt x="1340" y="991"/>
                    </a:cubicBezTo>
                    <a:cubicBezTo>
                      <a:pt x="1340" y="992"/>
                      <a:pt x="1339" y="993"/>
                      <a:pt x="1336" y="997"/>
                    </a:cubicBezTo>
                    <a:cubicBezTo>
                      <a:pt x="1339" y="993"/>
                      <a:pt x="1329" y="1004"/>
                      <a:pt x="1335" y="996"/>
                    </a:cubicBezTo>
                    <a:cubicBezTo>
                      <a:pt x="1329" y="1003"/>
                      <a:pt x="1324" y="1007"/>
                      <a:pt x="1321" y="1010"/>
                    </a:cubicBezTo>
                    <a:cubicBezTo>
                      <a:pt x="1317" y="1014"/>
                      <a:pt x="1313" y="1017"/>
                      <a:pt x="1308" y="1020"/>
                    </a:cubicBezTo>
                    <a:cubicBezTo>
                      <a:pt x="1307" y="1022"/>
                      <a:pt x="1316" y="1015"/>
                      <a:pt x="1315" y="1016"/>
                    </a:cubicBezTo>
                    <a:cubicBezTo>
                      <a:pt x="1314" y="1017"/>
                      <a:pt x="1308" y="1021"/>
                      <a:pt x="1302" y="1024"/>
                    </a:cubicBezTo>
                    <a:cubicBezTo>
                      <a:pt x="1296" y="1027"/>
                      <a:pt x="1290" y="1030"/>
                      <a:pt x="1289" y="1031"/>
                    </a:cubicBezTo>
                    <a:cubicBezTo>
                      <a:pt x="1284" y="1032"/>
                      <a:pt x="1287" y="1030"/>
                      <a:pt x="1290" y="1029"/>
                    </a:cubicBezTo>
                    <a:cubicBezTo>
                      <a:pt x="1286" y="1030"/>
                      <a:pt x="1282" y="1032"/>
                      <a:pt x="1279" y="1033"/>
                    </a:cubicBezTo>
                    <a:cubicBezTo>
                      <a:pt x="1271" y="1035"/>
                      <a:pt x="1279" y="1032"/>
                      <a:pt x="1287" y="1029"/>
                    </a:cubicBezTo>
                    <a:cubicBezTo>
                      <a:pt x="1294" y="1026"/>
                      <a:pt x="1301" y="1021"/>
                      <a:pt x="1294" y="1024"/>
                    </a:cubicBezTo>
                    <a:cubicBezTo>
                      <a:pt x="1291" y="1026"/>
                      <a:pt x="1287" y="1027"/>
                      <a:pt x="1284" y="1028"/>
                    </a:cubicBezTo>
                    <a:cubicBezTo>
                      <a:pt x="1279" y="1029"/>
                      <a:pt x="1286" y="1027"/>
                      <a:pt x="1290" y="1025"/>
                    </a:cubicBezTo>
                    <a:cubicBezTo>
                      <a:pt x="1294" y="1023"/>
                      <a:pt x="1297" y="1022"/>
                      <a:pt x="1285" y="1026"/>
                    </a:cubicBezTo>
                    <a:cubicBezTo>
                      <a:pt x="1274" y="1031"/>
                      <a:pt x="1265" y="1034"/>
                      <a:pt x="1275" y="1032"/>
                    </a:cubicBezTo>
                    <a:cubicBezTo>
                      <a:pt x="1263" y="1035"/>
                      <a:pt x="1260" y="1035"/>
                      <a:pt x="1257" y="1036"/>
                    </a:cubicBezTo>
                    <a:cubicBezTo>
                      <a:pt x="1254" y="1037"/>
                      <a:pt x="1251" y="1038"/>
                      <a:pt x="1238" y="1037"/>
                    </a:cubicBezTo>
                    <a:cubicBezTo>
                      <a:pt x="1234" y="1037"/>
                      <a:pt x="1239" y="1037"/>
                      <a:pt x="1245" y="1037"/>
                    </a:cubicBezTo>
                    <a:cubicBezTo>
                      <a:pt x="1251" y="1038"/>
                      <a:pt x="1257" y="1037"/>
                      <a:pt x="1254" y="1037"/>
                    </a:cubicBezTo>
                    <a:cubicBezTo>
                      <a:pt x="1241" y="1037"/>
                      <a:pt x="1229" y="1037"/>
                      <a:pt x="1218" y="1032"/>
                    </a:cubicBezTo>
                    <a:cubicBezTo>
                      <a:pt x="1230" y="1036"/>
                      <a:pt x="1219" y="1035"/>
                      <a:pt x="1211" y="1031"/>
                    </a:cubicBezTo>
                    <a:cubicBezTo>
                      <a:pt x="1199" y="1024"/>
                      <a:pt x="1220" y="1035"/>
                      <a:pt x="1202" y="1025"/>
                    </a:cubicBezTo>
                    <a:cubicBezTo>
                      <a:pt x="1199" y="1024"/>
                      <a:pt x="1184" y="1012"/>
                      <a:pt x="1196" y="1023"/>
                    </a:cubicBezTo>
                    <a:cubicBezTo>
                      <a:pt x="1193" y="1021"/>
                      <a:pt x="1189" y="1017"/>
                      <a:pt x="1185" y="1012"/>
                    </a:cubicBezTo>
                    <a:cubicBezTo>
                      <a:pt x="1182" y="1008"/>
                      <a:pt x="1179" y="1002"/>
                      <a:pt x="1176" y="997"/>
                    </a:cubicBezTo>
                    <a:cubicBezTo>
                      <a:pt x="1176" y="997"/>
                      <a:pt x="1176" y="997"/>
                      <a:pt x="1176" y="997"/>
                    </a:cubicBezTo>
                    <a:cubicBezTo>
                      <a:pt x="1186" y="998"/>
                      <a:pt x="1186" y="998"/>
                      <a:pt x="1186" y="998"/>
                    </a:cubicBezTo>
                    <a:cubicBezTo>
                      <a:pt x="1186" y="998"/>
                      <a:pt x="1186" y="998"/>
                      <a:pt x="1186" y="998"/>
                    </a:cubicBezTo>
                    <a:cubicBezTo>
                      <a:pt x="1176" y="997"/>
                      <a:pt x="1176" y="997"/>
                      <a:pt x="1176" y="997"/>
                    </a:cubicBezTo>
                    <a:cubicBezTo>
                      <a:pt x="1178" y="999"/>
                      <a:pt x="1185" y="1011"/>
                      <a:pt x="1178" y="996"/>
                    </a:cubicBezTo>
                    <a:cubicBezTo>
                      <a:pt x="1184" y="997"/>
                      <a:pt x="1184" y="997"/>
                      <a:pt x="1184" y="997"/>
                    </a:cubicBezTo>
                    <a:cubicBezTo>
                      <a:pt x="1184" y="997"/>
                      <a:pt x="1184" y="997"/>
                      <a:pt x="1184" y="997"/>
                    </a:cubicBezTo>
                    <a:cubicBezTo>
                      <a:pt x="1185" y="996"/>
                      <a:pt x="1182" y="1002"/>
                      <a:pt x="1179" y="1006"/>
                    </a:cubicBezTo>
                    <a:cubicBezTo>
                      <a:pt x="1176" y="1011"/>
                      <a:pt x="1173" y="1014"/>
                      <a:pt x="1177" y="1010"/>
                    </a:cubicBezTo>
                    <a:cubicBezTo>
                      <a:pt x="1171" y="1017"/>
                      <a:pt x="1170" y="1017"/>
                      <a:pt x="1174" y="1012"/>
                    </a:cubicBezTo>
                    <a:cubicBezTo>
                      <a:pt x="1170" y="1016"/>
                      <a:pt x="1165" y="1021"/>
                      <a:pt x="1161" y="1025"/>
                    </a:cubicBezTo>
                    <a:cubicBezTo>
                      <a:pt x="1156" y="1030"/>
                      <a:pt x="1152" y="1033"/>
                      <a:pt x="1150" y="1033"/>
                    </a:cubicBezTo>
                    <a:cubicBezTo>
                      <a:pt x="1147" y="1036"/>
                      <a:pt x="1147" y="1036"/>
                      <a:pt x="1147" y="1036"/>
                    </a:cubicBezTo>
                    <a:cubicBezTo>
                      <a:pt x="1144" y="1038"/>
                      <a:pt x="1139" y="1040"/>
                      <a:pt x="1133" y="1042"/>
                    </a:cubicBezTo>
                    <a:cubicBezTo>
                      <a:pt x="1129" y="1045"/>
                      <a:pt x="1121" y="1048"/>
                      <a:pt x="1115" y="1050"/>
                    </a:cubicBezTo>
                    <a:cubicBezTo>
                      <a:pt x="1108" y="1052"/>
                      <a:pt x="1103" y="1053"/>
                      <a:pt x="1103" y="1052"/>
                    </a:cubicBezTo>
                    <a:cubicBezTo>
                      <a:pt x="1101" y="1053"/>
                      <a:pt x="1095" y="1054"/>
                      <a:pt x="1089" y="1054"/>
                    </a:cubicBezTo>
                    <a:cubicBezTo>
                      <a:pt x="1084" y="1054"/>
                      <a:pt x="1080" y="1055"/>
                      <a:pt x="1085" y="1055"/>
                    </a:cubicBezTo>
                    <a:cubicBezTo>
                      <a:pt x="1100" y="1055"/>
                      <a:pt x="1102" y="1053"/>
                      <a:pt x="1110" y="1052"/>
                    </a:cubicBezTo>
                    <a:cubicBezTo>
                      <a:pt x="1100" y="1054"/>
                      <a:pt x="1089" y="1056"/>
                      <a:pt x="1080" y="1056"/>
                    </a:cubicBezTo>
                    <a:cubicBezTo>
                      <a:pt x="1079" y="1056"/>
                      <a:pt x="1079" y="1056"/>
                      <a:pt x="1079" y="1056"/>
                    </a:cubicBezTo>
                    <a:cubicBezTo>
                      <a:pt x="1074" y="1056"/>
                      <a:pt x="1062" y="1054"/>
                      <a:pt x="1059" y="1054"/>
                    </a:cubicBezTo>
                    <a:cubicBezTo>
                      <a:pt x="1063" y="1054"/>
                      <a:pt x="1061" y="1054"/>
                      <a:pt x="1057" y="1053"/>
                    </a:cubicBezTo>
                    <a:cubicBezTo>
                      <a:pt x="1055" y="1052"/>
                      <a:pt x="1053" y="1052"/>
                      <a:pt x="1051" y="1052"/>
                    </a:cubicBezTo>
                    <a:cubicBezTo>
                      <a:pt x="1041" y="1049"/>
                      <a:pt x="1040" y="1048"/>
                      <a:pt x="1039" y="1047"/>
                    </a:cubicBezTo>
                    <a:cubicBezTo>
                      <a:pt x="1038" y="1046"/>
                      <a:pt x="1037" y="1046"/>
                      <a:pt x="1028" y="1040"/>
                    </a:cubicBezTo>
                    <a:cubicBezTo>
                      <a:pt x="1032" y="1043"/>
                      <a:pt x="1037" y="1045"/>
                      <a:pt x="1042" y="1047"/>
                    </a:cubicBezTo>
                    <a:cubicBezTo>
                      <a:pt x="1039" y="1046"/>
                      <a:pt x="1032" y="1042"/>
                      <a:pt x="1024" y="1037"/>
                    </a:cubicBezTo>
                    <a:cubicBezTo>
                      <a:pt x="1020" y="1035"/>
                      <a:pt x="1014" y="1031"/>
                      <a:pt x="1011" y="1029"/>
                    </a:cubicBezTo>
                    <a:cubicBezTo>
                      <a:pt x="1007" y="1025"/>
                      <a:pt x="1006" y="1024"/>
                      <a:pt x="1005" y="1023"/>
                    </a:cubicBezTo>
                    <a:cubicBezTo>
                      <a:pt x="1005" y="1022"/>
                      <a:pt x="1004" y="1021"/>
                      <a:pt x="1000" y="1016"/>
                    </a:cubicBezTo>
                    <a:cubicBezTo>
                      <a:pt x="1003" y="1020"/>
                      <a:pt x="1007" y="1024"/>
                      <a:pt x="1011" y="1027"/>
                    </a:cubicBezTo>
                    <a:cubicBezTo>
                      <a:pt x="1012" y="1029"/>
                      <a:pt x="1005" y="1022"/>
                      <a:pt x="998" y="1010"/>
                    </a:cubicBezTo>
                    <a:cubicBezTo>
                      <a:pt x="1006" y="1010"/>
                      <a:pt x="1006" y="1010"/>
                      <a:pt x="1006" y="1010"/>
                    </a:cubicBezTo>
                    <a:cubicBezTo>
                      <a:pt x="1005" y="1012"/>
                      <a:pt x="1004" y="1013"/>
                      <a:pt x="1003" y="1015"/>
                    </a:cubicBezTo>
                    <a:cubicBezTo>
                      <a:pt x="1001" y="1019"/>
                      <a:pt x="997" y="1024"/>
                      <a:pt x="995" y="1026"/>
                    </a:cubicBezTo>
                    <a:cubicBezTo>
                      <a:pt x="992" y="1028"/>
                      <a:pt x="993" y="1029"/>
                      <a:pt x="998" y="1023"/>
                    </a:cubicBezTo>
                    <a:cubicBezTo>
                      <a:pt x="993" y="1029"/>
                      <a:pt x="984" y="1035"/>
                      <a:pt x="989" y="1031"/>
                    </a:cubicBezTo>
                    <a:cubicBezTo>
                      <a:pt x="975" y="1041"/>
                      <a:pt x="991" y="1031"/>
                      <a:pt x="979" y="1039"/>
                    </a:cubicBezTo>
                    <a:cubicBezTo>
                      <a:pt x="976" y="1040"/>
                      <a:pt x="970" y="1043"/>
                      <a:pt x="964" y="1045"/>
                    </a:cubicBezTo>
                    <a:cubicBezTo>
                      <a:pt x="957" y="1047"/>
                      <a:pt x="950" y="1049"/>
                      <a:pt x="944" y="1050"/>
                    </a:cubicBezTo>
                    <a:cubicBezTo>
                      <a:pt x="949" y="1049"/>
                      <a:pt x="954" y="1047"/>
                      <a:pt x="959" y="1045"/>
                    </a:cubicBezTo>
                    <a:cubicBezTo>
                      <a:pt x="955" y="1046"/>
                      <a:pt x="952" y="1047"/>
                      <a:pt x="949" y="1048"/>
                    </a:cubicBezTo>
                    <a:cubicBezTo>
                      <a:pt x="961" y="1043"/>
                      <a:pt x="942" y="1049"/>
                      <a:pt x="949" y="1046"/>
                    </a:cubicBezTo>
                    <a:cubicBezTo>
                      <a:pt x="943" y="1048"/>
                      <a:pt x="935" y="1050"/>
                      <a:pt x="928" y="1051"/>
                    </a:cubicBezTo>
                    <a:cubicBezTo>
                      <a:pt x="938" y="1050"/>
                      <a:pt x="933" y="1051"/>
                      <a:pt x="925" y="1053"/>
                    </a:cubicBezTo>
                    <a:cubicBezTo>
                      <a:pt x="918" y="1054"/>
                      <a:pt x="909" y="1055"/>
                      <a:pt x="912" y="1056"/>
                    </a:cubicBezTo>
                    <a:cubicBezTo>
                      <a:pt x="898" y="1056"/>
                      <a:pt x="893" y="1055"/>
                      <a:pt x="889" y="1054"/>
                    </a:cubicBezTo>
                    <a:cubicBezTo>
                      <a:pt x="884" y="1053"/>
                      <a:pt x="880" y="1053"/>
                      <a:pt x="865" y="1051"/>
                    </a:cubicBezTo>
                    <a:cubicBezTo>
                      <a:pt x="870" y="1052"/>
                      <a:pt x="856" y="1051"/>
                      <a:pt x="874" y="1054"/>
                    </a:cubicBezTo>
                    <a:cubicBezTo>
                      <a:pt x="865" y="1052"/>
                      <a:pt x="862" y="1052"/>
                      <a:pt x="859" y="1052"/>
                    </a:cubicBezTo>
                    <a:cubicBezTo>
                      <a:pt x="855" y="1051"/>
                      <a:pt x="851" y="1051"/>
                      <a:pt x="841" y="1047"/>
                    </a:cubicBezTo>
                    <a:cubicBezTo>
                      <a:pt x="856" y="1051"/>
                      <a:pt x="826" y="1040"/>
                      <a:pt x="848" y="1047"/>
                    </a:cubicBezTo>
                    <a:cubicBezTo>
                      <a:pt x="846" y="1047"/>
                      <a:pt x="859" y="1050"/>
                      <a:pt x="863" y="1051"/>
                    </a:cubicBezTo>
                    <a:cubicBezTo>
                      <a:pt x="856" y="1048"/>
                      <a:pt x="864" y="1050"/>
                      <a:pt x="847" y="1045"/>
                    </a:cubicBezTo>
                    <a:cubicBezTo>
                      <a:pt x="837" y="1042"/>
                      <a:pt x="823" y="1036"/>
                      <a:pt x="825" y="1037"/>
                    </a:cubicBezTo>
                    <a:cubicBezTo>
                      <a:pt x="825" y="1038"/>
                      <a:pt x="840" y="1044"/>
                      <a:pt x="833" y="1042"/>
                    </a:cubicBezTo>
                    <a:cubicBezTo>
                      <a:pt x="823" y="1038"/>
                      <a:pt x="818" y="1034"/>
                      <a:pt x="813" y="1031"/>
                    </a:cubicBezTo>
                    <a:cubicBezTo>
                      <a:pt x="809" y="1029"/>
                      <a:pt x="807" y="1027"/>
                      <a:pt x="803" y="1024"/>
                    </a:cubicBezTo>
                    <a:cubicBezTo>
                      <a:pt x="814" y="1033"/>
                      <a:pt x="817" y="1035"/>
                      <a:pt x="816" y="1035"/>
                    </a:cubicBezTo>
                    <a:cubicBezTo>
                      <a:pt x="812" y="1033"/>
                      <a:pt x="807" y="1030"/>
                      <a:pt x="802" y="1026"/>
                    </a:cubicBezTo>
                    <a:cubicBezTo>
                      <a:pt x="803" y="1027"/>
                      <a:pt x="804" y="1027"/>
                      <a:pt x="805" y="1028"/>
                    </a:cubicBezTo>
                    <a:cubicBezTo>
                      <a:pt x="795" y="1019"/>
                      <a:pt x="794" y="1017"/>
                      <a:pt x="792" y="1016"/>
                    </a:cubicBezTo>
                    <a:cubicBezTo>
                      <a:pt x="791" y="1014"/>
                      <a:pt x="789" y="1013"/>
                      <a:pt x="782" y="1001"/>
                    </a:cubicBezTo>
                    <a:cubicBezTo>
                      <a:pt x="782" y="1000"/>
                      <a:pt x="781" y="998"/>
                      <a:pt x="780" y="996"/>
                    </a:cubicBezTo>
                    <a:cubicBezTo>
                      <a:pt x="792" y="997"/>
                      <a:pt x="792" y="997"/>
                      <a:pt x="792" y="997"/>
                    </a:cubicBezTo>
                    <a:cubicBezTo>
                      <a:pt x="791" y="999"/>
                      <a:pt x="789" y="1001"/>
                      <a:pt x="788" y="1003"/>
                    </a:cubicBezTo>
                    <a:cubicBezTo>
                      <a:pt x="791" y="996"/>
                      <a:pt x="791" y="996"/>
                      <a:pt x="791" y="996"/>
                    </a:cubicBezTo>
                    <a:cubicBezTo>
                      <a:pt x="781" y="996"/>
                      <a:pt x="781" y="996"/>
                      <a:pt x="781" y="996"/>
                    </a:cubicBezTo>
                    <a:cubicBezTo>
                      <a:pt x="783" y="1001"/>
                      <a:pt x="787" y="1008"/>
                      <a:pt x="791" y="1012"/>
                    </a:cubicBezTo>
                    <a:cubicBezTo>
                      <a:pt x="794" y="1017"/>
                      <a:pt x="797" y="1020"/>
                      <a:pt x="796" y="1018"/>
                    </a:cubicBezTo>
                    <a:cubicBezTo>
                      <a:pt x="788" y="1009"/>
                      <a:pt x="785" y="1003"/>
                      <a:pt x="782" y="996"/>
                    </a:cubicBezTo>
                    <a:cubicBezTo>
                      <a:pt x="791" y="996"/>
                      <a:pt x="791" y="996"/>
                      <a:pt x="791" y="996"/>
                    </a:cubicBezTo>
                    <a:cubicBezTo>
                      <a:pt x="789" y="1000"/>
                      <a:pt x="787" y="1003"/>
                      <a:pt x="784" y="1007"/>
                    </a:cubicBezTo>
                    <a:cubicBezTo>
                      <a:pt x="786" y="1004"/>
                      <a:pt x="789" y="1000"/>
                      <a:pt x="790" y="996"/>
                    </a:cubicBezTo>
                    <a:cubicBezTo>
                      <a:pt x="789" y="999"/>
                      <a:pt x="787" y="1001"/>
                      <a:pt x="784" y="1005"/>
                    </a:cubicBezTo>
                    <a:cubicBezTo>
                      <a:pt x="780" y="1009"/>
                      <a:pt x="775" y="1014"/>
                      <a:pt x="766" y="1021"/>
                    </a:cubicBezTo>
                    <a:cubicBezTo>
                      <a:pt x="756" y="1027"/>
                      <a:pt x="763" y="1023"/>
                      <a:pt x="763" y="1024"/>
                    </a:cubicBezTo>
                    <a:cubicBezTo>
                      <a:pt x="752" y="1030"/>
                      <a:pt x="744" y="1033"/>
                      <a:pt x="737" y="1035"/>
                    </a:cubicBezTo>
                    <a:cubicBezTo>
                      <a:pt x="730" y="1036"/>
                      <a:pt x="724" y="1038"/>
                      <a:pt x="715" y="1038"/>
                    </a:cubicBezTo>
                    <a:cubicBezTo>
                      <a:pt x="717" y="1038"/>
                      <a:pt x="710" y="1038"/>
                      <a:pt x="704" y="1038"/>
                    </a:cubicBezTo>
                    <a:cubicBezTo>
                      <a:pt x="699" y="1038"/>
                      <a:pt x="695" y="1038"/>
                      <a:pt x="704" y="1038"/>
                    </a:cubicBezTo>
                    <a:cubicBezTo>
                      <a:pt x="708" y="1038"/>
                      <a:pt x="720" y="1038"/>
                      <a:pt x="731" y="1035"/>
                    </a:cubicBezTo>
                    <a:cubicBezTo>
                      <a:pt x="743" y="1033"/>
                      <a:pt x="754" y="1028"/>
                      <a:pt x="757" y="1026"/>
                    </a:cubicBezTo>
                    <a:cubicBezTo>
                      <a:pt x="753" y="1027"/>
                      <a:pt x="758" y="1025"/>
                      <a:pt x="763" y="1022"/>
                    </a:cubicBezTo>
                    <a:cubicBezTo>
                      <a:pt x="770" y="1019"/>
                      <a:pt x="776" y="1013"/>
                      <a:pt x="778" y="1010"/>
                    </a:cubicBezTo>
                    <a:cubicBezTo>
                      <a:pt x="770" y="1018"/>
                      <a:pt x="766" y="1019"/>
                      <a:pt x="763" y="1021"/>
                    </a:cubicBezTo>
                    <a:cubicBezTo>
                      <a:pt x="761" y="1022"/>
                      <a:pt x="760" y="1021"/>
                      <a:pt x="758" y="1022"/>
                    </a:cubicBezTo>
                    <a:cubicBezTo>
                      <a:pt x="753" y="1024"/>
                      <a:pt x="748" y="1027"/>
                      <a:pt x="745" y="1028"/>
                    </a:cubicBezTo>
                    <a:cubicBezTo>
                      <a:pt x="743" y="1029"/>
                      <a:pt x="750" y="1027"/>
                      <a:pt x="751" y="1027"/>
                    </a:cubicBezTo>
                    <a:cubicBezTo>
                      <a:pt x="730" y="1036"/>
                      <a:pt x="707" y="1037"/>
                      <a:pt x="695" y="1037"/>
                    </a:cubicBezTo>
                    <a:cubicBezTo>
                      <a:pt x="687" y="1036"/>
                      <a:pt x="689" y="1035"/>
                      <a:pt x="698" y="1036"/>
                    </a:cubicBezTo>
                    <a:cubicBezTo>
                      <a:pt x="671" y="1035"/>
                      <a:pt x="642" y="1026"/>
                      <a:pt x="620" y="1010"/>
                    </a:cubicBezTo>
                    <a:cubicBezTo>
                      <a:pt x="627" y="1015"/>
                      <a:pt x="621" y="1012"/>
                      <a:pt x="614" y="1006"/>
                    </a:cubicBezTo>
                    <a:cubicBezTo>
                      <a:pt x="608" y="1001"/>
                      <a:pt x="602" y="995"/>
                      <a:pt x="606" y="1000"/>
                    </a:cubicBezTo>
                    <a:cubicBezTo>
                      <a:pt x="616" y="1010"/>
                      <a:pt x="626" y="1017"/>
                      <a:pt x="619" y="1013"/>
                    </a:cubicBezTo>
                    <a:cubicBezTo>
                      <a:pt x="612" y="1008"/>
                      <a:pt x="620" y="1013"/>
                      <a:pt x="617" y="1010"/>
                    </a:cubicBezTo>
                    <a:cubicBezTo>
                      <a:pt x="607" y="1004"/>
                      <a:pt x="604" y="998"/>
                      <a:pt x="596" y="990"/>
                    </a:cubicBezTo>
                    <a:cubicBezTo>
                      <a:pt x="604" y="1000"/>
                      <a:pt x="606" y="1000"/>
                      <a:pt x="605" y="999"/>
                    </a:cubicBezTo>
                    <a:cubicBezTo>
                      <a:pt x="604" y="998"/>
                      <a:pt x="602" y="994"/>
                      <a:pt x="604" y="996"/>
                    </a:cubicBezTo>
                    <a:cubicBezTo>
                      <a:pt x="598" y="989"/>
                      <a:pt x="598" y="989"/>
                      <a:pt x="598" y="989"/>
                    </a:cubicBezTo>
                    <a:cubicBezTo>
                      <a:pt x="599" y="989"/>
                      <a:pt x="599" y="989"/>
                      <a:pt x="593" y="982"/>
                    </a:cubicBezTo>
                    <a:cubicBezTo>
                      <a:pt x="592" y="980"/>
                      <a:pt x="592" y="980"/>
                      <a:pt x="592" y="980"/>
                    </a:cubicBezTo>
                    <a:cubicBezTo>
                      <a:pt x="594" y="980"/>
                      <a:pt x="594" y="980"/>
                      <a:pt x="594" y="980"/>
                    </a:cubicBezTo>
                    <a:cubicBezTo>
                      <a:pt x="581" y="991"/>
                      <a:pt x="562" y="1001"/>
                      <a:pt x="544" y="1004"/>
                    </a:cubicBezTo>
                    <a:cubicBezTo>
                      <a:pt x="532" y="1007"/>
                      <a:pt x="516" y="1007"/>
                      <a:pt x="500" y="1006"/>
                    </a:cubicBezTo>
                    <a:cubicBezTo>
                      <a:pt x="485" y="1004"/>
                      <a:pt x="470" y="1000"/>
                      <a:pt x="460" y="996"/>
                    </a:cubicBezTo>
                    <a:cubicBezTo>
                      <a:pt x="449" y="991"/>
                      <a:pt x="457" y="993"/>
                      <a:pt x="445" y="987"/>
                    </a:cubicBezTo>
                    <a:cubicBezTo>
                      <a:pt x="432" y="980"/>
                      <a:pt x="454" y="994"/>
                      <a:pt x="435" y="982"/>
                    </a:cubicBezTo>
                    <a:cubicBezTo>
                      <a:pt x="437" y="983"/>
                      <a:pt x="437" y="983"/>
                      <a:pt x="437" y="983"/>
                    </a:cubicBezTo>
                    <a:cubicBezTo>
                      <a:pt x="434" y="982"/>
                      <a:pt x="426" y="976"/>
                      <a:pt x="418" y="969"/>
                    </a:cubicBezTo>
                    <a:cubicBezTo>
                      <a:pt x="410" y="962"/>
                      <a:pt x="404" y="954"/>
                      <a:pt x="401" y="952"/>
                    </a:cubicBezTo>
                    <a:cubicBezTo>
                      <a:pt x="403" y="954"/>
                      <a:pt x="405" y="955"/>
                      <a:pt x="406" y="957"/>
                    </a:cubicBezTo>
                    <a:cubicBezTo>
                      <a:pt x="401" y="950"/>
                      <a:pt x="401" y="950"/>
                      <a:pt x="401" y="950"/>
                    </a:cubicBezTo>
                    <a:cubicBezTo>
                      <a:pt x="403" y="951"/>
                      <a:pt x="403" y="951"/>
                      <a:pt x="403" y="951"/>
                    </a:cubicBezTo>
                    <a:cubicBezTo>
                      <a:pt x="401" y="953"/>
                      <a:pt x="401" y="953"/>
                      <a:pt x="401" y="953"/>
                    </a:cubicBezTo>
                    <a:cubicBezTo>
                      <a:pt x="400" y="953"/>
                      <a:pt x="396" y="955"/>
                      <a:pt x="401" y="951"/>
                    </a:cubicBezTo>
                    <a:cubicBezTo>
                      <a:pt x="391" y="959"/>
                      <a:pt x="379" y="967"/>
                      <a:pt x="365" y="972"/>
                    </a:cubicBezTo>
                    <a:cubicBezTo>
                      <a:pt x="368" y="971"/>
                      <a:pt x="371" y="970"/>
                      <a:pt x="374" y="969"/>
                    </a:cubicBezTo>
                    <a:cubicBezTo>
                      <a:pt x="363" y="974"/>
                      <a:pt x="352" y="976"/>
                      <a:pt x="342" y="977"/>
                    </a:cubicBezTo>
                    <a:cubicBezTo>
                      <a:pt x="331" y="977"/>
                      <a:pt x="321" y="976"/>
                      <a:pt x="309" y="973"/>
                    </a:cubicBezTo>
                    <a:cubicBezTo>
                      <a:pt x="310" y="973"/>
                      <a:pt x="310" y="973"/>
                      <a:pt x="310" y="973"/>
                    </a:cubicBezTo>
                    <a:cubicBezTo>
                      <a:pt x="305" y="972"/>
                      <a:pt x="301" y="970"/>
                      <a:pt x="296" y="969"/>
                    </a:cubicBezTo>
                    <a:cubicBezTo>
                      <a:pt x="300" y="969"/>
                      <a:pt x="287" y="964"/>
                      <a:pt x="281" y="960"/>
                    </a:cubicBezTo>
                    <a:cubicBezTo>
                      <a:pt x="292" y="967"/>
                      <a:pt x="304" y="970"/>
                      <a:pt x="316" y="972"/>
                    </a:cubicBezTo>
                    <a:cubicBezTo>
                      <a:pt x="321" y="973"/>
                      <a:pt x="318" y="973"/>
                      <a:pt x="315" y="973"/>
                    </a:cubicBezTo>
                    <a:cubicBezTo>
                      <a:pt x="312" y="972"/>
                      <a:pt x="308" y="972"/>
                      <a:pt x="311" y="973"/>
                    </a:cubicBezTo>
                    <a:cubicBezTo>
                      <a:pt x="314" y="974"/>
                      <a:pt x="320" y="975"/>
                      <a:pt x="327" y="976"/>
                    </a:cubicBezTo>
                    <a:cubicBezTo>
                      <a:pt x="334" y="976"/>
                      <a:pt x="340" y="976"/>
                      <a:pt x="342" y="975"/>
                    </a:cubicBezTo>
                    <a:cubicBezTo>
                      <a:pt x="334" y="976"/>
                      <a:pt x="333" y="976"/>
                      <a:pt x="327" y="975"/>
                    </a:cubicBezTo>
                    <a:cubicBezTo>
                      <a:pt x="324" y="974"/>
                      <a:pt x="337" y="975"/>
                      <a:pt x="343" y="974"/>
                    </a:cubicBezTo>
                    <a:cubicBezTo>
                      <a:pt x="339" y="974"/>
                      <a:pt x="332" y="974"/>
                      <a:pt x="331" y="974"/>
                    </a:cubicBezTo>
                    <a:cubicBezTo>
                      <a:pt x="340" y="974"/>
                      <a:pt x="349" y="974"/>
                      <a:pt x="363" y="970"/>
                    </a:cubicBezTo>
                    <a:cubicBezTo>
                      <a:pt x="353" y="973"/>
                      <a:pt x="368" y="969"/>
                      <a:pt x="364" y="970"/>
                    </a:cubicBezTo>
                    <a:cubicBezTo>
                      <a:pt x="365" y="969"/>
                      <a:pt x="378" y="965"/>
                      <a:pt x="393" y="955"/>
                    </a:cubicBezTo>
                    <a:cubicBezTo>
                      <a:pt x="395" y="954"/>
                      <a:pt x="398" y="951"/>
                      <a:pt x="401" y="949"/>
                    </a:cubicBezTo>
                    <a:cubicBezTo>
                      <a:pt x="402" y="948"/>
                      <a:pt x="402" y="948"/>
                      <a:pt x="402" y="948"/>
                    </a:cubicBezTo>
                    <a:cubicBezTo>
                      <a:pt x="403" y="949"/>
                      <a:pt x="403" y="949"/>
                      <a:pt x="403" y="949"/>
                    </a:cubicBezTo>
                    <a:cubicBezTo>
                      <a:pt x="410" y="959"/>
                      <a:pt x="423" y="970"/>
                      <a:pt x="436" y="978"/>
                    </a:cubicBezTo>
                    <a:cubicBezTo>
                      <a:pt x="428" y="974"/>
                      <a:pt x="419" y="968"/>
                      <a:pt x="410" y="959"/>
                    </a:cubicBezTo>
                    <a:cubicBezTo>
                      <a:pt x="414" y="964"/>
                      <a:pt x="417" y="967"/>
                      <a:pt x="420" y="969"/>
                    </a:cubicBezTo>
                    <a:cubicBezTo>
                      <a:pt x="423" y="971"/>
                      <a:pt x="426" y="974"/>
                      <a:pt x="431" y="978"/>
                    </a:cubicBezTo>
                    <a:cubicBezTo>
                      <a:pt x="437" y="981"/>
                      <a:pt x="441" y="983"/>
                      <a:pt x="457" y="990"/>
                    </a:cubicBezTo>
                    <a:cubicBezTo>
                      <a:pt x="457" y="991"/>
                      <a:pt x="457" y="991"/>
                      <a:pt x="457" y="991"/>
                    </a:cubicBezTo>
                    <a:cubicBezTo>
                      <a:pt x="465" y="994"/>
                      <a:pt x="468" y="995"/>
                      <a:pt x="473" y="996"/>
                    </a:cubicBezTo>
                    <a:cubicBezTo>
                      <a:pt x="477" y="997"/>
                      <a:pt x="482" y="998"/>
                      <a:pt x="491" y="1000"/>
                    </a:cubicBezTo>
                    <a:cubicBezTo>
                      <a:pt x="508" y="1003"/>
                      <a:pt x="525" y="1003"/>
                      <a:pt x="540" y="1000"/>
                    </a:cubicBezTo>
                    <a:cubicBezTo>
                      <a:pt x="556" y="998"/>
                      <a:pt x="570" y="992"/>
                      <a:pt x="580" y="985"/>
                    </a:cubicBezTo>
                    <a:cubicBezTo>
                      <a:pt x="582" y="985"/>
                      <a:pt x="582" y="985"/>
                      <a:pt x="582" y="985"/>
                    </a:cubicBezTo>
                    <a:cubicBezTo>
                      <a:pt x="584" y="983"/>
                      <a:pt x="588" y="981"/>
                      <a:pt x="592" y="977"/>
                    </a:cubicBezTo>
                    <a:cubicBezTo>
                      <a:pt x="593" y="976"/>
                      <a:pt x="593" y="976"/>
                      <a:pt x="593" y="976"/>
                    </a:cubicBezTo>
                    <a:cubicBezTo>
                      <a:pt x="595" y="978"/>
                      <a:pt x="595" y="978"/>
                      <a:pt x="595" y="978"/>
                    </a:cubicBezTo>
                    <a:cubicBezTo>
                      <a:pt x="599" y="985"/>
                      <a:pt x="606" y="992"/>
                      <a:pt x="613" y="998"/>
                    </a:cubicBezTo>
                    <a:cubicBezTo>
                      <a:pt x="620" y="1005"/>
                      <a:pt x="628" y="1010"/>
                      <a:pt x="635" y="1014"/>
                    </a:cubicBezTo>
                    <a:cubicBezTo>
                      <a:pt x="649" y="1022"/>
                      <a:pt x="666" y="1027"/>
                      <a:pt x="682" y="1029"/>
                    </a:cubicBezTo>
                    <a:cubicBezTo>
                      <a:pt x="697" y="1032"/>
                      <a:pt x="711" y="1031"/>
                      <a:pt x="719" y="1030"/>
                    </a:cubicBezTo>
                    <a:cubicBezTo>
                      <a:pt x="733" y="1029"/>
                      <a:pt x="746" y="1025"/>
                      <a:pt x="757" y="1019"/>
                    </a:cubicBezTo>
                    <a:cubicBezTo>
                      <a:pt x="769" y="1013"/>
                      <a:pt x="778" y="1004"/>
                      <a:pt x="784" y="993"/>
                    </a:cubicBezTo>
                    <a:cubicBezTo>
                      <a:pt x="786" y="988"/>
                      <a:pt x="786" y="988"/>
                      <a:pt x="786" y="988"/>
                    </a:cubicBezTo>
                    <a:cubicBezTo>
                      <a:pt x="789" y="993"/>
                      <a:pt x="789" y="993"/>
                      <a:pt x="789" y="993"/>
                    </a:cubicBezTo>
                    <a:cubicBezTo>
                      <a:pt x="794" y="1006"/>
                      <a:pt x="804" y="1017"/>
                      <a:pt x="816" y="1025"/>
                    </a:cubicBezTo>
                    <a:cubicBezTo>
                      <a:pt x="828" y="1033"/>
                      <a:pt x="842" y="1038"/>
                      <a:pt x="856" y="1042"/>
                    </a:cubicBezTo>
                    <a:cubicBezTo>
                      <a:pt x="853" y="1042"/>
                      <a:pt x="850" y="1041"/>
                      <a:pt x="846" y="1040"/>
                    </a:cubicBezTo>
                    <a:cubicBezTo>
                      <a:pt x="857" y="1043"/>
                      <a:pt x="853" y="1043"/>
                      <a:pt x="863" y="1045"/>
                    </a:cubicBezTo>
                    <a:cubicBezTo>
                      <a:pt x="858" y="1044"/>
                      <a:pt x="861" y="1044"/>
                      <a:pt x="867" y="1045"/>
                    </a:cubicBezTo>
                    <a:cubicBezTo>
                      <a:pt x="873" y="1046"/>
                      <a:pt x="882" y="1047"/>
                      <a:pt x="885" y="1047"/>
                    </a:cubicBezTo>
                    <a:cubicBezTo>
                      <a:pt x="898" y="1048"/>
                      <a:pt x="914" y="1048"/>
                      <a:pt x="928" y="1046"/>
                    </a:cubicBezTo>
                    <a:cubicBezTo>
                      <a:pt x="943" y="1044"/>
                      <a:pt x="956" y="1039"/>
                      <a:pt x="966" y="1034"/>
                    </a:cubicBezTo>
                    <a:cubicBezTo>
                      <a:pt x="967" y="1034"/>
                      <a:pt x="967" y="1034"/>
                      <a:pt x="967" y="1034"/>
                    </a:cubicBezTo>
                    <a:cubicBezTo>
                      <a:pt x="979" y="1028"/>
                      <a:pt x="991" y="1020"/>
                      <a:pt x="999" y="1006"/>
                    </a:cubicBezTo>
                    <a:cubicBezTo>
                      <a:pt x="1002" y="1001"/>
                      <a:pt x="1002" y="1001"/>
                      <a:pt x="1002" y="1001"/>
                    </a:cubicBezTo>
                    <a:cubicBezTo>
                      <a:pt x="1005" y="1006"/>
                      <a:pt x="1005" y="1006"/>
                      <a:pt x="1005" y="1006"/>
                    </a:cubicBezTo>
                    <a:cubicBezTo>
                      <a:pt x="1011" y="1016"/>
                      <a:pt x="1019" y="1025"/>
                      <a:pt x="1030" y="1032"/>
                    </a:cubicBezTo>
                    <a:cubicBezTo>
                      <a:pt x="1032" y="1034"/>
                      <a:pt x="1037" y="1038"/>
                      <a:pt x="1045" y="1041"/>
                    </a:cubicBezTo>
                    <a:cubicBezTo>
                      <a:pt x="1053" y="1043"/>
                      <a:pt x="1059" y="1045"/>
                      <a:pt x="1065" y="1046"/>
                    </a:cubicBezTo>
                    <a:cubicBezTo>
                      <a:pt x="1072" y="1046"/>
                      <a:pt x="1080" y="1047"/>
                      <a:pt x="1092" y="1046"/>
                    </a:cubicBezTo>
                    <a:cubicBezTo>
                      <a:pt x="1100" y="1045"/>
                      <a:pt x="1111" y="1043"/>
                      <a:pt x="1121" y="1039"/>
                    </a:cubicBezTo>
                    <a:cubicBezTo>
                      <a:pt x="1131" y="1035"/>
                      <a:pt x="1141" y="1030"/>
                      <a:pt x="1148" y="1025"/>
                    </a:cubicBezTo>
                    <a:cubicBezTo>
                      <a:pt x="1160" y="1016"/>
                      <a:pt x="1170" y="1005"/>
                      <a:pt x="1178" y="992"/>
                    </a:cubicBezTo>
                    <a:cubicBezTo>
                      <a:pt x="1182" y="987"/>
                      <a:pt x="1182" y="987"/>
                      <a:pt x="1182" y="987"/>
                    </a:cubicBezTo>
                    <a:cubicBezTo>
                      <a:pt x="1184" y="993"/>
                      <a:pt x="1184" y="993"/>
                      <a:pt x="1184" y="993"/>
                    </a:cubicBezTo>
                    <a:cubicBezTo>
                      <a:pt x="1189" y="1004"/>
                      <a:pt x="1198" y="1014"/>
                      <a:pt x="1208" y="1020"/>
                    </a:cubicBezTo>
                    <a:cubicBezTo>
                      <a:pt x="1219" y="1026"/>
                      <a:pt x="1231" y="1029"/>
                      <a:pt x="1243" y="1029"/>
                    </a:cubicBezTo>
                    <a:cubicBezTo>
                      <a:pt x="1268" y="1030"/>
                      <a:pt x="1292" y="1021"/>
                      <a:pt x="1312" y="1006"/>
                    </a:cubicBezTo>
                    <a:cubicBezTo>
                      <a:pt x="1313" y="1006"/>
                      <a:pt x="1314" y="1005"/>
                      <a:pt x="1316" y="1004"/>
                    </a:cubicBezTo>
                    <a:cubicBezTo>
                      <a:pt x="1331" y="991"/>
                      <a:pt x="1344" y="973"/>
                      <a:pt x="1347" y="951"/>
                    </a:cubicBezTo>
                    <a:cubicBezTo>
                      <a:pt x="1348" y="943"/>
                      <a:pt x="1348" y="943"/>
                      <a:pt x="1348" y="943"/>
                    </a:cubicBezTo>
                    <a:cubicBezTo>
                      <a:pt x="1355" y="949"/>
                      <a:pt x="1355" y="949"/>
                      <a:pt x="1355" y="949"/>
                    </a:cubicBezTo>
                    <a:cubicBezTo>
                      <a:pt x="1363" y="957"/>
                      <a:pt x="1373" y="963"/>
                      <a:pt x="1384" y="965"/>
                    </a:cubicBezTo>
                    <a:cubicBezTo>
                      <a:pt x="1395" y="968"/>
                      <a:pt x="1407" y="965"/>
                      <a:pt x="1414" y="959"/>
                    </a:cubicBezTo>
                    <a:cubicBezTo>
                      <a:pt x="1423" y="953"/>
                      <a:pt x="1426" y="943"/>
                      <a:pt x="1426" y="933"/>
                    </a:cubicBezTo>
                    <a:cubicBezTo>
                      <a:pt x="1425" y="923"/>
                      <a:pt x="1421" y="914"/>
                      <a:pt x="1416" y="907"/>
                    </a:cubicBezTo>
                    <a:cubicBezTo>
                      <a:pt x="1417" y="908"/>
                      <a:pt x="1418" y="909"/>
                      <a:pt x="1420" y="911"/>
                    </a:cubicBezTo>
                    <a:cubicBezTo>
                      <a:pt x="1419" y="909"/>
                      <a:pt x="1418" y="907"/>
                      <a:pt x="1417" y="905"/>
                    </a:cubicBezTo>
                    <a:cubicBezTo>
                      <a:pt x="1412" y="898"/>
                      <a:pt x="1412" y="898"/>
                      <a:pt x="1412" y="898"/>
                    </a:cubicBezTo>
                    <a:cubicBezTo>
                      <a:pt x="1420" y="901"/>
                      <a:pt x="1420" y="901"/>
                      <a:pt x="1420" y="901"/>
                    </a:cubicBezTo>
                    <a:cubicBezTo>
                      <a:pt x="1428" y="903"/>
                      <a:pt x="1436" y="903"/>
                      <a:pt x="1441" y="903"/>
                    </a:cubicBezTo>
                    <a:cubicBezTo>
                      <a:pt x="1447" y="902"/>
                      <a:pt x="1450" y="901"/>
                      <a:pt x="1448" y="901"/>
                    </a:cubicBezTo>
                    <a:cubicBezTo>
                      <a:pt x="1456" y="900"/>
                      <a:pt x="1466" y="896"/>
                      <a:pt x="1474" y="891"/>
                    </a:cubicBezTo>
                    <a:cubicBezTo>
                      <a:pt x="1482" y="886"/>
                      <a:pt x="1488" y="879"/>
                      <a:pt x="1492" y="876"/>
                    </a:cubicBezTo>
                    <a:cubicBezTo>
                      <a:pt x="1497" y="869"/>
                      <a:pt x="1500" y="865"/>
                      <a:pt x="1502" y="860"/>
                    </a:cubicBezTo>
                    <a:cubicBezTo>
                      <a:pt x="1504" y="856"/>
                      <a:pt x="1506" y="852"/>
                      <a:pt x="1508" y="845"/>
                    </a:cubicBezTo>
                    <a:cubicBezTo>
                      <a:pt x="1514" y="829"/>
                      <a:pt x="1514" y="817"/>
                      <a:pt x="1511" y="806"/>
                    </a:cubicBezTo>
                    <a:cubicBezTo>
                      <a:pt x="1508" y="796"/>
                      <a:pt x="1501" y="786"/>
                      <a:pt x="1486" y="781"/>
                    </a:cubicBezTo>
                    <a:cubicBezTo>
                      <a:pt x="1474" y="778"/>
                      <a:pt x="1474" y="778"/>
                      <a:pt x="1474" y="778"/>
                    </a:cubicBezTo>
                    <a:cubicBezTo>
                      <a:pt x="1486" y="772"/>
                      <a:pt x="1486" y="772"/>
                      <a:pt x="1486" y="772"/>
                    </a:cubicBezTo>
                    <a:cubicBezTo>
                      <a:pt x="1486" y="772"/>
                      <a:pt x="1486" y="772"/>
                      <a:pt x="1486" y="772"/>
                    </a:cubicBezTo>
                    <a:cubicBezTo>
                      <a:pt x="1486" y="772"/>
                      <a:pt x="1486" y="772"/>
                      <a:pt x="1486" y="772"/>
                    </a:cubicBezTo>
                    <a:cubicBezTo>
                      <a:pt x="1475" y="777"/>
                      <a:pt x="1475" y="777"/>
                      <a:pt x="1475" y="777"/>
                    </a:cubicBezTo>
                    <a:cubicBezTo>
                      <a:pt x="1486" y="781"/>
                      <a:pt x="1486" y="781"/>
                      <a:pt x="1486" y="781"/>
                    </a:cubicBezTo>
                    <a:cubicBezTo>
                      <a:pt x="1489" y="782"/>
                      <a:pt x="1491" y="783"/>
                      <a:pt x="1493" y="784"/>
                    </a:cubicBezTo>
                    <a:cubicBezTo>
                      <a:pt x="1496" y="786"/>
                      <a:pt x="1496" y="785"/>
                      <a:pt x="1489" y="782"/>
                    </a:cubicBezTo>
                    <a:cubicBezTo>
                      <a:pt x="1487" y="781"/>
                      <a:pt x="1487" y="781"/>
                      <a:pt x="1487" y="781"/>
                    </a:cubicBezTo>
                    <a:cubicBezTo>
                      <a:pt x="1476" y="777"/>
                      <a:pt x="1476" y="777"/>
                      <a:pt x="1476" y="777"/>
                    </a:cubicBezTo>
                    <a:cubicBezTo>
                      <a:pt x="1486" y="773"/>
                      <a:pt x="1486" y="773"/>
                      <a:pt x="1486" y="773"/>
                    </a:cubicBezTo>
                    <a:cubicBezTo>
                      <a:pt x="1492" y="770"/>
                      <a:pt x="1501" y="765"/>
                      <a:pt x="1506" y="761"/>
                    </a:cubicBezTo>
                    <a:cubicBezTo>
                      <a:pt x="1511" y="756"/>
                      <a:pt x="1514" y="753"/>
                      <a:pt x="1509" y="756"/>
                    </a:cubicBezTo>
                    <a:cubicBezTo>
                      <a:pt x="1522" y="745"/>
                      <a:pt x="1532" y="727"/>
                      <a:pt x="1534" y="707"/>
                    </a:cubicBezTo>
                    <a:cubicBezTo>
                      <a:pt x="1535" y="697"/>
                      <a:pt x="1534" y="687"/>
                      <a:pt x="1531" y="678"/>
                    </a:cubicBezTo>
                    <a:cubicBezTo>
                      <a:pt x="1528" y="669"/>
                      <a:pt x="1523" y="661"/>
                      <a:pt x="1517" y="655"/>
                    </a:cubicBezTo>
                    <a:cubicBezTo>
                      <a:pt x="1519" y="658"/>
                      <a:pt x="1513" y="652"/>
                      <a:pt x="1509" y="651"/>
                    </a:cubicBezTo>
                    <a:cubicBezTo>
                      <a:pt x="1504" y="647"/>
                      <a:pt x="1498" y="645"/>
                      <a:pt x="1492" y="643"/>
                    </a:cubicBezTo>
                    <a:cubicBezTo>
                      <a:pt x="1473" y="638"/>
                      <a:pt x="1473" y="638"/>
                      <a:pt x="1473" y="638"/>
                    </a:cubicBezTo>
                    <a:cubicBezTo>
                      <a:pt x="1491" y="633"/>
                      <a:pt x="1491" y="633"/>
                      <a:pt x="1491" y="633"/>
                    </a:cubicBezTo>
                    <a:cubicBezTo>
                      <a:pt x="1502" y="629"/>
                      <a:pt x="1512" y="623"/>
                      <a:pt x="1519" y="615"/>
                    </a:cubicBezTo>
                    <a:cubicBezTo>
                      <a:pt x="1525" y="606"/>
                      <a:pt x="1528" y="596"/>
                      <a:pt x="1528" y="587"/>
                    </a:cubicBezTo>
                    <a:cubicBezTo>
                      <a:pt x="1528" y="582"/>
                      <a:pt x="1529" y="594"/>
                      <a:pt x="1529" y="582"/>
                    </a:cubicBezTo>
                    <a:cubicBezTo>
                      <a:pt x="1528" y="575"/>
                      <a:pt x="1529" y="582"/>
                      <a:pt x="1527" y="574"/>
                    </a:cubicBezTo>
                    <a:cubicBezTo>
                      <a:pt x="1523" y="556"/>
                      <a:pt x="1510" y="540"/>
                      <a:pt x="1492" y="535"/>
                    </a:cubicBezTo>
                    <a:cubicBezTo>
                      <a:pt x="1493" y="525"/>
                      <a:pt x="1493" y="525"/>
                      <a:pt x="1493" y="525"/>
                    </a:cubicBezTo>
                    <a:cubicBezTo>
                      <a:pt x="1507" y="522"/>
                      <a:pt x="1518" y="513"/>
                      <a:pt x="1526" y="500"/>
                    </a:cubicBezTo>
                    <a:cubicBezTo>
                      <a:pt x="1533" y="488"/>
                      <a:pt x="1537" y="474"/>
                      <a:pt x="1538" y="460"/>
                    </a:cubicBezTo>
                    <a:cubicBezTo>
                      <a:pt x="1539" y="442"/>
                      <a:pt x="1535" y="423"/>
                      <a:pt x="1526" y="407"/>
                    </a:cubicBezTo>
                    <a:cubicBezTo>
                      <a:pt x="1517" y="391"/>
                      <a:pt x="1501" y="380"/>
                      <a:pt x="1483" y="375"/>
                    </a:cubicBezTo>
                    <a:cubicBezTo>
                      <a:pt x="1465" y="371"/>
                      <a:pt x="1465" y="371"/>
                      <a:pt x="1465" y="371"/>
                    </a:cubicBezTo>
                    <a:cubicBezTo>
                      <a:pt x="1482" y="365"/>
                      <a:pt x="1482" y="365"/>
                      <a:pt x="1482" y="365"/>
                    </a:cubicBezTo>
                    <a:cubicBezTo>
                      <a:pt x="1493" y="362"/>
                      <a:pt x="1502" y="357"/>
                      <a:pt x="1510" y="349"/>
                    </a:cubicBezTo>
                    <a:cubicBezTo>
                      <a:pt x="1517" y="342"/>
                      <a:pt x="1522" y="333"/>
                      <a:pt x="1524" y="323"/>
                    </a:cubicBezTo>
                    <a:cubicBezTo>
                      <a:pt x="1527" y="302"/>
                      <a:pt x="1520" y="280"/>
                      <a:pt x="1508" y="263"/>
                    </a:cubicBezTo>
                    <a:cubicBezTo>
                      <a:pt x="1508" y="263"/>
                      <a:pt x="1508" y="263"/>
                      <a:pt x="1508" y="263"/>
                    </a:cubicBezTo>
                    <a:cubicBezTo>
                      <a:pt x="1500" y="252"/>
                      <a:pt x="1489" y="239"/>
                      <a:pt x="1475" y="233"/>
                    </a:cubicBezTo>
                    <a:cubicBezTo>
                      <a:pt x="1463" y="228"/>
                      <a:pt x="1463" y="228"/>
                      <a:pt x="1463" y="228"/>
                    </a:cubicBezTo>
                    <a:cubicBezTo>
                      <a:pt x="1475" y="224"/>
                      <a:pt x="1475" y="224"/>
                      <a:pt x="1475" y="224"/>
                    </a:cubicBezTo>
                    <a:cubicBezTo>
                      <a:pt x="1488" y="220"/>
                      <a:pt x="1499" y="214"/>
                      <a:pt x="1504" y="207"/>
                    </a:cubicBezTo>
                    <a:cubicBezTo>
                      <a:pt x="1506" y="205"/>
                      <a:pt x="1510" y="201"/>
                      <a:pt x="1511" y="198"/>
                    </a:cubicBezTo>
                    <a:cubicBezTo>
                      <a:pt x="1513" y="194"/>
                      <a:pt x="1513" y="192"/>
                      <a:pt x="1513" y="193"/>
                    </a:cubicBezTo>
                    <a:cubicBezTo>
                      <a:pt x="1514" y="189"/>
                      <a:pt x="1514" y="184"/>
                      <a:pt x="1511" y="178"/>
                    </a:cubicBezTo>
                    <a:cubicBezTo>
                      <a:pt x="1509" y="172"/>
                      <a:pt x="1505" y="166"/>
                      <a:pt x="1499" y="161"/>
                    </a:cubicBezTo>
                    <a:cubicBezTo>
                      <a:pt x="1488" y="150"/>
                      <a:pt x="1472" y="142"/>
                      <a:pt x="1458" y="138"/>
                    </a:cubicBezTo>
                    <a:cubicBezTo>
                      <a:pt x="1465" y="140"/>
                      <a:pt x="1465" y="140"/>
                      <a:pt x="1465" y="140"/>
                    </a:cubicBezTo>
                    <a:cubicBezTo>
                      <a:pt x="1458" y="138"/>
                      <a:pt x="1451" y="136"/>
                      <a:pt x="1444" y="134"/>
                    </a:cubicBezTo>
                    <a:cubicBezTo>
                      <a:pt x="1440" y="134"/>
                      <a:pt x="1440" y="134"/>
                      <a:pt x="1440" y="134"/>
                    </a:cubicBezTo>
                    <a:cubicBezTo>
                      <a:pt x="1440" y="129"/>
                      <a:pt x="1440" y="129"/>
                      <a:pt x="1440" y="129"/>
                    </a:cubicBezTo>
                    <a:cubicBezTo>
                      <a:pt x="1441" y="119"/>
                      <a:pt x="1439" y="109"/>
                      <a:pt x="1432" y="101"/>
                    </a:cubicBezTo>
                    <a:cubicBezTo>
                      <a:pt x="1425" y="93"/>
                      <a:pt x="1415" y="87"/>
                      <a:pt x="1404" y="84"/>
                    </a:cubicBezTo>
                    <a:cubicBezTo>
                      <a:pt x="1407" y="85"/>
                      <a:pt x="1412" y="87"/>
                      <a:pt x="1413" y="87"/>
                    </a:cubicBezTo>
                    <a:cubicBezTo>
                      <a:pt x="1408" y="84"/>
                      <a:pt x="1401" y="83"/>
                      <a:pt x="1394" y="82"/>
                    </a:cubicBezTo>
                    <a:cubicBezTo>
                      <a:pt x="1388" y="82"/>
                      <a:pt x="1382" y="82"/>
                      <a:pt x="1379" y="81"/>
                    </a:cubicBezTo>
                    <a:cubicBezTo>
                      <a:pt x="1372" y="82"/>
                      <a:pt x="1374" y="83"/>
                      <a:pt x="1378" y="82"/>
                    </a:cubicBezTo>
                    <a:cubicBezTo>
                      <a:pt x="1353" y="84"/>
                      <a:pt x="1328" y="96"/>
                      <a:pt x="1314" y="117"/>
                    </a:cubicBezTo>
                    <a:cubicBezTo>
                      <a:pt x="1310" y="123"/>
                      <a:pt x="1310" y="123"/>
                      <a:pt x="1310" y="123"/>
                    </a:cubicBezTo>
                    <a:cubicBezTo>
                      <a:pt x="1306" y="116"/>
                      <a:pt x="1306" y="116"/>
                      <a:pt x="1306" y="116"/>
                    </a:cubicBezTo>
                    <a:cubicBezTo>
                      <a:pt x="1296" y="96"/>
                      <a:pt x="1276" y="80"/>
                      <a:pt x="1254" y="73"/>
                    </a:cubicBezTo>
                    <a:cubicBezTo>
                      <a:pt x="1232" y="66"/>
                      <a:pt x="1207" y="69"/>
                      <a:pt x="1190" y="81"/>
                    </a:cubicBezTo>
                    <a:cubicBezTo>
                      <a:pt x="1179" y="89"/>
                      <a:pt x="1176" y="95"/>
                      <a:pt x="1174" y="97"/>
                    </a:cubicBezTo>
                    <a:cubicBezTo>
                      <a:pt x="1167" y="104"/>
                      <a:pt x="1167" y="104"/>
                      <a:pt x="1167" y="104"/>
                    </a:cubicBezTo>
                    <a:cubicBezTo>
                      <a:pt x="1166" y="96"/>
                      <a:pt x="1166" y="96"/>
                      <a:pt x="1166" y="96"/>
                    </a:cubicBezTo>
                    <a:cubicBezTo>
                      <a:pt x="1165" y="92"/>
                      <a:pt x="1166" y="95"/>
                      <a:pt x="1166" y="94"/>
                    </a:cubicBezTo>
                    <a:cubicBezTo>
                      <a:pt x="1166" y="94"/>
                      <a:pt x="1166" y="93"/>
                      <a:pt x="1165" y="91"/>
                    </a:cubicBezTo>
                    <a:cubicBezTo>
                      <a:pt x="1164" y="88"/>
                      <a:pt x="1163" y="84"/>
                      <a:pt x="1158" y="79"/>
                    </a:cubicBezTo>
                    <a:cubicBezTo>
                      <a:pt x="1156" y="76"/>
                      <a:pt x="1156" y="77"/>
                      <a:pt x="1156" y="77"/>
                    </a:cubicBezTo>
                    <a:cubicBezTo>
                      <a:pt x="1151" y="71"/>
                      <a:pt x="1146" y="67"/>
                      <a:pt x="1141" y="65"/>
                    </a:cubicBezTo>
                    <a:cubicBezTo>
                      <a:pt x="1136" y="62"/>
                      <a:pt x="1131" y="60"/>
                      <a:pt x="1126" y="59"/>
                    </a:cubicBezTo>
                    <a:cubicBezTo>
                      <a:pt x="1130" y="61"/>
                      <a:pt x="1119" y="58"/>
                      <a:pt x="1118" y="59"/>
                    </a:cubicBezTo>
                    <a:cubicBezTo>
                      <a:pt x="1103" y="56"/>
                      <a:pt x="1093" y="58"/>
                      <a:pt x="1085" y="60"/>
                    </a:cubicBezTo>
                    <a:cubicBezTo>
                      <a:pt x="1077" y="62"/>
                      <a:pt x="1069" y="65"/>
                      <a:pt x="1060" y="72"/>
                    </a:cubicBezTo>
                    <a:cubicBezTo>
                      <a:pt x="1061" y="71"/>
                      <a:pt x="1061" y="71"/>
                      <a:pt x="1061" y="71"/>
                    </a:cubicBezTo>
                    <a:cubicBezTo>
                      <a:pt x="1055" y="76"/>
                      <a:pt x="1049" y="83"/>
                      <a:pt x="1046" y="91"/>
                    </a:cubicBezTo>
                    <a:cubicBezTo>
                      <a:pt x="1041" y="103"/>
                      <a:pt x="1041" y="103"/>
                      <a:pt x="1041" y="103"/>
                    </a:cubicBezTo>
                    <a:cubicBezTo>
                      <a:pt x="1039" y="90"/>
                      <a:pt x="1039" y="90"/>
                      <a:pt x="1039" y="90"/>
                    </a:cubicBezTo>
                    <a:cubicBezTo>
                      <a:pt x="1037" y="79"/>
                      <a:pt x="1032" y="69"/>
                      <a:pt x="1025" y="61"/>
                    </a:cubicBezTo>
                    <a:cubicBezTo>
                      <a:pt x="1019" y="53"/>
                      <a:pt x="1010" y="47"/>
                      <a:pt x="1002" y="44"/>
                    </a:cubicBezTo>
                    <a:cubicBezTo>
                      <a:pt x="976" y="31"/>
                      <a:pt x="946" y="30"/>
                      <a:pt x="918" y="35"/>
                    </a:cubicBezTo>
                    <a:cubicBezTo>
                      <a:pt x="890" y="40"/>
                      <a:pt x="863" y="52"/>
                      <a:pt x="844" y="71"/>
                    </a:cubicBezTo>
                    <a:cubicBezTo>
                      <a:pt x="837" y="78"/>
                      <a:pt x="837" y="78"/>
                      <a:pt x="837" y="78"/>
                    </a:cubicBezTo>
                    <a:cubicBezTo>
                      <a:pt x="834" y="69"/>
                      <a:pt x="834" y="69"/>
                      <a:pt x="834" y="69"/>
                    </a:cubicBezTo>
                    <a:cubicBezTo>
                      <a:pt x="830" y="54"/>
                      <a:pt x="819" y="41"/>
                      <a:pt x="805" y="34"/>
                    </a:cubicBezTo>
                    <a:cubicBezTo>
                      <a:pt x="791" y="27"/>
                      <a:pt x="774" y="25"/>
                      <a:pt x="759" y="27"/>
                    </a:cubicBezTo>
                    <a:cubicBezTo>
                      <a:pt x="727" y="29"/>
                      <a:pt x="697" y="44"/>
                      <a:pt x="675" y="67"/>
                    </a:cubicBezTo>
                    <a:cubicBezTo>
                      <a:pt x="669" y="73"/>
                      <a:pt x="669" y="73"/>
                      <a:pt x="669" y="73"/>
                    </a:cubicBezTo>
                    <a:cubicBezTo>
                      <a:pt x="665" y="65"/>
                      <a:pt x="665" y="65"/>
                      <a:pt x="665" y="65"/>
                    </a:cubicBezTo>
                    <a:cubicBezTo>
                      <a:pt x="657" y="49"/>
                      <a:pt x="644" y="36"/>
                      <a:pt x="628" y="27"/>
                    </a:cubicBezTo>
                    <a:cubicBezTo>
                      <a:pt x="612" y="18"/>
                      <a:pt x="594" y="12"/>
                      <a:pt x="576" y="10"/>
                    </a:cubicBezTo>
                    <a:cubicBezTo>
                      <a:pt x="529" y="5"/>
                      <a:pt x="480" y="22"/>
                      <a:pt x="452" y="59"/>
                    </a:cubicBezTo>
                    <a:cubicBezTo>
                      <a:pt x="447" y="66"/>
                      <a:pt x="447" y="66"/>
                      <a:pt x="447" y="66"/>
                    </a:cubicBezTo>
                    <a:cubicBezTo>
                      <a:pt x="442" y="59"/>
                      <a:pt x="442" y="59"/>
                      <a:pt x="442" y="59"/>
                    </a:cubicBezTo>
                    <a:cubicBezTo>
                      <a:pt x="432" y="45"/>
                      <a:pt x="418" y="35"/>
                      <a:pt x="401" y="30"/>
                    </a:cubicBezTo>
                    <a:cubicBezTo>
                      <a:pt x="385" y="25"/>
                      <a:pt x="368" y="24"/>
                      <a:pt x="352" y="27"/>
                    </a:cubicBezTo>
                    <a:cubicBezTo>
                      <a:pt x="335" y="30"/>
                      <a:pt x="319" y="36"/>
                      <a:pt x="306" y="46"/>
                    </a:cubicBezTo>
                    <a:cubicBezTo>
                      <a:pt x="293" y="56"/>
                      <a:pt x="284" y="70"/>
                      <a:pt x="283" y="86"/>
                    </a:cubicBezTo>
                    <a:cubicBezTo>
                      <a:pt x="282" y="101"/>
                      <a:pt x="282" y="101"/>
                      <a:pt x="282" y="101"/>
                    </a:cubicBezTo>
                    <a:cubicBezTo>
                      <a:pt x="272" y="90"/>
                      <a:pt x="272" y="90"/>
                      <a:pt x="272" y="90"/>
                    </a:cubicBezTo>
                    <a:cubicBezTo>
                      <a:pt x="259" y="75"/>
                      <a:pt x="242" y="64"/>
                      <a:pt x="223" y="60"/>
                    </a:cubicBezTo>
                    <a:cubicBezTo>
                      <a:pt x="214" y="59"/>
                      <a:pt x="205" y="60"/>
                      <a:pt x="197" y="63"/>
                    </a:cubicBezTo>
                    <a:cubicBezTo>
                      <a:pt x="189" y="67"/>
                      <a:pt x="183" y="74"/>
                      <a:pt x="180" y="82"/>
                    </a:cubicBezTo>
                    <a:cubicBezTo>
                      <a:pt x="179" y="86"/>
                      <a:pt x="178" y="90"/>
                      <a:pt x="177" y="94"/>
                    </a:cubicBezTo>
                    <a:cubicBezTo>
                      <a:pt x="176" y="104"/>
                      <a:pt x="176" y="104"/>
                      <a:pt x="176" y="104"/>
                    </a:cubicBezTo>
                    <a:cubicBezTo>
                      <a:pt x="168" y="98"/>
                      <a:pt x="168" y="98"/>
                      <a:pt x="168" y="98"/>
                    </a:cubicBezTo>
                    <a:cubicBezTo>
                      <a:pt x="159" y="91"/>
                      <a:pt x="151" y="89"/>
                      <a:pt x="143" y="89"/>
                    </a:cubicBezTo>
                    <a:cubicBezTo>
                      <a:pt x="139" y="89"/>
                      <a:pt x="134" y="90"/>
                      <a:pt x="129" y="92"/>
                    </a:cubicBezTo>
                    <a:cubicBezTo>
                      <a:pt x="123" y="94"/>
                      <a:pt x="118" y="97"/>
                      <a:pt x="112" y="102"/>
                    </a:cubicBezTo>
                    <a:cubicBezTo>
                      <a:pt x="113" y="101"/>
                      <a:pt x="114" y="99"/>
                      <a:pt x="112" y="101"/>
                    </a:cubicBezTo>
                    <a:cubicBezTo>
                      <a:pt x="112" y="102"/>
                      <a:pt x="107" y="106"/>
                      <a:pt x="104" y="112"/>
                    </a:cubicBezTo>
                    <a:cubicBezTo>
                      <a:pt x="100" y="118"/>
                      <a:pt x="99" y="125"/>
                      <a:pt x="99" y="127"/>
                    </a:cubicBezTo>
                    <a:cubicBezTo>
                      <a:pt x="96" y="143"/>
                      <a:pt x="105" y="161"/>
                      <a:pt x="117" y="174"/>
                    </a:cubicBezTo>
                    <a:cubicBezTo>
                      <a:pt x="123" y="180"/>
                      <a:pt x="123" y="180"/>
                      <a:pt x="123" y="180"/>
                    </a:cubicBezTo>
                    <a:cubicBezTo>
                      <a:pt x="116" y="183"/>
                      <a:pt x="116" y="183"/>
                      <a:pt x="116" y="183"/>
                    </a:cubicBezTo>
                    <a:cubicBezTo>
                      <a:pt x="100" y="192"/>
                      <a:pt x="86" y="206"/>
                      <a:pt x="76" y="222"/>
                    </a:cubicBezTo>
                    <a:cubicBezTo>
                      <a:pt x="67" y="238"/>
                      <a:pt x="60" y="257"/>
                      <a:pt x="61" y="277"/>
                    </a:cubicBezTo>
                    <a:cubicBezTo>
                      <a:pt x="61" y="272"/>
                      <a:pt x="61" y="268"/>
                      <a:pt x="61" y="268"/>
                    </a:cubicBezTo>
                    <a:cubicBezTo>
                      <a:pt x="61" y="267"/>
                      <a:pt x="60" y="268"/>
                      <a:pt x="60" y="274"/>
                    </a:cubicBezTo>
                    <a:cubicBezTo>
                      <a:pt x="60" y="277"/>
                      <a:pt x="61" y="281"/>
                      <a:pt x="62" y="285"/>
                    </a:cubicBezTo>
                    <a:cubicBezTo>
                      <a:pt x="62" y="287"/>
                      <a:pt x="62" y="287"/>
                      <a:pt x="62" y="287"/>
                    </a:cubicBezTo>
                    <a:cubicBezTo>
                      <a:pt x="63" y="294"/>
                      <a:pt x="67" y="301"/>
                      <a:pt x="65" y="294"/>
                    </a:cubicBezTo>
                    <a:cubicBezTo>
                      <a:pt x="69" y="308"/>
                      <a:pt x="79" y="320"/>
                      <a:pt x="92" y="327"/>
                    </a:cubicBezTo>
                    <a:cubicBezTo>
                      <a:pt x="109" y="337"/>
                      <a:pt x="109" y="337"/>
                      <a:pt x="109" y="337"/>
                    </a:cubicBezTo>
                    <a:cubicBezTo>
                      <a:pt x="89" y="340"/>
                      <a:pt x="89" y="340"/>
                      <a:pt x="89" y="340"/>
                    </a:cubicBezTo>
                    <a:cubicBezTo>
                      <a:pt x="69" y="343"/>
                      <a:pt x="48" y="350"/>
                      <a:pt x="33" y="363"/>
                    </a:cubicBezTo>
                    <a:cubicBezTo>
                      <a:pt x="18" y="376"/>
                      <a:pt x="8" y="395"/>
                      <a:pt x="8" y="415"/>
                    </a:cubicBezTo>
                    <a:cubicBezTo>
                      <a:pt x="8" y="435"/>
                      <a:pt x="16" y="456"/>
                      <a:pt x="30" y="472"/>
                    </a:cubicBezTo>
                    <a:cubicBezTo>
                      <a:pt x="43" y="488"/>
                      <a:pt x="62" y="500"/>
                      <a:pt x="82" y="507"/>
                    </a:cubicBezTo>
                    <a:cubicBezTo>
                      <a:pt x="95" y="512"/>
                      <a:pt x="95" y="512"/>
                      <a:pt x="95" y="512"/>
                    </a:cubicBezTo>
                    <a:cubicBezTo>
                      <a:pt x="83" y="518"/>
                      <a:pt x="83" y="518"/>
                      <a:pt x="83" y="518"/>
                    </a:cubicBezTo>
                    <a:cubicBezTo>
                      <a:pt x="73" y="524"/>
                      <a:pt x="63" y="531"/>
                      <a:pt x="56" y="541"/>
                    </a:cubicBezTo>
                    <a:cubicBezTo>
                      <a:pt x="48" y="550"/>
                      <a:pt x="43" y="560"/>
                      <a:pt x="43" y="572"/>
                    </a:cubicBezTo>
                    <a:cubicBezTo>
                      <a:pt x="42" y="584"/>
                      <a:pt x="45" y="595"/>
                      <a:pt x="51" y="606"/>
                    </a:cubicBezTo>
                    <a:cubicBezTo>
                      <a:pt x="57" y="616"/>
                      <a:pt x="66" y="625"/>
                      <a:pt x="75" y="633"/>
                    </a:cubicBezTo>
                    <a:cubicBezTo>
                      <a:pt x="79" y="636"/>
                      <a:pt x="84" y="639"/>
                      <a:pt x="89" y="642"/>
                    </a:cubicBezTo>
                    <a:cubicBezTo>
                      <a:pt x="96" y="646"/>
                      <a:pt x="96" y="646"/>
                      <a:pt x="96" y="646"/>
                    </a:cubicBezTo>
                    <a:cubicBezTo>
                      <a:pt x="90" y="651"/>
                      <a:pt x="90" y="651"/>
                      <a:pt x="90" y="651"/>
                    </a:cubicBezTo>
                    <a:cubicBezTo>
                      <a:pt x="78" y="662"/>
                      <a:pt x="66" y="677"/>
                      <a:pt x="59" y="694"/>
                    </a:cubicBezTo>
                    <a:cubicBezTo>
                      <a:pt x="53" y="710"/>
                      <a:pt x="51" y="729"/>
                      <a:pt x="55" y="744"/>
                    </a:cubicBezTo>
                    <a:cubicBezTo>
                      <a:pt x="58" y="757"/>
                      <a:pt x="65" y="769"/>
                      <a:pt x="75" y="777"/>
                    </a:cubicBezTo>
                    <a:cubicBezTo>
                      <a:pt x="85" y="785"/>
                      <a:pt x="97" y="791"/>
                      <a:pt x="110" y="793"/>
                    </a:cubicBezTo>
                    <a:cubicBezTo>
                      <a:pt x="124" y="795"/>
                      <a:pt x="124" y="795"/>
                      <a:pt x="124" y="795"/>
                    </a:cubicBezTo>
                    <a:cubicBezTo>
                      <a:pt x="112" y="802"/>
                      <a:pt x="112" y="802"/>
                      <a:pt x="112" y="802"/>
                    </a:cubicBezTo>
                    <a:cubicBezTo>
                      <a:pt x="106" y="806"/>
                      <a:pt x="100" y="810"/>
                      <a:pt x="97" y="816"/>
                    </a:cubicBezTo>
                    <a:cubicBezTo>
                      <a:pt x="93" y="821"/>
                      <a:pt x="92" y="828"/>
                      <a:pt x="95" y="834"/>
                    </a:cubicBezTo>
                    <a:cubicBezTo>
                      <a:pt x="97" y="840"/>
                      <a:pt x="102" y="844"/>
                      <a:pt x="109" y="847"/>
                    </a:cubicBezTo>
                    <a:cubicBezTo>
                      <a:pt x="115" y="850"/>
                      <a:pt x="122" y="852"/>
                      <a:pt x="130" y="852"/>
                    </a:cubicBezTo>
                    <a:cubicBezTo>
                      <a:pt x="136" y="852"/>
                      <a:pt x="136" y="852"/>
                      <a:pt x="136" y="852"/>
                    </a:cubicBezTo>
                    <a:cubicBezTo>
                      <a:pt x="134" y="858"/>
                      <a:pt x="134" y="858"/>
                      <a:pt x="134" y="858"/>
                    </a:cubicBezTo>
                    <a:cubicBezTo>
                      <a:pt x="130" y="869"/>
                      <a:pt x="133" y="883"/>
                      <a:pt x="141" y="893"/>
                    </a:cubicBezTo>
                    <a:cubicBezTo>
                      <a:pt x="149" y="903"/>
                      <a:pt x="161" y="911"/>
                      <a:pt x="173" y="916"/>
                    </a:cubicBezTo>
                    <a:cubicBezTo>
                      <a:pt x="198" y="927"/>
                      <a:pt x="228" y="927"/>
                      <a:pt x="251" y="913"/>
                    </a:cubicBezTo>
                    <a:cubicBezTo>
                      <a:pt x="251" y="913"/>
                      <a:pt x="249" y="916"/>
                      <a:pt x="240" y="920"/>
                    </a:cubicBezTo>
                    <a:cubicBezTo>
                      <a:pt x="232" y="924"/>
                      <a:pt x="216" y="930"/>
                      <a:pt x="192" y="92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4" name="Freeform 81"/>
              <p:cNvSpPr>
                <a:spLocks/>
              </p:cNvSpPr>
              <p:nvPr/>
            </p:nvSpPr>
            <p:spPr bwMode="auto">
              <a:xfrm>
                <a:off x="5943599" y="5614987"/>
                <a:ext cx="55562" cy="46037"/>
              </a:xfrm>
              <a:custGeom>
                <a:avLst/>
                <a:gdLst>
                  <a:gd name="T0" fmla="*/ 2 w 15"/>
                  <a:gd name="T1" fmla="*/ 0 h 12"/>
                  <a:gd name="T2" fmla="*/ 6 w 15"/>
                  <a:gd name="T3" fmla="*/ 6 h 12"/>
                  <a:gd name="T4" fmla="*/ 2 w 15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2">
                    <a:moveTo>
                      <a:pt x="2" y="0"/>
                    </a:moveTo>
                    <a:cubicBezTo>
                      <a:pt x="4" y="4"/>
                      <a:pt x="15" y="12"/>
                      <a:pt x="6" y="6"/>
                    </a:cubicBezTo>
                    <a:cubicBezTo>
                      <a:pt x="5" y="5"/>
                      <a:pt x="0" y="0"/>
                      <a:pt x="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5" name="Freeform 82"/>
              <p:cNvSpPr>
                <a:spLocks/>
              </p:cNvSpPr>
              <p:nvPr/>
            </p:nvSpPr>
            <p:spPr bwMode="auto">
              <a:xfrm>
                <a:off x="7156449" y="5738812"/>
                <a:ext cx="26987" cy="34925"/>
              </a:xfrm>
              <a:custGeom>
                <a:avLst/>
                <a:gdLst>
                  <a:gd name="T0" fmla="*/ 3 w 7"/>
                  <a:gd name="T1" fmla="*/ 4 h 9"/>
                  <a:gd name="T2" fmla="*/ 7 w 7"/>
                  <a:gd name="T3" fmla="*/ 9 h 9"/>
                  <a:gd name="T4" fmla="*/ 0 w 7"/>
                  <a:gd name="T5" fmla="*/ 0 h 9"/>
                  <a:gd name="T6" fmla="*/ 6 w 7"/>
                  <a:gd name="T7" fmla="*/ 1 h 9"/>
                  <a:gd name="T8" fmla="*/ 5 w 7"/>
                  <a:gd name="T9" fmla="*/ 2 h 9"/>
                  <a:gd name="T10" fmla="*/ 6 w 7"/>
                  <a:gd name="T11" fmla="*/ 1 h 9"/>
                  <a:gd name="T12" fmla="*/ 0 w 7"/>
                  <a:gd name="T13" fmla="*/ 0 h 9"/>
                  <a:gd name="T14" fmla="*/ 3 w 7"/>
                  <a:gd name="T15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9">
                    <a:moveTo>
                      <a:pt x="3" y="4"/>
                    </a:moveTo>
                    <a:cubicBezTo>
                      <a:pt x="4" y="4"/>
                      <a:pt x="6" y="8"/>
                      <a:pt x="7" y="9"/>
                    </a:cubicBezTo>
                    <a:cubicBezTo>
                      <a:pt x="4" y="6"/>
                      <a:pt x="2" y="3"/>
                      <a:pt x="0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2" y="2"/>
                      <a:pt x="3" y="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6" name="Freeform 83"/>
              <p:cNvSpPr>
                <a:spLocks/>
              </p:cNvSpPr>
              <p:nvPr/>
            </p:nvSpPr>
            <p:spPr bwMode="auto">
              <a:xfrm>
                <a:off x="7351711" y="5905499"/>
                <a:ext cx="123825" cy="36512"/>
              </a:xfrm>
              <a:custGeom>
                <a:avLst/>
                <a:gdLst>
                  <a:gd name="T0" fmla="*/ 33 w 33"/>
                  <a:gd name="T1" fmla="*/ 10 h 10"/>
                  <a:gd name="T2" fmla="*/ 20 w 33"/>
                  <a:gd name="T3" fmla="*/ 7 h 10"/>
                  <a:gd name="T4" fmla="*/ 0 w 33"/>
                  <a:gd name="T5" fmla="*/ 0 h 10"/>
                  <a:gd name="T6" fmla="*/ 33 w 33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10">
                    <a:moveTo>
                      <a:pt x="33" y="10"/>
                    </a:moveTo>
                    <a:cubicBezTo>
                      <a:pt x="32" y="10"/>
                      <a:pt x="27" y="9"/>
                      <a:pt x="20" y="7"/>
                    </a:cubicBezTo>
                    <a:cubicBezTo>
                      <a:pt x="13" y="5"/>
                      <a:pt x="6" y="3"/>
                      <a:pt x="0" y="0"/>
                    </a:cubicBezTo>
                    <a:cubicBezTo>
                      <a:pt x="11" y="5"/>
                      <a:pt x="22" y="8"/>
                      <a:pt x="33" y="1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7" name="Freeform 84"/>
              <p:cNvSpPr>
                <a:spLocks/>
              </p:cNvSpPr>
              <p:nvPr/>
            </p:nvSpPr>
            <p:spPr bwMode="auto">
              <a:xfrm>
                <a:off x="7786686" y="5889624"/>
                <a:ext cx="46037" cy="26987"/>
              </a:xfrm>
              <a:custGeom>
                <a:avLst/>
                <a:gdLst>
                  <a:gd name="T0" fmla="*/ 5 w 12"/>
                  <a:gd name="T1" fmla="*/ 4 h 7"/>
                  <a:gd name="T2" fmla="*/ 1 w 12"/>
                  <a:gd name="T3" fmla="*/ 7 h 7"/>
                  <a:gd name="T4" fmla="*/ 5 w 12"/>
                  <a:gd name="T5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7">
                    <a:moveTo>
                      <a:pt x="5" y="4"/>
                    </a:moveTo>
                    <a:cubicBezTo>
                      <a:pt x="12" y="0"/>
                      <a:pt x="10" y="2"/>
                      <a:pt x="1" y="7"/>
                    </a:cubicBezTo>
                    <a:cubicBezTo>
                      <a:pt x="0" y="7"/>
                      <a:pt x="3" y="5"/>
                      <a:pt x="5" y="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8" name="Freeform 85"/>
              <p:cNvSpPr>
                <a:spLocks/>
              </p:cNvSpPr>
              <p:nvPr/>
            </p:nvSpPr>
            <p:spPr bwMode="auto">
              <a:xfrm>
                <a:off x="7821611" y="5856287"/>
                <a:ext cx="49212" cy="36512"/>
              </a:xfrm>
              <a:custGeom>
                <a:avLst/>
                <a:gdLst>
                  <a:gd name="T0" fmla="*/ 1 w 13"/>
                  <a:gd name="T1" fmla="*/ 9 h 10"/>
                  <a:gd name="T2" fmla="*/ 13 w 13"/>
                  <a:gd name="T3" fmla="*/ 0 h 10"/>
                  <a:gd name="T4" fmla="*/ 6 w 13"/>
                  <a:gd name="T5" fmla="*/ 5 h 10"/>
                  <a:gd name="T6" fmla="*/ 1 w 13"/>
                  <a:gd name="T7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0">
                    <a:moveTo>
                      <a:pt x="1" y="9"/>
                    </a:moveTo>
                    <a:cubicBezTo>
                      <a:pt x="7" y="5"/>
                      <a:pt x="10" y="2"/>
                      <a:pt x="13" y="0"/>
                    </a:cubicBezTo>
                    <a:cubicBezTo>
                      <a:pt x="12" y="0"/>
                      <a:pt x="9" y="3"/>
                      <a:pt x="6" y="5"/>
                    </a:cubicBezTo>
                    <a:cubicBezTo>
                      <a:pt x="3" y="8"/>
                      <a:pt x="0" y="10"/>
                      <a:pt x="1" y="9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9" name="Freeform 86"/>
              <p:cNvSpPr>
                <a:spLocks/>
              </p:cNvSpPr>
              <p:nvPr/>
            </p:nvSpPr>
            <p:spPr bwMode="auto">
              <a:xfrm>
                <a:off x="8404224" y="6005512"/>
                <a:ext cx="82550" cy="15875"/>
              </a:xfrm>
              <a:custGeom>
                <a:avLst/>
                <a:gdLst>
                  <a:gd name="T0" fmla="*/ 3 w 22"/>
                  <a:gd name="T1" fmla="*/ 3 h 4"/>
                  <a:gd name="T2" fmla="*/ 22 w 22"/>
                  <a:gd name="T3" fmla="*/ 0 h 4"/>
                  <a:gd name="T4" fmla="*/ 3 w 22"/>
                  <a:gd name="T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4">
                    <a:moveTo>
                      <a:pt x="3" y="3"/>
                    </a:moveTo>
                    <a:cubicBezTo>
                      <a:pt x="8" y="3"/>
                      <a:pt x="18" y="0"/>
                      <a:pt x="22" y="0"/>
                    </a:cubicBezTo>
                    <a:cubicBezTo>
                      <a:pt x="17" y="1"/>
                      <a:pt x="0" y="4"/>
                      <a:pt x="3" y="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0" name="Freeform 87"/>
              <p:cNvSpPr>
                <a:spLocks/>
              </p:cNvSpPr>
              <p:nvPr/>
            </p:nvSpPr>
            <p:spPr bwMode="auto">
              <a:xfrm>
                <a:off x="8685211" y="5851524"/>
                <a:ext cx="38100" cy="23812"/>
              </a:xfrm>
              <a:custGeom>
                <a:avLst/>
                <a:gdLst>
                  <a:gd name="T0" fmla="*/ 7 w 10"/>
                  <a:gd name="T1" fmla="*/ 4 h 6"/>
                  <a:gd name="T2" fmla="*/ 10 w 10"/>
                  <a:gd name="T3" fmla="*/ 0 h 6"/>
                  <a:gd name="T4" fmla="*/ 0 w 10"/>
                  <a:gd name="T5" fmla="*/ 0 h 6"/>
                  <a:gd name="T6" fmla="*/ 2 w 10"/>
                  <a:gd name="T7" fmla="*/ 2 h 6"/>
                  <a:gd name="T8" fmla="*/ 0 w 10"/>
                  <a:gd name="T9" fmla="*/ 0 h 6"/>
                  <a:gd name="T10" fmla="*/ 10 w 10"/>
                  <a:gd name="T11" fmla="*/ 0 h 6"/>
                  <a:gd name="T12" fmla="*/ 9 w 10"/>
                  <a:gd name="T13" fmla="*/ 2 h 6"/>
                  <a:gd name="T14" fmla="*/ 7 w 10"/>
                  <a:gd name="T1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6">
                    <a:moveTo>
                      <a:pt x="7" y="4"/>
                    </a:moveTo>
                    <a:cubicBezTo>
                      <a:pt x="8" y="2"/>
                      <a:pt x="9" y="1"/>
                      <a:pt x="1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5" y="6"/>
                      <a:pt x="2" y="3"/>
                      <a:pt x="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3"/>
                      <a:pt x="8" y="3"/>
                      <a:pt x="7" y="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1" name="Freeform 88"/>
              <p:cNvSpPr>
                <a:spLocks/>
              </p:cNvSpPr>
              <p:nvPr/>
            </p:nvSpPr>
            <p:spPr bwMode="auto">
              <a:xfrm>
                <a:off x="10601324" y="2636837"/>
                <a:ext cx="22225" cy="30162"/>
              </a:xfrm>
              <a:custGeom>
                <a:avLst/>
                <a:gdLst>
                  <a:gd name="T0" fmla="*/ 0 w 6"/>
                  <a:gd name="T1" fmla="*/ 0 h 8"/>
                  <a:gd name="T2" fmla="*/ 6 w 6"/>
                  <a:gd name="T3" fmla="*/ 8 h 8"/>
                  <a:gd name="T4" fmla="*/ 5 w 6"/>
                  <a:gd name="T5" fmla="*/ 7 h 8"/>
                  <a:gd name="T6" fmla="*/ 0 w 6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8">
                    <a:moveTo>
                      <a:pt x="0" y="0"/>
                    </a:moveTo>
                    <a:cubicBezTo>
                      <a:pt x="2" y="3"/>
                      <a:pt x="4" y="5"/>
                      <a:pt x="6" y="8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3" y="5"/>
                      <a:pt x="2" y="3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2" name="Freeform 89"/>
              <p:cNvSpPr>
                <a:spLocks/>
              </p:cNvSpPr>
              <p:nvPr/>
            </p:nvSpPr>
            <p:spPr bwMode="auto">
              <a:xfrm>
                <a:off x="8432799" y="2136774"/>
                <a:ext cx="46037" cy="4762"/>
              </a:xfrm>
              <a:custGeom>
                <a:avLst/>
                <a:gdLst>
                  <a:gd name="T0" fmla="*/ 11 w 12"/>
                  <a:gd name="T1" fmla="*/ 0 h 1"/>
                  <a:gd name="T2" fmla="*/ 3 w 12"/>
                  <a:gd name="T3" fmla="*/ 0 h 1"/>
                  <a:gd name="T4" fmla="*/ 11 w 1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">
                    <a:moveTo>
                      <a:pt x="11" y="0"/>
                    </a:moveTo>
                    <a:cubicBezTo>
                      <a:pt x="2" y="1"/>
                      <a:pt x="5" y="0"/>
                      <a:pt x="3" y="0"/>
                    </a:cubicBezTo>
                    <a:cubicBezTo>
                      <a:pt x="12" y="0"/>
                      <a:pt x="0" y="1"/>
                      <a:pt x="11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3" name="Freeform 90"/>
              <p:cNvSpPr>
                <a:spLocks/>
              </p:cNvSpPr>
              <p:nvPr/>
            </p:nvSpPr>
            <p:spPr bwMode="auto">
              <a:xfrm>
                <a:off x="7291386" y="2114549"/>
                <a:ext cx="11112" cy="7937"/>
              </a:xfrm>
              <a:custGeom>
                <a:avLst/>
                <a:gdLst>
                  <a:gd name="T0" fmla="*/ 0 w 7"/>
                  <a:gd name="T1" fmla="*/ 0 h 5"/>
                  <a:gd name="T2" fmla="*/ 7 w 7"/>
                  <a:gd name="T3" fmla="*/ 2 h 5"/>
                  <a:gd name="T4" fmla="*/ 3 w 7"/>
                  <a:gd name="T5" fmla="*/ 5 h 5"/>
                  <a:gd name="T6" fmla="*/ 0 w 7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0" y="0"/>
                    </a:moveTo>
                    <a:lnTo>
                      <a:pt x="7" y="2"/>
                    </a:lnTo>
                    <a:lnTo>
                      <a:pt x="3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71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759704" y="2514600"/>
            <a:ext cx="4670156" cy="3140991"/>
          </a:xfrm>
          <a:custGeom>
            <a:avLst/>
            <a:gdLst>
              <a:gd name="connsiteX0" fmla="*/ 0 w 4648200"/>
              <a:gd name="connsiteY0" fmla="*/ 508010 h 3048000"/>
              <a:gd name="connsiteX1" fmla="*/ 508010 w 4648200"/>
              <a:gd name="connsiteY1" fmla="*/ 0 h 3048000"/>
              <a:gd name="connsiteX2" fmla="*/ 4140190 w 4648200"/>
              <a:gd name="connsiteY2" fmla="*/ 0 h 3048000"/>
              <a:gd name="connsiteX3" fmla="*/ 4648200 w 4648200"/>
              <a:gd name="connsiteY3" fmla="*/ 508010 h 3048000"/>
              <a:gd name="connsiteX4" fmla="*/ 4648200 w 4648200"/>
              <a:gd name="connsiteY4" fmla="*/ 2539990 h 3048000"/>
              <a:gd name="connsiteX5" fmla="*/ 4140190 w 4648200"/>
              <a:gd name="connsiteY5" fmla="*/ 3048000 h 3048000"/>
              <a:gd name="connsiteX6" fmla="*/ 508010 w 4648200"/>
              <a:gd name="connsiteY6" fmla="*/ 3048000 h 3048000"/>
              <a:gd name="connsiteX7" fmla="*/ 0 w 4648200"/>
              <a:gd name="connsiteY7" fmla="*/ 2539990 h 3048000"/>
              <a:gd name="connsiteX8" fmla="*/ 0 w 4648200"/>
              <a:gd name="connsiteY8" fmla="*/ 508010 h 3048000"/>
              <a:gd name="connsiteX0" fmla="*/ 0 w 4648200"/>
              <a:gd name="connsiteY0" fmla="*/ 615015 h 3155005"/>
              <a:gd name="connsiteX1" fmla="*/ 498283 w 4648200"/>
              <a:gd name="connsiteY1" fmla="*/ 0 h 3155005"/>
              <a:gd name="connsiteX2" fmla="*/ 4140190 w 4648200"/>
              <a:gd name="connsiteY2" fmla="*/ 107005 h 3155005"/>
              <a:gd name="connsiteX3" fmla="*/ 4648200 w 4648200"/>
              <a:gd name="connsiteY3" fmla="*/ 615015 h 3155005"/>
              <a:gd name="connsiteX4" fmla="*/ 4648200 w 4648200"/>
              <a:gd name="connsiteY4" fmla="*/ 2646995 h 3155005"/>
              <a:gd name="connsiteX5" fmla="*/ 4140190 w 4648200"/>
              <a:gd name="connsiteY5" fmla="*/ 3155005 h 3155005"/>
              <a:gd name="connsiteX6" fmla="*/ 508010 w 4648200"/>
              <a:gd name="connsiteY6" fmla="*/ 3155005 h 3155005"/>
              <a:gd name="connsiteX7" fmla="*/ 0 w 4648200"/>
              <a:gd name="connsiteY7" fmla="*/ 2646995 h 3155005"/>
              <a:gd name="connsiteX8" fmla="*/ 0 w 4648200"/>
              <a:gd name="connsiteY8" fmla="*/ 615015 h 3155005"/>
              <a:gd name="connsiteX0" fmla="*/ 0 w 4726021"/>
              <a:gd name="connsiteY0" fmla="*/ 537194 h 3155005"/>
              <a:gd name="connsiteX1" fmla="*/ 576104 w 4726021"/>
              <a:gd name="connsiteY1" fmla="*/ 0 h 3155005"/>
              <a:gd name="connsiteX2" fmla="*/ 4218011 w 4726021"/>
              <a:gd name="connsiteY2" fmla="*/ 107005 h 3155005"/>
              <a:gd name="connsiteX3" fmla="*/ 4726021 w 4726021"/>
              <a:gd name="connsiteY3" fmla="*/ 615015 h 3155005"/>
              <a:gd name="connsiteX4" fmla="*/ 4726021 w 4726021"/>
              <a:gd name="connsiteY4" fmla="*/ 2646995 h 3155005"/>
              <a:gd name="connsiteX5" fmla="*/ 4218011 w 4726021"/>
              <a:gd name="connsiteY5" fmla="*/ 3155005 h 3155005"/>
              <a:gd name="connsiteX6" fmla="*/ 585831 w 4726021"/>
              <a:gd name="connsiteY6" fmla="*/ 3155005 h 3155005"/>
              <a:gd name="connsiteX7" fmla="*/ 77821 w 4726021"/>
              <a:gd name="connsiteY7" fmla="*/ 2646995 h 3155005"/>
              <a:gd name="connsiteX8" fmla="*/ 0 w 4726021"/>
              <a:gd name="connsiteY8" fmla="*/ 537194 h 3155005"/>
              <a:gd name="connsiteX0" fmla="*/ 66880 w 4792901"/>
              <a:gd name="connsiteY0" fmla="*/ 537194 h 3155005"/>
              <a:gd name="connsiteX1" fmla="*/ 642984 w 4792901"/>
              <a:gd name="connsiteY1" fmla="*/ 0 h 3155005"/>
              <a:gd name="connsiteX2" fmla="*/ 4284891 w 4792901"/>
              <a:gd name="connsiteY2" fmla="*/ 107005 h 3155005"/>
              <a:gd name="connsiteX3" fmla="*/ 4792901 w 4792901"/>
              <a:gd name="connsiteY3" fmla="*/ 615015 h 3155005"/>
              <a:gd name="connsiteX4" fmla="*/ 4792901 w 4792901"/>
              <a:gd name="connsiteY4" fmla="*/ 2646995 h 3155005"/>
              <a:gd name="connsiteX5" fmla="*/ 4284891 w 4792901"/>
              <a:gd name="connsiteY5" fmla="*/ 3155005 h 3155005"/>
              <a:gd name="connsiteX6" fmla="*/ 652711 w 4792901"/>
              <a:gd name="connsiteY6" fmla="*/ 3155005 h 3155005"/>
              <a:gd name="connsiteX7" fmla="*/ 144701 w 4792901"/>
              <a:gd name="connsiteY7" fmla="*/ 2646995 h 3155005"/>
              <a:gd name="connsiteX8" fmla="*/ 66880 w 4792901"/>
              <a:gd name="connsiteY8" fmla="*/ 537194 h 3155005"/>
              <a:gd name="connsiteX0" fmla="*/ 107254 w 4833275"/>
              <a:gd name="connsiteY0" fmla="*/ 537194 h 3155005"/>
              <a:gd name="connsiteX1" fmla="*/ 683358 w 4833275"/>
              <a:gd name="connsiteY1" fmla="*/ 0 h 3155005"/>
              <a:gd name="connsiteX2" fmla="*/ 4325265 w 4833275"/>
              <a:gd name="connsiteY2" fmla="*/ 107005 h 3155005"/>
              <a:gd name="connsiteX3" fmla="*/ 4833275 w 4833275"/>
              <a:gd name="connsiteY3" fmla="*/ 615015 h 3155005"/>
              <a:gd name="connsiteX4" fmla="*/ 4833275 w 4833275"/>
              <a:gd name="connsiteY4" fmla="*/ 2646995 h 3155005"/>
              <a:gd name="connsiteX5" fmla="*/ 4325265 w 4833275"/>
              <a:gd name="connsiteY5" fmla="*/ 3155005 h 3155005"/>
              <a:gd name="connsiteX6" fmla="*/ 693085 w 4833275"/>
              <a:gd name="connsiteY6" fmla="*/ 3155005 h 3155005"/>
              <a:gd name="connsiteX7" fmla="*/ 185075 w 4833275"/>
              <a:gd name="connsiteY7" fmla="*/ 2646995 h 3155005"/>
              <a:gd name="connsiteX8" fmla="*/ 107254 w 4833275"/>
              <a:gd name="connsiteY8" fmla="*/ 537194 h 3155005"/>
              <a:gd name="connsiteX0" fmla="*/ 107254 w 4833275"/>
              <a:gd name="connsiteY0" fmla="*/ 537194 h 3155005"/>
              <a:gd name="connsiteX1" fmla="*/ 683358 w 4833275"/>
              <a:gd name="connsiteY1" fmla="*/ 0 h 3155005"/>
              <a:gd name="connsiteX2" fmla="*/ 4325265 w 4833275"/>
              <a:gd name="connsiteY2" fmla="*/ 107005 h 3155005"/>
              <a:gd name="connsiteX3" fmla="*/ 4833275 w 4833275"/>
              <a:gd name="connsiteY3" fmla="*/ 615015 h 3155005"/>
              <a:gd name="connsiteX4" fmla="*/ 4833275 w 4833275"/>
              <a:gd name="connsiteY4" fmla="*/ 2646995 h 3155005"/>
              <a:gd name="connsiteX5" fmla="*/ 4325265 w 4833275"/>
              <a:gd name="connsiteY5" fmla="*/ 3155005 h 3155005"/>
              <a:gd name="connsiteX6" fmla="*/ 693085 w 4833275"/>
              <a:gd name="connsiteY6" fmla="*/ 3155005 h 3155005"/>
              <a:gd name="connsiteX7" fmla="*/ 185075 w 4833275"/>
              <a:gd name="connsiteY7" fmla="*/ 2646995 h 3155005"/>
              <a:gd name="connsiteX8" fmla="*/ 107254 w 4833275"/>
              <a:gd name="connsiteY8" fmla="*/ 537194 h 3155005"/>
              <a:gd name="connsiteX0" fmla="*/ 107254 w 4833275"/>
              <a:gd name="connsiteY0" fmla="*/ 595560 h 3213371"/>
              <a:gd name="connsiteX1" fmla="*/ 1879860 w 4833275"/>
              <a:gd name="connsiteY1" fmla="*/ 0 h 3213371"/>
              <a:gd name="connsiteX2" fmla="*/ 4325265 w 4833275"/>
              <a:gd name="connsiteY2" fmla="*/ 165371 h 3213371"/>
              <a:gd name="connsiteX3" fmla="*/ 4833275 w 4833275"/>
              <a:gd name="connsiteY3" fmla="*/ 673381 h 3213371"/>
              <a:gd name="connsiteX4" fmla="*/ 4833275 w 4833275"/>
              <a:gd name="connsiteY4" fmla="*/ 2705361 h 3213371"/>
              <a:gd name="connsiteX5" fmla="*/ 4325265 w 4833275"/>
              <a:gd name="connsiteY5" fmla="*/ 3213371 h 3213371"/>
              <a:gd name="connsiteX6" fmla="*/ 693085 w 4833275"/>
              <a:gd name="connsiteY6" fmla="*/ 3213371 h 3213371"/>
              <a:gd name="connsiteX7" fmla="*/ 185075 w 4833275"/>
              <a:gd name="connsiteY7" fmla="*/ 2705361 h 3213371"/>
              <a:gd name="connsiteX8" fmla="*/ 107254 w 4833275"/>
              <a:gd name="connsiteY8" fmla="*/ 595560 h 3213371"/>
              <a:gd name="connsiteX0" fmla="*/ 107254 w 4833275"/>
              <a:gd name="connsiteY0" fmla="*/ 595560 h 3213371"/>
              <a:gd name="connsiteX1" fmla="*/ 1879860 w 4833275"/>
              <a:gd name="connsiteY1" fmla="*/ 0 h 3213371"/>
              <a:gd name="connsiteX2" fmla="*/ 4325265 w 4833275"/>
              <a:gd name="connsiteY2" fmla="*/ 165371 h 3213371"/>
              <a:gd name="connsiteX3" fmla="*/ 4833275 w 4833275"/>
              <a:gd name="connsiteY3" fmla="*/ 673381 h 3213371"/>
              <a:gd name="connsiteX4" fmla="*/ 4833275 w 4833275"/>
              <a:gd name="connsiteY4" fmla="*/ 2705361 h 3213371"/>
              <a:gd name="connsiteX5" fmla="*/ 4325265 w 4833275"/>
              <a:gd name="connsiteY5" fmla="*/ 3213371 h 3213371"/>
              <a:gd name="connsiteX6" fmla="*/ 693085 w 4833275"/>
              <a:gd name="connsiteY6" fmla="*/ 3213371 h 3213371"/>
              <a:gd name="connsiteX7" fmla="*/ 185075 w 4833275"/>
              <a:gd name="connsiteY7" fmla="*/ 2705361 h 3213371"/>
              <a:gd name="connsiteX8" fmla="*/ 107254 w 4833275"/>
              <a:gd name="connsiteY8" fmla="*/ 595560 h 3213371"/>
              <a:gd name="connsiteX0" fmla="*/ 107254 w 4833275"/>
              <a:gd name="connsiteY0" fmla="*/ 595560 h 3213371"/>
              <a:gd name="connsiteX1" fmla="*/ 1879860 w 4833275"/>
              <a:gd name="connsiteY1" fmla="*/ 0 h 3213371"/>
              <a:gd name="connsiteX2" fmla="*/ 4325265 w 4833275"/>
              <a:gd name="connsiteY2" fmla="*/ 165371 h 3213371"/>
              <a:gd name="connsiteX3" fmla="*/ 4833275 w 4833275"/>
              <a:gd name="connsiteY3" fmla="*/ 673381 h 3213371"/>
              <a:gd name="connsiteX4" fmla="*/ 4833275 w 4833275"/>
              <a:gd name="connsiteY4" fmla="*/ 2705361 h 3213371"/>
              <a:gd name="connsiteX5" fmla="*/ 4325265 w 4833275"/>
              <a:gd name="connsiteY5" fmla="*/ 3213371 h 3213371"/>
              <a:gd name="connsiteX6" fmla="*/ 693085 w 4833275"/>
              <a:gd name="connsiteY6" fmla="*/ 3213371 h 3213371"/>
              <a:gd name="connsiteX7" fmla="*/ 185075 w 4833275"/>
              <a:gd name="connsiteY7" fmla="*/ 2705361 h 3213371"/>
              <a:gd name="connsiteX8" fmla="*/ 107254 w 4833275"/>
              <a:gd name="connsiteY8" fmla="*/ 595560 h 3213371"/>
              <a:gd name="connsiteX0" fmla="*/ 123498 w 4820336"/>
              <a:gd name="connsiteY0" fmla="*/ 469100 h 3213371"/>
              <a:gd name="connsiteX1" fmla="*/ 1866921 w 4820336"/>
              <a:gd name="connsiteY1" fmla="*/ 0 h 3213371"/>
              <a:gd name="connsiteX2" fmla="*/ 4312326 w 4820336"/>
              <a:gd name="connsiteY2" fmla="*/ 165371 h 3213371"/>
              <a:gd name="connsiteX3" fmla="*/ 4820336 w 4820336"/>
              <a:gd name="connsiteY3" fmla="*/ 673381 h 3213371"/>
              <a:gd name="connsiteX4" fmla="*/ 4820336 w 4820336"/>
              <a:gd name="connsiteY4" fmla="*/ 2705361 h 3213371"/>
              <a:gd name="connsiteX5" fmla="*/ 4312326 w 4820336"/>
              <a:gd name="connsiteY5" fmla="*/ 3213371 h 3213371"/>
              <a:gd name="connsiteX6" fmla="*/ 680146 w 4820336"/>
              <a:gd name="connsiteY6" fmla="*/ 3213371 h 3213371"/>
              <a:gd name="connsiteX7" fmla="*/ 172136 w 4820336"/>
              <a:gd name="connsiteY7" fmla="*/ 2705361 h 3213371"/>
              <a:gd name="connsiteX8" fmla="*/ 123498 w 4820336"/>
              <a:gd name="connsiteY8" fmla="*/ 469100 h 3213371"/>
              <a:gd name="connsiteX0" fmla="*/ 123498 w 4820336"/>
              <a:gd name="connsiteY0" fmla="*/ 469100 h 3213371"/>
              <a:gd name="connsiteX1" fmla="*/ 1866921 w 4820336"/>
              <a:gd name="connsiteY1" fmla="*/ 0 h 3213371"/>
              <a:gd name="connsiteX2" fmla="*/ 4312326 w 4820336"/>
              <a:gd name="connsiteY2" fmla="*/ 165371 h 3213371"/>
              <a:gd name="connsiteX3" fmla="*/ 4820336 w 4820336"/>
              <a:gd name="connsiteY3" fmla="*/ 673381 h 3213371"/>
              <a:gd name="connsiteX4" fmla="*/ 4820336 w 4820336"/>
              <a:gd name="connsiteY4" fmla="*/ 2705361 h 3213371"/>
              <a:gd name="connsiteX5" fmla="*/ 4312326 w 4820336"/>
              <a:gd name="connsiteY5" fmla="*/ 3213371 h 3213371"/>
              <a:gd name="connsiteX6" fmla="*/ 172136 w 4820336"/>
              <a:gd name="connsiteY6" fmla="*/ 2705361 h 3213371"/>
              <a:gd name="connsiteX7" fmla="*/ 123498 w 4820336"/>
              <a:gd name="connsiteY7" fmla="*/ 469100 h 3213371"/>
              <a:gd name="connsiteX0" fmla="*/ 123498 w 4820336"/>
              <a:gd name="connsiteY0" fmla="*/ 469100 h 3213371"/>
              <a:gd name="connsiteX1" fmla="*/ 1866921 w 4820336"/>
              <a:gd name="connsiteY1" fmla="*/ 0 h 3213371"/>
              <a:gd name="connsiteX2" fmla="*/ 4312326 w 4820336"/>
              <a:gd name="connsiteY2" fmla="*/ 165371 h 3213371"/>
              <a:gd name="connsiteX3" fmla="*/ 4820336 w 4820336"/>
              <a:gd name="connsiteY3" fmla="*/ 673381 h 3213371"/>
              <a:gd name="connsiteX4" fmla="*/ 4820336 w 4820336"/>
              <a:gd name="connsiteY4" fmla="*/ 2705361 h 3213371"/>
              <a:gd name="connsiteX5" fmla="*/ 4312326 w 4820336"/>
              <a:gd name="connsiteY5" fmla="*/ 3213371 h 3213371"/>
              <a:gd name="connsiteX6" fmla="*/ 172136 w 4820336"/>
              <a:gd name="connsiteY6" fmla="*/ 2705361 h 3213371"/>
              <a:gd name="connsiteX7" fmla="*/ 123498 w 4820336"/>
              <a:gd name="connsiteY7" fmla="*/ 469100 h 3213371"/>
              <a:gd name="connsiteX0" fmla="*/ 123498 w 4820336"/>
              <a:gd name="connsiteY0" fmla="*/ 469100 h 3213371"/>
              <a:gd name="connsiteX1" fmla="*/ 1866921 w 4820336"/>
              <a:gd name="connsiteY1" fmla="*/ 0 h 3213371"/>
              <a:gd name="connsiteX2" fmla="*/ 4312326 w 4820336"/>
              <a:gd name="connsiteY2" fmla="*/ 165371 h 3213371"/>
              <a:gd name="connsiteX3" fmla="*/ 4820336 w 4820336"/>
              <a:gd name="connsiteY3" fmla="*/ 673381 h 3213371"/>
              <a:gd name="connsiteX4" fmla="*/ 4820336 w 4820336"/>
              <a:gd name="connsiteY4" fmla="*/ 2705361 h 3213371"/>
              <a:gd name="connsiteX5" fmla="*/ 4312326 w 4820336"/>
              <a:gd name="connsiteY5" fmla="*/ 3213371 h 3213371"/>
              <a:gd name="connsiteX6" fmla="*/ 172136 w 4820336"/>
              <a:gd name="connsiteY6" fmla="*/ 2705361 h 3213371"/>
              <a:gd name="connsiteX7" fmla="*/ 123498 w 4820336"/>
              <a:gd name="connsiteY7" fmla="*/ 469100 h 3213371"/>
              <a:gd name="connsiteX0" fmla="*/ 38586 w 4735424"/>
              <a:gd name="connsiteY0" fmla="*/ 469100 h 3213371"/>
              <a:gd name="connsiteX1" fmla="*/ 1782009 w 4735424"/>
              <a:gd name="connsiteY1" fmla="*/ 0 h 3213371"/>
              <a:gd name="connsiteX2" fmla="*/ 4227414 w 4735424"/>
              <a:gd name="connsiteY2" fmla="*/ 165371 h 3213371"/>
              <a:gd name="connsiteX3" fmla="*/ 4735424 w 4735424"/>
              <a:gd name="connsiteY3" fmla="*/ 673381 h 3213371"/>
              <a:gd name="connsiteX4" fmla="*/ 4735424 w 4735424"/>
              <a:gd name="connsiteY4" fmla="*/ 2705361 h 3213371"/>
              <a:gd name="connsiteX5" fmla="*/ 4227414 w 4735424"/>
              <a:gd name="connsiteY5" fmla="*/ 3213371 h 3213371"/>
              <a:gd name="connsiteX6" fmla="*/ 87224 w 4735424"/>
              <a:gd name="connsiteY6" fmla="*/ 2705361 h 3213371"/>
              <a:gd name="connsiteX7" fmla="*/ 38586 w 4735424"/>
              <a:gd name="connsiteY7" fmla="*/ 469100 h 3213371"/>
              <a:gd name="connsiteX0" fmla="*/ 647738 w 5344576"/>
              <a:gd name="connsiteY0" fmla="*/ 469100 h 3213371"/>
              <a:gd name="connsiteX1" fmla="*/ 2391161 w 5344576"/>
              <a:gd name="connsiteY1" fmla="*/ 0 h 3213371"/>
              <a:gd name="connsiteX2" fmla="*/ 4836566 w 5344576"/>
              <a:gd name="connsiteY2" fmla="*/ 165371 h 3213371"/>
              <a:gd name="connsiteX3" fmla="*/ 5344576 w 5344576"/>
              <a:gd name="connsiteY3" fmla="*/ 673381 h 3213371"/>
              <a:gd name="connsiteX4" fmla="*/ 5344576 w 5344576"/>
              <a:gd name="connsiteY4" fmla="*/ 2705361 h 3213371"/>
              <a:gd name="connsiteX5" fmla="*/ 4836566 w 5344576"/>
              <a:gd name="connsiteY5" fmla="*/ 3213371 h 3213371"/>
              <a:gd name="connsiteX6" fmla="*/ 696376 w 5344576"/>
              <a:gd name="connsiteY6" fmla="*/ 2705361 h 3213371"/>
              <a:gd name="connsiteX7" fmla="*/ 647738 w 5344576"/>
              <a:gd name="connsiteY7" fmla="*/ 469100 h 3213371"/>
              <a:gd name="connsiteX0" fmla="*/ 245703 w 4942541"/>
              <a:gd name="connsiteY0" fmla="*/ 469100 h 3213371"/>
              <a:gd name="connsiteX1" fmla="*/ 1989126 w 4942541"/>
              <a:gd name="connsiteY1" fmla="*/ 0 h 3213371"/>
              <a:gd name="connsiteX2" fmla="*/ 4434531 w 4942541"/>
              <a:gd name="connsiteY2" fmla="*/ 165371 h 3213371"/>
              <a:gd name="connsiteX3" fmla="*/ 4942541 w 4942541"/>
              <a:gd name="connsiteY3" fmla="*/ 673381 h 3213371"/>
              <a:gd name="connsiteX4" fmla="*/ 4942541 w 4942541"/>
              <a:gd name="connsiteY4" fmla="*/ 2705361 h 3213371"/>
              <a:gd name="connsiteX5" fmla="*/ 4434531 w 4942541"/>
              <a:gd name="connsiteY5" fmla="*/ 3213371 h 3213371"/>
              <a:gd name="connsiteX6" fmla="*/ 294341 w 4942541"/>
              <a:gd name="connsiteY6" fmla="*/ 2705361 h 3213371"/>
              <a:gd name="connsiteX7" fmla="*/ 245703 w 4942541"/>
              <a:gd name="connsiteY7" fmla="*/ 469100 h 3213371"/>
              <a:gd name="connsiteX0" fmla="*/ 245703 w 4942541"/>
              <a:gd name="connsiteY0" fmla="*/ 469100 h 2972278"/>
              <a:gd name="connsiteX1" fmla="*/ 1989126 w 4942541"/>
              <a:gd name="connsiteY1" fmla="*/ 0 h 2972278"/>
              <a:gd name="connsiteX2" fmla="*/ 4434531 w 4942541"/>
              <a:gd name="connsiteY2" fmla="*/ 165371 h 2972278"/>
              <a:gd name="connsiteX3" fmla="*/ 4942541 w 4942541"/>
              <a:gd name="connsiteY3" fmla="*/ 673381 h 2972278"/>
              <a:gd name="connsiteX4" fmla="*/ 4942541 w 4942541"/>
              <a:gd name="connsiteY4" fmla="*/ 2705361 h 2972278"/>
              <a:gd name="connsiteX5" fmla="*/ 294341 w 4942541"/>
              <a:gd name="connsiteY5" fmla="*/ 2705361 h 2972278"/>
              <a:gd name="connsiteX6" fmla="*/ 245703 w 4942541"/>
              <a:gd name="connsiteY6" fmla="*/ 469100 h 2972278"/>
              <a:gd name="connsiteX0" fmla="*/ 245703 w 4942541"/>
              <a:gd name="connsiteY0" fmla="*/ 469100 h 3107090"/>
              <a:gd name="connsiteX1" fmla="*/ 1989126 w 4942541"/>
              <a:gd name="connsiteY1" fmla="*/ 0 h 3107090"/>
              <a:gd name="connsiteX2" fmla="*/ 4434531 w 4942541"/>
              <a:gd name="connsiteY2" fmla="*/ 165371 h 3107090"/>
              <a:gd name="connsiteX3" fmla="*/ 4942541 w 4942541"/>
              <a:gd name="connsiteY3" fmla="*/ 673381 h 3107090"/>
              <a:gd name="connsiteX4" fmla="*/ 4942541 w 4942541"/>
              <a:gd name="connsiteY4" fmla="*/ 2705361 h 3107090"/>
              <a:gd name="connsiteX5" fmla="*/ 294341 w 4942541"/>
              <a:gd name="connsiteY5" fmla="*/ 2705361 h 3107090"/>
              <a:gd name="connsiteX6" fmla="*/ 245703 w 4942541"/>
              <a:gd name="connsiteY6" fmla="*/ 469100 h 3107090"/>
              <a:gd name="connsiteX0" fmla="*/ 245703 w 5158711"/>
              <a:gd name="connsiteY0" fmla="*/ 469100 h 3168774"/>
              <a:gd name="connsiteX1" fmla="*/ 1989126 w 5158711"/>
              <a:gd name="connsiteY1" fmla="*/ 0 h 3168774"/>
              <a:gd name="connsiteX2" fmla="*/ 4434531 w 5158711"/>
              <a:gd name="connsiteY2" fmla="*/ 165371 h 3168774"/>
              <a:gd name="connsiteX3" fmla="*/ 4942541 w 5158711"/>
              <a:gd name="connsiteY3" fmla="*/ 673381 h 3168774"/>
              <a:gd name="connsiteX4" fmla="*/ 4942541 w 5158711"/>
              <a:gd name="connsiteY4" fmla="*/ 2705361 h 3168774"/>
              <a:gd name="connsiteX5" fmla="*/ 294341 w 5158711"/>
              <a:gd name="connsiteY5" fmla="*/ 2705361 h 3168774"/>
              <a:gd name="connsiteX6" fmla="*/ 245703 w 5158711"/>
              <a:gd name="connsiteY6" fmla="*/ 469100 h 3168774"/>
              <a:gd name="connsiteX0" fmla="*/ 245703 w 5093860"/>
              <a:gd name="connsiteY0" fmla="*/ 469100 h 2993398"/>
              <a:gd name="connsiteX1" fmla="*/ 1989126 w 5093860"/>
              <a:gd name="connsiteY1" fmla="*/ 0 h 2993398"/>
              <a:gd name="connsiteX2" fmla="*/ 4434531 w 5093860"/>
              <a:gd name="connsiteY2" fmla="*/ 165371 h 2993398"/>
              <a:gd name="connsiteX3" fmla="*/ 4942541 w 5093860"/>
              <a:gd name="connsiteY3" fmla="*/ 673381 h 2993398"/>
              <a:gd name="connsiteX4" fmla="*/ 4942541 w 5093860"/>
              <a:gd name="connsiteY4" fmla="*/ 2705361 h 2993398"/>
              <a:gd name="connsiteX5" fmla="*/ 294341 w 5093860"/>
              <a:gd name="connsiteY5" fmla="*/ 2705361 h 2993398"/>
              <a:gd name="connsiteX6" fmla="*/ 245703 w 5093860"/>
              <a:gd name="connsiteY6" fmla="*/ 469100 h 2993398"/>
              <a:gd name="connsiteX0" fmla="*/ 367094 w 5065278"/>
              <a:gd name="connsiteY0" fmla="*/ 469100 h 3176208"/>
              <a:gd name="connsiteX1" fmla="*/ 2110517 w 5065278"/>
              <a:gd name="connsiteY1" fmla="*/ 0 h 3176208"/>
              <a:gd name="connsiteX2" fmla="*/ 4555922 w 5065278"/>
              <a:gd name="connsiteY2" fmla="*/ 165371 h 3176208"/>
              <a:gd name="connsiteX3" fmla="*/ 5063932 w 5065278"/>
              <a:gd name="connsiteY3" fmla="*/ 673381 h 3176208"/>
              <a:gd name="connsiteX4" fmla="*/ 4762374 w 5065278"/>
              <a:gd name="connsiteY4" fmla="*/ 2977735 h 3176208"/>
              <a:gd name="connsiteX5" fmla="*/ 415732 w 5065278"/>
              <a:gd name="connsiteY5" fmla="*/ 2705361 h 3176208"/>
              <a:gd name="connsiteX6" fmla="*/ 367094 w 5065278"/>
              <a:gd name="connsiteY6" fmla="*/ 469100 h 3176208"/>
              <a:gd name="connsiteX0" fmla="*/ 367094 w 5098395"/>
              <a:gd name="connsiteY0" fmla="*/ 469100 h 3215039"/>
              <a:gd name="connsiteX1" fmla="*/ 2110517 w 5098395"/>
              <a:gd name="connsiteY1" fmla="*/ 0 h 3215039"/>
              <a:gd name="connsiteX2" fmla="*/ 4555922 w 5098395"/>
              <a:gd name="connsiteY2" fmla="*/ 165371 h 3215039"/>
              <a:gd name="connsiteX3" fmla="*/ 5063932 w 5098395"/>
              <a:gd name="connsiteY3" fmla="*/ 673381 h 3215039"/>
              <a:gd name="connsiteX4" fmla="*/ 4762374 w 5098395"/>
              <a:gd name="connsiteY4" fmla="*/ 2977735 h 3215039"/>
              <a:gd name="connsiteX5" fmla="*/ 415732 w 5098395"/>
              <a:gd name="connsiteY5" fmla="*/ 2705361 h 3215039"/>
              <a:gd name="connsiteX6" fmla="*/ 367094 w 5098395"/>
              <a:gd name="connsiteY6" fmla="*/ 469100 h 3215039"/>
              <a:gd name="connsiteX0" fmla="*/ 367094 w 5098395"/>
              <a:gd name="connsiteY0" fmla="*/ 469100 h 3215039"/>
              <a:gd name="connsiteX1" fmla="*/ 2110517 w 5098395"/>
              <a:gd name="connsiteY1" fmla="*/ 0 h 3215039"/>
              <a:gd name="connsiteX2" fmla="*/ 4555922 w 5098395"/>
              <a:gd name="connsiteY2" fmla="*/ 165371 h 3215039"/>
              <a:gd name="connsiteX3" fmla="*/ 5063932 w 5098395"/>
              <a:gd name="connsiteY3" fmla="*/ 673381 h 3215039"/>
              <a:gd name="connsiteX4" fmla="*/ 4762374 w 5098395"/>
              <a:gd name="connsiteY4" fmla="*/ 2977735 h 3215039"/>
              <a:gd name="connsiteX5" fmla="*/ 415732 w 5098395"/>
              <a:gd name="connsiteY5" fmla="*/ 2705361 h 3215039"/>
              <a:gd name="connsiteX6" fmla="*/ 367094 w 5098395"/>
              <a:gd name="connsiteY6" fmla="*/ 469100 h 3215039"/>
              <a:gd name="connsiteX0" fmla="*/ 367094 w 5098395"/>
              <a:gd name="connsiteY0" fmla="*/ 469100 h 3176208"/>
              <a:gd name="connsiteX1" fmla="*/ 2110517 w 5098395"/>
              <a:gd name="connsiteY1" fmla="*/ 0 h 3176208"/>
              <a:gd name="connsiteX2" fmla="*/ 4555922 w 5098395"/>
              <a:gd name="connsiteY2" fmla="*/ 165371 h 3176208"/>
              <a:gd name="connsiteX3" fmla="*/ 5063932 w 5098395"/>
              <a:gd name="connsiteY3" fmla="*/ 673381 h 3176208"/>
              <a:gd name="connsiteX4" fmla="*/ 4762374 w 5098395"/>
              <a:gd name="connsiteY4" fmla="*/ 2977735 h 3176208"/>
              <a:gd name="connsiteX5" fmla="*/ 415732 w 5098395"/>
              <a:gd name="connsiteY5" fmla="*/ 2705361 h 3176208"/>
              <a:gd name="connsiteX6" fmla="*/ 367094 w 5098395"/>
              <a:gd name="connsiteY6" fmla="*/ 469100 h 3176208"/>
              <a:gd name="connsiteX0" fmla="*/ 367094 w 5098395"/>
              <a:gd name="connsiteY0" fmla="*/ 469100 h 3176208"/>
              <a:gd name="connsiteX1" fmla="*/ 2110517 w 5098395"/>
              <a:gd name="connsiteY1" fmla="*/ 0 h 3176208"/>
              <a:gd name="connsiteX2" fmla="*/ 4555922 w 5098395"/>
              <a:gd name="connsiteY2" fmla="*/ 165371 h 3176208"/>
              <a:gd name="connsiteX3" fmla="*/ 5063932 w 5098395"/>
              <a:gd name="connsiteY3" fmla="*/ 673381 h 3176208"/>
              <a:gd name="connsiteX4" fmla="*/ 4762374 w 5098395"/>
              <a:gd name="connsiteY4" fmla="*/ 2977735 h 3176208"/>
              <a:gd name="connsiteX5" fmla="*/ 415732 w 5098395"/>
              <a:gd name="connsiteY5" fmla="*/ 2705361 h 3176208"/>
              <a:gd name="connsiteX6" fmla="*/ 367094 w 5098395"/>
              <a:gd name="connsiteY6" fmla="*/ 469100 h 3176208"/>
              <a:gd name="connsiteX0" fmla="*/ 315369 w 5046670"/>
              <a:gd name="connsiteY0" fmla="*/ 469100 h 3207262"/>
              <a:gd name="connsiteX1" fmla="*/ 2058792 w 5046670"/>
              <a:gd name="connsiteY1" fmla="*/ 0 h 3207262"/>
              <a:gd name="connsiteX2" fmla="*/ 4504197 w 5046670"/>
              <a:gd name="connsiteY2" fmla="*/ 165371 h 3207262"/>
              <a:gd name="connsiteX3" fmla="*/ 5012207 w 5046670"/>
              <a:gd name="connsiteY3" fmla="*/ 673381 h 3207262"/>
              <a:gd name="connsiteX4" fmla="*/ 4710649 w 5046670"/>
              <a:gd name="connsiteY4" fmla="*/ 2977735 h 3207262"/>
              <a:gd name="connsiteX5" fmla="*/ 451555 w 5046670"/>
              <a:gd name="connsiteY5" fmla="*/ 2802638 h 3207262"/>
              <a:gd name="connsiteX6" fmla="*/ 315369 w 5046670"/>
              <a:gd name="connsiteY6" fmla="*/ 469100 h 3207262"/>
              <a:gd name="connsiteX0" fmla="*/ 218392 w 4949693"/>
              <a:gd name="connsiteY0" fmla="*/ 469100 h 3166476"/>
              <a:gd name="connsiteX1" fmla="*/ 1961815 w 4949693"/>
              <a:gd name="connsiteY1" fmla="*/ 0 h 3166476"/>
              <a:gd name="connsiteX2" fmla="*/ 4407220 w 4949693"/>
              <a:gd name="connsiteY2" fmla="*/ 165371 h 3166476"/>
              <a:gd name="connsiteX3" fmla="*/ 4915230 w 4949693"/>
              <a:gd name="connsiteY3" fmla="*/ 673381 h 3166476"/>
              <a:gd name="connsiteX4" fmla="*/ 4613672 w 4949693"/>
              <a:gd name="connsiteY4" fmla="*/ 2977735 h 3166476"/>
              <a:gd name="connsiteX5" fmla="*/ 354578 w 4949693"/>
              <a:gd name="connsiteY5" fmla="*/ 2802638 h 3166476"/>
              <a:gd name="connsiteX6" fmla="*/ 218392 w 4949693"/>
              <a:gd name="connsiteY6" fmla="*/ 469100 h 3166476"/>
              <a:gd name="connsiteX0" fmla="*/ 208153 w 4939454"/>
              <a:gd name="connsiteY0" fmla="*/ 469100 h 3185743"/>
              <a:gd name="connsiteX1" fmla="*/ 1951576 w 4939454"/>
              <a:gd name="connsiteY1" fmla="*/ 0 h 3185743"/>
              <a:gd name="connsiteX2" fmla="*/ 4396981 w 4939454"/>
              <a:gd name="connsiteY2" fmla="*/ 165371 h 3185743"/>
              <a:gd name="connsiteX3" fmla="*/ 4904991 w 4939454"/>
              <a:gd name="connsiteY3" fmla="*/ 673381 h 3185743"/>
              <a:gd name="connsiteX4" fmla="*/ 4603433 w 4939454"/>
              <a:gd name="connsiteY4" fmla="*/ 2977735 h 3185743"/>
              <a:gd name="connsiteX5" fmla="*/ 344339 w 4939454"/>
              <a:gd name="connsiteY5" fmla="*/ 2802638 h 3185743"/>
              <a:gd name="connsiteX6" fmla="*/ 208153 w 4939454"/>
              <a:gd name="connsiteY6" fmla="*/ 469100 h 3185743"/>
              <a:gd name="connsiteX0" fmla="*/ 85913 w 4681028"/>
              <a:gd name="connsiteY0" fmla="*/ 2802638 h 3231015"/>
              <a:gd name="connsiteX1" fmla="*/ 1693150 w 4681028"/>
              <a:gd name="connsiteY1" fmla="*/ 0 h 3231015"/>
              <a:gd name="connsiteX2" fmla="*/ 4138555 w 4681028"/>
              <a:gd name="connsiteY2" fmla="*/ 165371 h 3231015"/>
              <a:gd name="connsiteX3" fmla="*/ 4646565 w 4681028"/>
              <a:gd name="connsiteY3" fmla="*/ 673381 h 3231015"/>
              <a:gd name="connsiteX4" fmla="*/ 4345007 w 4681028"/>
              <a:gd name="connsiteY4" fmla="*/ 2977735 h 3231015"/>
              <a:gd name="connsiteX5" fmla="*/ 85913 w 4681028"/>
              <a:gd name="connsiteY5" fmla="*/ 2802638 h 3231015"/>
              <a:gd name="connsiteX0" fmla="*/ 348950 w 4944065"/>
              <a:gd name="connsiteY0" fmla="*/ 2765899 h 3192230"/>
              <a:gd name="connsiteX1" fmla="*/ 711047 w 4944065"/>
              <a:gd name="connsiteY1" fmla="*/ 2171 h 3192230"/>
              <a:gd name="connsiteX2" fmla="*/ 4401592 w 4944065"/>
              <a:gd name="connsiteY2" fmla="*/ 128632 h 3192230"/>
              <a:gd name="connsiteX3" fmla="*/ 4909602 w 4944065"/>
              <a:gd name="connsiteY3" fmla="*/ 636642 h 3192230"/>
              <a:gd name="connsiteX4" fmla="*/ 4608044 w 4944065"/>
              <a:gd name="connsiteY4" fmla="*/ 2940996 h 3192230"/>
              <a:gd name="connsiteX5" fmla="*/ 348950 w 4944065"/>
              <a:gd name="connsiteY5" fmla="*/ 2765899 h 3192230"/>
              <a:gd name="connsiteX0" fmla="*/ 517884 w 5112999"/>
              <a:gd name="connsiteY0" fmla="*/ 2765899 h 3192230"/>
              <a:gd name="connsiteX1" fmla="*/ 879981 w 5112999"/>
              <a:gd name="connsiteY1" fmla="*/ 2171 h 3192230"/>
              <a:gd name="connsiteX2" fmla="*/ 4570526 w 5112999"/>
              <a:gd name="connsiteY2" fmla="*/ 128632 h 3192230"/>
              <a:gd name="connsiteX3" fmla="*/ 5078536 w 5112999"/>
              <a:gd name="connsiteY3" fmla="*/ 636642 h 3192230"/>
              <a:gd name="connsiteX4" fmla="*/ 4776978 w 5112999"/>
              <a:gd name="connsiteY4" fmla="*/ 2940996 h 3192230"/>
              <a:gd name="connsiteX5" fmla="*/ 517884 w 5112999"/>
              <a:gd name="connsiteY5" fmla="*/ 2765899 h 3192230"/>
              <a:gd name="connsiteX0" fmla="*/ 283107 w 4878222"/>
              <a:gd name="connsiteY0" fmla="*/ 2903917 h 3330248"/>
              <a:gd name="connsiteX1" fmla="*/ 645204 w 4878222"/>
              <a:gd name="connsiteY1" fmla="*/ 140189 h 3330248"/>
              <a:gd name="connsiteX2" fmla="*/ 4335749 w 4878222"/>
              <a:gd name="connsiteY2" fmla="*/ 266650 h 3330248"/>
              <a:gd name="connsiteX3" fmla="*/ 4843759 w 4878222"/>
              <a:gd name="connsiteY3" fmla="*/ 774660 h 3330248"/>
              <a:gd name="connsiteX4" fmla="*/ 4542201 w 4878222"/>
              <a:gd name="connsiteY4" fmla="*/ 3079014 h 3330248"/>
              <a:gd name="connsiteX5" fmla="*/ 283107 w 4878222"/>
              <a:gd name="connsiteY5" fmla="*/ 2903917 h 3330248"/>
              <a:gd name="connsiteX0" fmla="*/ 390301 w 4985416"/>
              <a:gd name="connsiteY0" fmla="*/ 2823034 h 3243306"/>
              <a:gd name="connsiteX1" fmla="*/ 460568 w 4985416"/>
              <a:gd name="connsiteY1" fmla="*/ 176038 h 3243306"/>
              <a:gd name="connsiteX2" fmla="*/ 4442943 w 4985416"/>
              <a:gd name="connsiteY2" fmla="*/ 185767 h 3243306"/>
              <a:gd name="connsiteX3" fmla="*/ 4950953 w 4985416"/>
              <a:gd name="connsiteY3" fmla="*/ 693777 h 3243306"/>
              <a:gd name="connsiteX4" fmla="*/ 4649395 w 4985416"/>
              <a:gd name="connsiteY4" fmla="*/ 2998131 h 3243306"/>
              <a:gd name="connsiteX5" fmla="*/ 390301 w 4985416"/>
              <a:gd name="connsiteY5" fmla="*/ 2823034 h 3243306"/>
              <a:gd name="connsiteX0" fmla="*/ 330495 w 4925610"/>
              <a:gd name="connsiteY0" fmla="*/ 2762760 h 3183032"/>
              <a:gd name="connsiteX1" fmla="*/ 400762 w 4925610"/>
              <a:gd name="connsiteY1" fmla="*/ 115764 h 3183032"/>
              <a:gd name="connsiteX2" fmla="*/ 4383137 w 4925610"/>
              <a:gd name="connsiteY2" fmla="*/ 125493 h 3183032"/>
              <a:gd name="connsiteX3" fmla="*/ 4891147 w 4925610"/>
              <a:gd name="connsiteY3" fmla="*/ 633503 h 3183032"/>
              <a:gd name="connsiteX4" fmla="*/ 4589589 w 4925610"/>
              <a:gd name="connsiteY4" fmla="*/ 2937857 h 3183032"/>
              <a:gd name="connsiteX5" fmla="*/ 330495 w 4925610"/>
              <a:gd name="connsiteY5" fmla="*/ 2762760 h 3183032"/>
              <a:gd name="connsiteX0" fmla="*/ 370816 w 4965931"/>
              <a:gd name="connsiteY0" fmla="*/ 2806531 h 3226803"/>
              <a:gd name="connsiteX1" fmla="*/ 441083 w 4965931"/>
              <a:gd name="connsiteY1" fmla="*/ 159535 h 3226803"/>
              <a:gd name="connsiteX2" fmla="*/ 4423458 w 4965931"/>
              <a:gd name="connsiteY2" fmla="*/ 169264 h 3226803"/>
              <a:gd name="connsiteX3" fmla="*/ 4931468 w 4965931"/>
              <a:gd name="connsiteY3" fmla="*/ 677274 h 3226803"/>
              <a:gd name="connsiteX4" fmla="*/ 4629910 w 4965931"/>
              <a:gd name="connsiteY4" fmla="*/ 2981628 h 3226803"/>
              <a:gd name="connsiteX5" fmla="*/ 370816 w 4965931"/>
              <a:gd name="connsiteY5" fmla="*/ 2806531 h 3226803"/>
              <a:gd name="connsiteX0" fmla="*/ 512106 w 5107221"/>
              <a:gd name="connsiteY0" fmla="*/ 2782440 h 3202712"/>
              <a:gd name="connsiteX1" fmla="*/ 582373 w 5107221"/>
              <a:gd name="connsiteY1" fmla="*/ 135444 h 3202712"/>
              <a:gd name="connsiteX2" fmla="*/ 5072758 w 5107221"/>
              <a:gd name="connsiteY2" fmla="*/ 653183 h 3202712"/>
              <a:gd name="connsiteX3" fmla="*/ 4771200 w 5107221"/>
              <a:gd name="connsiteY3" fmla="*/ 2957537 h 3202712"/>
              <a:gd name="connsiteX4" fmla="*/ 512106 w 5107221"/>
              <a:gd name="connsiteY4" fmla="*/ 2782440 h 3202712"/>
              <a:gd name="connsiteX0" fmla="*/ 503282 w 5027854"/>
              <a:gd name="connsiteY0" fmla="*/ 2877319 h 3297591"/>
              <a:gd name="connsiteX1" fmla="*/ 573549 w 5027854"/>
              <a:gd name="connsiteY1" fmla="*/ 230323 h 3297591"/>
              <a:gd name="connsiteX2" fmla="*/ 4918019 w 5027854"/>
              <a:gd name="connsiteY2" fmla="*/ 456232 h 3297591"/>
              <a:gd name="connsiteX3" fmla="*/ 4762376 w 5027854"/>
              <a:gd name="connsiteY3" fmla="*/ 3052416 h 3297591"/>
              <a:gd name="connsiteX4" fmla="*/ 503282 w 5027854"/>
              <a:gd name="connsiteY4" fmla="*/ 2877319 h 3297591"/>
              <a:gd name="connsiteX0" fmla="*/ 503282 w 5027854"/>
              <a:gd name="connsiteY0" fmla="*/ 2942131 h 3362403"/>
              <a:gd name="connsiteX1" fmla="*/ 573549 w 5027854"/>
              <a:gd name="connsiteY1" fmla="*/ 295135 h 3362403"/>
              <a:gd name="connsiteX2" fmla="*/ 4918019 w 5027854"/>
              <a:gd name="connsiteY2" fmla="*/ 521044 h 3362403"/>
              <a:gd name="connsiteX3" fmla="*/ 4762376 w 5027854"/>
              <a:gd name="connsiteY3" fmla="*/ 3117228 h 3362403"/>
              <a:gd name="connsiteX4" fmla="*/ 503282 w 5027854"/>
              <a:gd name="connsiteY4" fmla="*/ 2942131 h 3362403"/>
              <a:gd name="connsiteX0" fmla="*/ 503282 w 5137594"/>
              <a:gd name="connsiteY0" fmla="*/ 2910128 h 3330400"/>
              <a:gd name="connsiteX1" fmla="*/ 573549 w 5137594"/>
              <a:gd name="connsiteY1" fmla="*/ 263132 h 3330400"/>
              <a:gd name="connsiteX2" fmla="*/ 4918019 w 5137594"/>
              <a:gd name="connsiteY2" fmla="*/ 489041 h 3330400"/>
              <a:gd name="connsiteX3" fmla="*/ 4762376 w 5137594"/>
              <a:gd name="connsiteY3" fmla="*/ 3085225 h 3330400"/>
              <a:gd name="connsiteX4" fmla="*/ 503282 w 5137594"/>
              <a:gd name="connsiteY4" fmla="*/ 2910128 h 3330400"/>
              <a:gd name="connsiteX0" fmla="*/ 503282 w 5137594"/>
              <a:gd name="connsiteY0" fmla="*/ 2910128 h 3330400"/>
              <a:gd name="connsiteX1" fmla="*/ 573549 w 5137594"/>
              <a:gd name="connsiteY1" fmla="*/ 263132 h 3330400"/>
              <a:gd name="connsiteX2" fmla="*/ 4918019 w 5137594"/>
              <a:gd name="connsiteY2" fmla="*/ 489041 h 3330400"/>
              <a:gd name="connsiteX3" fmla="*/ 4762376 w 5137594"/>
              <a:gd name="connsiteY3" fmla="*/ 3085225 h 3330400"/>
              <a:gd name="connsiteX4" fmla="*/ 503282 w 5137594"/>
              <a:gd name="connsiteY4" fmla="*/ 2910128 h 3330400"/>
              <a:gd name="connsiteX0" fmla="*/ 500943 w 5114163"/>
              <a:gd name="connsiteY0" fmla="*/ 2879987 h 3300259"/>
              <a:gd name="connsiteX1" fmla="*/ 571210 w 5114163"/>
              <a:gd name="connsiteY1" fmla="*/ 232991 h 3300259"/>
              <a:gd name="connsiteX2" fmla="*/ 4876769 w 5114163"/>
              <a:gd name="connsiteY2" fmla="*/ 526994 h 3300259"/>
              <a:gd name="connsiteX3" fmla="*/ 4760037 w 5114163"/>
              <a:gd name="connsiteY3" fmla="*/ 3055084 h 3300259"/>
              <a:gd name="connsiteX4" fmla="*/ 500943 w 5114163"/>
              <a:gd name="connsiteY4" fmla="*/ 2879987 h 3300259"/>
              <a:gd name="connsiteX0" fmla="*/ 500943 w 5114163"/>
              <a:gd name="connsiteY0" fmla="*/ 2903129 h 3323401"/>
              <a:gd name="connsiteX1" fmla="*/ 571210 w 5114163"/>
              <a:gd name="connsiteY1" fmla="*/ 256133 h 3323401"/>
              <a:gd name="connsiteX2" fmla="*/ 4876769 w 5114163"/>
              <a:gd name="connsiteY2" fmla="*/ 550136 h 3323401"/>
              <a:gd name="connsiteX3" fmla="*/ 4760037 w 5114163"/>
              <a:gd name="connsiteY3" fmla="*/ 3078226 h 3323401"/>
              <a:gd name="connsiteX4" fmla="*/ 500943 w 5114163"/>
              <a:gd name="connsiteY4" fmla="*/ 2903129 h 3323401"/>
              <a:gd name="connsiteX0" fmla="*/ 500943 w 5160486"/>
              <a:gd name="connsiteY0" fmla="*/ 2903129 h 3323401"/>
              <a:gd name="connsiteX1" fmla="*/ 571210 w 5160486"/>
              <a:gd name="connsiteY1" fmla="*/ 256133 h 3323401"/>
              <a:gd name="connsiteX2" fmla="*/ 4876769 w 5160486"/>
              <a:gd name="connsiteY2" fmla="*/ 550136 h 3323401"/>
              <a:gd name="connsiteX3" fmla="*/ 4760037 w 5160486"/>
              <a:gd name="connsiteY3" fmla="*/ 3078226 h 3323401"/>
              <a:gd name="connsiteX4" fmla="*/ 500943 w 5160486"/>
              <a:gd name="connsiteY4" fmla="*/ 2903129 h 3323401"/>
              <a:gd name="connsiteX0" fmla="*/ 503281 w 5185545"/>
              <a:gd name="connsiteY0" fmla="*/ 2907581 h 3327853"/>
              <a:gd name="connsiteX1" fmla="*/ 573548 w 5185545"/>
              <a:gd name="connsiteY1" fmla="*/ 260585 h 3327853"/>
              <a:gd name="connsiteX2" fmla="*/ 4918018 w 5185545"/>
              <a:gd name="connsiteY2" fmla="*/ 544860 h 3327853"/>
              <a:gd name="connsiteX3" fmla="*/ 4762375 w 5185545"/>
              <a:gd name="connsiteY3" fmla="*/ 3082678 h 3327853"/>
              <a:gd name="connsiteX4" fmla="*/ 503281 w 5185545"/>
              <a:gd name="connsiteY4" fmla="*/ 2907581 h 3327853"/>
              <a:gd name="connsiteX0" fmla="*/ 503281 w 5185545"/>
              <a:gd name="connsiteY0" fmla="*/ 2907581 h 3327853"/>
              <a:gd name="connsiteX1" fmla="*/ 573548 w 5185545"/>
              <a:gd name="connsiteY1" fmla="*/ 260585 h 3327853"/>
              <a:gd name="connsiteX2" fmla="*/ 4918018 w 5185545"/>
              <a:gd name="connsiteY2" fmla="*/ 544860 h 3327853"/>
              <a:gd name="connsiteX3" fmla="*/ 4762375 w 5185545"/>
              <a:gd name="connsiteY3" fmla="*/ 3082678 h 3327853"/>
              <a:gd name="connsiteX4" fmla="*/ 503281 w 5185545"/>
              <a:gd name="connsiteY4" fmla="*/ 2907581 h 3327853"/>
              <a:gd name="connsiteX0" fmla="*/ 365924 w 5048188"/>
              <a:gd name="connsiteY0" fmla="*/ 2907581 h 3327853"/>
              <a:gd name="connsiteX1" fmla="*/ 436191 w 5048188"/>
              <a:gd name="connsiteY1" fmla="*/ 260585 h 3327853"/>
              <a:gd name="connsiteX2" fmla="*/ 4780661 w 5048188"/>
              <a:gd name="connsiteY2" fmla="*/ 544860 h 3327853"/>
              <a:gd name="connsiteX3" fmla="*/ 4625018 w 5048188"/>
              <a:gd name="connsiteY3" fmla="*/ 3082678 h 3327853"/>
              <a:gd name="connsiteX4" fmla="*/ 365924 w 5048188"/>
              <a:gd name="connsiteY4" fmla="*/ 2907581 h 3327853"/>
              <a:gd name="connsiteX0" fmla="*/ 219416 w 4901680"/>
              <a:gd name="connsiteY0" fmla="*/ 2907581 h 3299482"/>
              <a:gd name="connsiteX1" fmla="*/ 289683 w 4901680"/>
              <a:gd name="connsiteY1" fmla="*/ 260585 h 3299482"/>
              <a:gd name="connsiteX2" fmla="*/ 4634153 w 4901680"/>
              <a:gd name="connsiteY2" fmla="*/ 544860 h 3299482"/>
              <a:gd name="connsiteX3" fmla="*/ 4478510 w 4901680"/>
              <a:gd name="connsiteY3" fmla="*/ 3082678 h 3299482"/>
              <a:gd name="connsiteX4" fmla="*/ 219416 w 4901680"/>
              <a:gd name="connsiteY4" fmla="*/ 2907581 h 3299482"/>
              <a:gd name="connsiteX0" fmla="*/ 219416 w 4901680"/>
              <a:gd name="connsiteY0" fmla="*/ 2907581 h 3299482"/>
              <a:gd name="connsiteX1" fmla="*/ 289683 w 4901680"/>
              <a:gd name="connsiteY1" fmla="*/ 260585 h 3299482"/>
              <a:gd name="connsiteX2" fmla="*/ 4634153 w 4901680"/>
              <a:gd name="connsiteY2" fmla="*/ 544860 h 3299482"/>
              <a:gd name="connsiteX3" fmla="*/ 4478510 w 4901680"/>
              <a:gd name="connsiteY3" fmla="*/ 3082678 h 3299482"/>
              <a:gd name="connsiteX4" fmla="*/ 219416 w 4901680"/>
              <a:gd name="connsiteY4" fmla="*/ 2907581 h 3299482"/>
              <a:gd name="connsiteX0" fmla="*/ 219416 w 4901680"/>
              <a:gd name="connsiteY0" fmla="*/ 2928133 h 3320034"/>
              <a:gd name="connsiteX1" fmla="*/ 289683 w 4901680"/>
              <a:gd name="connsiteY1" fmla="*/ 281137 h 3320034"/>
              <a:gd name="connsiteX2" fmla="*/ 4634153 w 4901680"/>
              <a:gd name="connsiteY2" fmla="*/ 565412 h 3320034"/>
              <a:gd name="connsiteX3" fmla="*/ 4478510 w 4901680"/>
              <a:gd name="connsiteY3" fmla="*/ 3103230 h 3320034"/>
              <a:gd name="connsiteX4" fmla="*/ 219416 w 4901680"/>
              <a:gd name="connsiteY4" fmla="*/ 2928133 h 3320034"/>
              <a:gd name="connsiteX0" fmla="*/ 248555 w 4930819"/>
              <a:gd name="connsiteY0" fmla="*/ 2928133 h 3320034"/>
              <a:gd name="connsiteX1" fmla="*/ 318822 w 4930819"/>
              <a:gd name="connsiteY1" fmla="*/ 281137 h 3320034"/>
              <a:gd name="connsiteX2" fmla="*/ 4663292 w 4930819"/>
              <a:gd name="connsiteY2" fmla="*/ 565412 h 3320034"/>
              <a:gd name="connsiteX3" fmla="*/ 4507649 w 4930819"/>
              <a:gd name="connsiteY3" fmla="*/ 3103230 h 3320034"/>
              <a:gd name="connsiteX4" fmla="*/ 248555 w 4930819"/>
              <a:gd name="connsiteY4" fmla="*/ 2928133 h 3320034"/>
              <a:gd name="connsiteX0" fmla="*/ 248555 w 4930819"/>
              <a:gd name="connsiteY0" fmla="*/ 2903491 h 3295392"/>
              <a:gd name="connsiteX1" fmla="*/ 318822 w 4930819"/>
              <a:gd name="connsiteY1" fmla="*/ 256495 h 3295392"/>
              <a:gd name="connsiteX2" fmla="*/ 4663292 w 4930819"/>
              <a:gd name="connsiteY2" fmla="*/ 540770 h 3295392"/>
              <a:gd name="connsiteX3" fmla="*/ 4507649 w 4930819"/>
              <a:gd name="connsiteY3" fmla="*/ 3078588 h 3295392"/>
              <a:gd name="connsiteX4" fmla="*/ 248555 w 4930819"/>
              <a:gd name="connsiteY4" fmla="*/ 2903491 h 3295392"/>
              <a:gd name="connsiteX0" fmla="*/ 248555 w 4930819"/>
              <a:gd name="connsiteY0" fmla="*/ 2815176 h 3207077"/>
              <a:gd name="connsiteX1" fmla="*/ 318822 w 4930819"/>
              <a:gd name="connsiteY1" fmla="*/ 168180 h 3207077"/>
              <a:gd name="connsiteX2" fmla="*/ 4663292 w 4930819"/>
              <a:gd name="connsiteY2" fmla="*/ 452455 h 3207077"/>
              <a:gd name="connsiteX3" fmla="*/ 4507649 w 4930819"/>
              <a:gd name="connsiteY3" fmla="*/ 2990273 h 3207077"/>
              <a:gd name="connsiteX4" fmla="*/ 248555 w 4930819"/>
              <a:gd name="connsiteY4" fmla="*/ 2815176 h 3207077"/>
              <a:gd name="connsiteX0" fmla="*/ 248555 w 4930819"/>
              <a:gd name="connsiteY0" fmla="*/ 2848192 h 3240093"/>
              <a:gd name="connsiteX1" fmla="*/ 318822 w 4930819"/>
              <a:gd name="connsiteY1" fmla="*/ 201196 h 3240093"/>
              <a:gd name="connsiteX2" fmla="*/ 4663292 w 4930819"/>
              <a:gd name="connsiteY2" fmla="*/ 485471 h 3240093"/>
              <a:gd name="connsiteX3" fmla="*/ 4507649 w 4930819"/>
              <a:gd name="connsiteY3" fmla="*/ 3023289 h 3240093"/>
              <a:gd name="connsiteX4" fmla="*/ 248555 w 4930819"/>
              <a:gd name="connsiteY4" fmla="*/ 2848192 h 3240093"/>
              <a:gd name="connsiteX0" fmla="*/ 248555 w 4936687"/>
              <a:gd name="connsiteY0" fmla="*/ 2860382 h 3252283"/>
              <a:gd name="connsiteX1" fmla="*/ 318822 w 4936687"/>
              <a:gd name="connsiteY1" fmla="*/ 213386 h 3252283"/>
              <a:gd name="connsiteX2" fmla="*/ 4673019 w 4936687"/>
              <a:gd name="connsiteY2" fmla="*/ 458750 h 3252283"/>
              <a:gd name="connsiteX3" fmla="*/ 4507649 w 4936687"/>
              <a:gd name="connsiteY3" fmla="*/ 3035479 h 3252283"/>
              <a:gd name="connsiteX4" fmla="*/ 248555 w 4936687"/>
              <a:gd name="connsiteY4" fmla="*/ 2860382 h 3252283"/>
              <a:gd name="connsiteX0" fmla="*/ 248555 w 4936687"/>
              <a:gd name="connsiteY0" fmla="*/ 2860382 h 3218382"/>
              <a:gd name="connsiteX1" fmla="*/ 318822 w 4936687"/>
              <a:gd name="connsiteY1" fmla="*/ 213386 h 3218382"/>
              <a:gd name="connsiteX2" fmla="*/ 4673019 w 4936687"/>
              <a:gd name="connsiteY2" fmla="*/ 458750 h 3218382"/>
              <a:gd name="connsiteX3" fmla="*/ 4507649 w 4936687"/>
              <a:gd name="connsiteY3" fmla="*/ 3035479 h 3218382"/>
              <a:gd name="connsiteX4" fmla="*/ 248555 w 4936687"/>
              <a:gd name="connsiteY4" fmla="*/ 2860382 h 3218382"/>
              <a:gd name="connsiteX0" fmla="*/ 248555 w 4879416"/>
              <a:gd name="connsiteY0" fmla="*/ 2860382 h 3218382"/>
              <a:gd name="connsiteX1" fmla="*/ 318822 w 4879416"/>
              <a:gd name="connsiteY1" fmla="*/ 213386 h 3218382"/>
              <a:gd name="connsiteX2" fmla="*/ 4673019 w 4879416"/>
              <a:gd name="connsiteY2" fmla="*/ 458750 h 3218382"/>
              <a:gd name="connsiteX3" fmla="*/ 4507649 w 4879416"/>
              <a:gd name="connsiteY3" fmla="*/ 3035479 h 3218382"/>
              <a:gd name="connsiteX4" fmla="*/ 248555 w 4879416"/>
              <a:gd name="connsiteY4" fmla="*/ 2860382 h 3218382"/>
              <a:gd name="connsiteX0" fmla="*/ 248555 w 4845690"/>
              <a:gd name="connsiteY0" fmla="*/ 2860382 h 3270129"/>
              <a:gd name="connsiteX1" fmla="*/ 318822 w 4845690"/>
              <a:gd name="connsiteY1" fmla="*/ 213386 h 3270129"/>
              <a:gd name="connsiteX2" fmla="*/ 4673019 w 4845690"/>
              <a:gd name="connsiteY2" fmla="*/ 458750 h 3270129"/>
              <a:gd name="connsiteX3" fmla="*/ 4371461 w 4845690"/>
              <a:gd name="connsiteY3" fmla="*/ 3103573 h 3270129"/>
              <a:gd name="connsiteX4" fmla="*/ 248555 w 4845690"/>
              <a:gd name="connsiteY4" fmla="*/ 2860382 h 3270129"/>
              <a:gd name="connsiteX0" fmla="*/ 248555 w 4857006"/>
              <a:gd name="connsiteY0" fmla="*/ 2860382 h 3270129"/>
              <a:gd name="connsiteX1" fmla="*/ 318822 w 4857006"/>
              <a:gd name="connsiteY1" fmla="*/ 213386 h 3270129"/>
              <a:gd name="connsiteX2" fmla="*/ 4673019 w 4857006"/>
              <a:gd name="connsiteY2" fmla="*/ 458750 h 3270129"/>
              <a:gd name="connsiteX3" fmla="*/ 4371461 w 4857006"/>
              <a:gd name="connsiteY3" fmla="*/ 3103573 h 3270129"/>
              <a:gd name="connsiteX4" fmla="*/ 248555 w 4857006"/>
              <a:gd name="connsiteY4" fmla="*/ 2860382 h 3270129"/>
              <a:gd name="connsiteX0" fmla="*/ 248555 w 4857006"/>
              <a:gd name="connsiteY0" fmla="*/ 2860382 h 3214395"/>
              <a:gd name="connsiteX1" fmla="*/ 318822 w 4857006"/>
              <a:gd name="connsiteY1" fmla="*/ 213386 h 3214395"/>
              <a:gd name="connsiteX2" fmla="*/ 4673019 w 4857006"/>
              <a:gd name="connsiteY2" fmla="*/ 458750 h 3214395"/>
              <a:gd name="connsiteX3" fmla="*/ 4371461 w 4857006"/>
              <a:gd name="connsiteY3" fmla="*/ 3103573 h 3214395"/>
              <a:gd name="connsiteX4" fmla="*/ 248555 w 4857006"/>
              <a:gd name="connsiteY4" fmla="*/ 2860382 h 3214395"/>
              <a:gd name="connsiteX0" fmla="*/ 248555 w 4857006"/>
              <a:gd name="connsiteY0" fmla="*/ 2860382 h 3240082"/>
              <a:gd name="connsiteX1" fmla="*/ 318822 w 4857006"/>
              <a:gd name="connsiteY1" fmla="*/ 213386 h 3240082"/>
              <a:gd name="connsiteX2" fmla="*/ 4673019 w 4857006"/>
              <a:gd name="connsiteY2" fmla="*/ 458750 h 3240082"/>
              <a:gd name="connsiteX3" fmla="*/ 4371461 w 4857006"/>
              <a:gd name="connsiteY3" fmla="*/ 3103573 h 3240082"/>
              <a:gd name="connsiteX4" fmla="*/ 248555 w 4857006"/>
              <a:gd name="connsiteY4" fmla="*/ 2860382 h 3240082"/>
              <a:gd name="connsiteX0" fmla="*/ 248555 w 4871542"/>
              <a:gd name="connsiteY0" fmla="*/ 2860382 h 3240082"/>
              <a:gd name="connsiteX1" fmla="*/ 318822 w 4871542"/>
              <a:gd name="connsiteY1" fmla="*/ 213386 h 3240082"/>
              <a:gd name="connsiteX2" fmla="*/ 4673019 w 4871542"/>
              <a:gd name="connsiteY2" fmla="*/ 458750 h 3240082"/>
              <a:gd name="connsiteX3" fmla="*/ 4371461 w 4871542"/>
              <a:gd name="connsiteY3" fmla="*/ 3103573 h 3240082"/>
              <a:gd name="connsiteX4" fmla="*/ 248555 w 4871542"/>
              <a:gd name="connsiteY4" fmla="*/ 2860382 h 3240082"/>
              <a:gd name="connsiteX0" fmla="*/ 248555 w 4871542"/>
              <a:gd name="connsiteY0" fmla="*/ 2833410 h 3213110"/>
              <a:gd name="connsiteX1" fmla="*/ 318822 w 4871542"/>
              <a:gd name="connsiteY1" fmla="*/ 186414 h 3213110"/>
              <a:gd name="connsiteX2" fmla="*/ 4673019 w 4871542"/>
              <a:gd name="connsiteY2" fmla="*/ 431778 h 3213110"/>
              <a:gd name="connsiteX3" fmla="*/ 4371461 w 4871542"/>
              <a:gd name="connsiteY3" fmla="*/ 3076601 h 3213110"/>
              <a:gd name="connsiteX4" fmla="*/ 248555 w 4871542"/>
              <a:gd name="connsiteY4" fmla="*/ 2833410 h 3213110"/>
              <a:gd name="connsiteX0" fmla="*/ 212932 w 4835919"/>
              <a:gd name="connsiteY0" fmla="*/ 2779015 h 3158715"/>
              <a:gd name="connsiteX1" fmla="*/ 370748 w 4835919"/>
              <a:gd name="connsiteY1" fmla="*/ 209840 h 3158715"/>
              <a:gd name="connsiteX2" fmla="*/ 4637396 w 4835919"/>
              <a:gd name="connsiteY2" fmla="*/ 377383 h 3158715"/>
              <a:gd name="connsiteX3" fmla="*/ 4335838 w 4835919"/>
              <a:gd name="connsiteY3" fmla="*/ 3022206 h 3158715"/>
              <a:gd name="connsiteX4" fmla="*/ 212932 w 4835919"/>
              <a:gd name="connsiteY4" fmla="*/ 2779015 h 3158715"/>
              <a:gd name="connsiteX0" fmla="*/ 252968 w 4875955"/>
              <a:gd name="connsiteY0" fmla="*/ 2805656 h 3185356"/>
              <a:gd name="connsiteX1" fmla="*/ 313508 w 4875955"/>
              <a:gd name="connsiteY1" fmla="*/ 197571 h 3185356"/>
              <a:gd name="connsiteX2" fmla="*/ 4677432 w 4875955"/>
              <a:gd name="connsiteY2" fmla="*/ 404024 h 3185356"/>
              <a:gd name="connsiteX3" fmla="*/ 4375874 w 4875955"/>
              <a:gd name="connsiteY3" fmla="*/ 3048847 h 3185356"/>
              <a:gd name="connsiteX4" fmla="*/ 252968 w 4875955"/>
              <a:gd name="connsiteY4" fmla="*/ 2805656 h 3185356"/>
              <a:gd name="connsiteX0" fmla="*/ 252968 w 4875955"/>
              <a:gd name="connsiteY0" fmla="*/ 2818552 h 3198252"/>
              <a:gd name="connsiteX1" fmla="*/ 313508 w 4875955"/>
              <a:gd name="connsiteY1" fmla="*/ 210467 h 3198252"/>
              <a:gd name="connsiteX2" fmla="*/ 4677432 w 4875955"/>
              <a:gd name="connsiteY2" fmla="*/ 416920 h 3198252"/>
              <a:gd name="connsiteX3" fmla="*/ 4375874 w 4875955"/>
              <a:gd name="connsiteY3" fmla="*/ 3061743 h 3198252"/>
              <a:gd name="connsiteX4" fmla="*/ 252968 w 4875955"/>
              <a:gd name="connsiteY4" fmla="*/ 2818552 h 3198252"/>
              <a:gd name="connsiteX0" fmla="*/ 252968 w 4875955"/>
              <a:gd name="connsiteY0" fmla="*/ 2828573 h 3208273"/>
              <a:gd name="connsiteX1" fmla="*/ 313508 w 4875955"/>
              <a:gd name="connsiteY1" fmla="*/ 220488 h 3208273"/>
              <a:gd name="connsiteX2" fmla="*/ 4677432 w 4875955"/>
              <a:gd name="connsiteY2" fmla="*/ 426941 h 3208273"/>
              <a:gd name="connsiteX3" fmla="*/ 4375874 w 4875955"/>
              <a:gd name="connsiteY3" fmla="*/ 3071764 h 3208273"/>
              <a:gd name="connsiteX4" fmla="*/ 252968 w 4875955"/>
              <a:gd name="connsiteY4" fmla="*/ 2828573 h 3208273"/>
              <a:gd name="connsiteX0" fmla="*/ 379519 w 5002506"/>
              <a:gd name="connsiteY0" fmla="*/ 2847905 h 3227605"/>
              <a:gd name="connsiteX1" fmla="*/ 216694 w 5002506"/>
              <a:gd name="connsiteY1" fmla="*/ 211899 h 3227605"/>
              <a:gd name="connsiteX2" fmla="*/ 4803983 w 5002506"/>
              <a:gd name="connsiteY2" fmla="*/ 446273 h 3227605"/>
              <a:gd name="connsiteX3" fmla="*/ 4502425 w 5002506"/>
              <a:gd name="connsiteY3" fmla="*/ 3091096 h 3227605"/>
              <a:gd name="connsiteX4" fmla="*/ 379519 w 5002506"/>
              <a:gd name="connsiteY4" fmla="*/ 2847905 h 3227605"/>
              <a:gd name="connsiteX0" fmla="*/ 379519 w 5071672"/>
              <a:gd name="connsiteY0" fmla="*/ 2888414 h 3268114"/>
              <a:gd name="connsiteX1" fmla="*/ 216694 w 5071672"/>
              <a:gd name="connsiteY1" fmla="*/ 252408 h 3268114"/>
              <a:gd name="connsiteX2" fmla="*/ 4894725 w 5071672"/>
              <a:gd name="connsiteY2" fmla="*/ 368120 h 3268114"/>
              <a:gd name="connsiteX3" fmla="*/ 4502425 w 5071672"/>
              <a:gd name="connsiteY3" fmla="*/ 3131605 h 3268114"/>
              <a:gd name="connsiteX4" fmla="*/ 379519 w 5071672"/>
              <a:gd name="connsiteY4" fmla="*/ 2888414 h 3268114"/>
              <a:gd name="connsiteX0" fmla="*/ 379519 w 5131194"/>
              <a:gd name="connsiteY0" fmla="*/ 2888414 h 3257207"/>
              <a:gd name="connsiteX1" fmla="*/ 216694 w 5131194"/>
              <a:gd name="connsiteY1" fmla="*/ 252408 h 3257207"/>
              <a:gd name="connsiteX2" fmla="*/ 4894725 w 5131194"/>
              <a:gd name="connsiteY2" fmla="*/ 368120 h 3257207"/>
              <a:gd name="connsiteX3" fmla="*/ 4718809 w 5131194"/>
              <a:gd name="connsiteY3" fmla="*/ 3117644 h 3257207"/>
              <a:gd name="connsiteX4" fmla="*/ 379519 w 5131194"/>
              <a:gd name="connsiteY4" fmla="*/ 2888414 h 3257207"/>
              <a:gd name="connsiteX0" fmla="*/ 322474 w 5164891"/>
              <a:gd name="connsiteY0" fmla="*/ 2972176 h 3278376"/>
              <a:gd name="connsiteX1" fmla="*/ 250391 w 5164891"/>
              <a:gd name="connsiteY1" fmla="*/ 252408 h 3278376"/>
              <a:gd name="connsiteX2" fmla="*/ 4928422 w 5164891"/>
              <a:gd name="connsiteY2" fmla="*/ 368120 h 3278376"/>
              <a:gd name="connsiteX3" fmla="*/ 4752506 w 5164891"/>
              <a:gd name="connsiteY3" fmla="*/ 3117644 h 3278376"/>
              <a:gd name="connsiteX4" fmla="*/ 322474 w 5164891"/>
              <a:gd name="connsiteY4" fmla="*/ 2972176 h 3278376"/>
              <a:gd name="connsiteX0" fmla="*/ 322474 w 5164891"/>
              <a:gd name="connsiteY0" fmla="*/ 2972176 h 3417889"/>
              <a:gd name="connsiteX1" fmla="*/ 250391 w 5164891"/>
              <a:gd name="connsiteY1" fmla="*/ 252408 h 3417889"/>
              <a:gd name="connsiteX2" fmla="*/ 4928422 w 5164891"/>
              <a:gd name="connsiteY2" fmla="*/ 368120 h 3417889"/>
              <a:gd name="connsiteX3" fmla="*/ 4752506 w 5164891"/>
              <a:gd name="connsiteY3" fmla="*/ 3117644 h 3417889"/>
              <a:gd name="connsiteX4" fmla="*/ 2506587 w 5164891"/>
              <a:gd name="connsiteY4" fmla="*/ 3338186 h 3417889"/>
              <a:gd name="connsiteX5" fmla="*/ 322474 w 5164891"/>
              <a:gd name="connsiteY5" fmla="*/ 2972176 h 3417889"/>
              <a:gd name="connsiteX0" fmla="*/ 322474 w 5164891"/>
              <a:gd name="connsiteY0" fmla="*/ 3011851 h 3457564"/>
              <a:gd name="connsiteX1" fmla="*/ 250391 w 5164891"/>
              <a:gd name="connsiteY1" fmla="*/ 292083 h 3457564"/>
              <a:gd name="connsiteX2" fmla="*/ 2492626 w 5164891"/>
              <a:gd name="connsiteY2" fmla="*/ 97189 h 3457564"/>
              <a:gd name="connsiteX3" fmla="*/ 4928422 w 5164891"/>
              <a:gd name="connsiteY3" fmla="*/ 407795 h 3457564"/>
              <a:gd name="connsiteX4" fmla="*/ 4752506 w 5164891"/>
              <a:gd name="connsiteY4" fmla="*/ 3157319 h 3457564"/>
              <a:gd name="connsiteX5" fmla="*/ 2506587 w 5164891"/>
              <a:gd name="connsiteY5" fmla="*/ 3377861 h 3457564"/>
              <a:gd name="connsiteX6" fmla="*/ 322474 w 5164891"/>
              <a:gd name="connsiteY6" fmla="*/ 3011851 h 3457564"/>
              <a:gd name="connsiteX0" fmla="*/ 322474 w 5175078"/>
              <a:gd name="connsiteY0" fmla="*/ 3011851 h 3457564"/>
              <a:gd name="connsiteX1" fmla="*/ 250391 w 5175078"/>
              <a:gd name="connsiteY1" fmla="*/ 292083 h 3457564"/>
              <a:gd name="connsiteX2" fmla="*/ 2492626 w 5175078"/>
              <a:gd name="connsiteY2" fmla="*/ 97189 h 3457564"/>
              <a:gd name="connsiteX3" fmla="*/ 4928422 w 5175078"/>
              <a:gd name="connsiteY3" fmla="*/ 407795 h 3457564"/>
              <a:gd name="connsiteX4" fmla="*/ 5061322 w 5175078"/>
              <a:gd name="connsiteY4" fmla="*/ 1849208 h 3457564"/>
              <a:gd name="connsiteX5" fmla="*/ 4752506 w 5175078"/>
              <a:gd name="connsiteY5" fmla="*/ 3157319 h 3457564"/>
              <a:gd name="connsiteX6" fmla="*/ 2506587 w 5175078"/>
              <a:gd name="connsiteY6" fmla="*/ 3377861 h 3457564"/>
              <a:gd name="connsiteX7" fmla="*/ 322474 w 5175078"/>
              <a:gd name="connsiteY7" fmla="*/ 3011851 h 3457564"/>
              <a:gd name="connsiteX0" fmla="*/ 307899 w 5160503"/>
              <a:gd name="connsiteY0" fmla="*/ 3011851 h 3457564"/>
              <a:gd name="connsiteX1" fmla="*/ 90838 w 5160503"/>
              <a:gd name="connsiteY1" fmla="*/ 1458319 h 3457564"/>
              <a:gd name="connsiteX2" fmla="*/ 235816 w 5160503"/>
              <a:gd name="connsiteY2" fmla="*/ 292083 h 3457564"/>
              <a:gd name="connsiteX3" fmla="*/ 2478051 w 5160503"/>
              <a:gd name="connsiteY3" fmla="*/ 97189 h 3457564"/>
              <a:gd name="connsiteX4" fmla="*/ 4913847 w 5160503"/>
              <a:gd name="connsiteY4" fmla="*/ 407795 h 3457564"/>
              <a:gd name="connsiteX5" fmla="*/ 5046747 w 5160503"/>
              <a:gd name="connsiteY5" fmla="*/ 1849208 h 3457564"/>
              <a:gd name="connsiteX6" fmla="*/ 4737931 w 5160503"/>
              <a:gd name="connsiteY6" fmla="*/ 3157319 h 3457564"/>
              <a:gd name="connsiteX7" fmla="*/ 2492012 w 5160503"/>
              <a:gd name="connsiteY7" fmla="*/ 3377861 h 3457564"/>
              <a:gd name="connsiteX8" fmla="*/ 307899 w 5160503"/>
              <a:gd name="connsiteY8" fmla="*/ 3011851 h 3457564"/>
              <a:gd name="connsiteX0" fmla="*/ 329749 w 5182353"/>
              <a:gd name="connsiteY0" fmla="*/ 3011851 h 3457564"/>
              <a:gd name="connsiteX1" fmla="*/ 63827 w 5182353"/>
              <a:gd name="connsiteY1" fmla="*/ 1570001 h 3457564"/>
              <a:gd name="connsiteX2" fmla="*/ 257666 w 5182353"/>
              <a:gd name="connsiteY2" fmla="*/ 292083 h 3457564"/>
              <a:gd name="connsiteX3" fmla="*/ 2499901 w 5182353"/>
              <a:gd name="connsiteY3" fmla="*/ 97189 h 3457564"/>
              <a:gd name="connsiteX4" fmla="*/ 4935697 w 5182353"/>
              <a:gd name="connsiteY4" fmla="*/ 407795 h 3457564"/>
              <a:gd name="connsiteX5" fmla="*/ 5068597 w 5182353"/>
              <a:gd name="connsiteY5" fmla="*/ 1849208 h 3457564"/>
              <a:gd name="connsiteX6" fmla="*/ 4759781 w 5182353"/>
              <a:gd name="connsiteY6" fmla="*/ 3157319 h 3457564"/>
              <a:gd name="connsiteX7" fmla="*/ 2513862 w 5182353"/>
              <a:gd name="connsiteY7" fmla="*/ 3377861 h 3457564"/>
              <a:gd name="connsiteX8" fmla="*/ 329749 w 5182353"/>
              <a:gd name="connsiteY8" fmla="*/ 3011851 h 3457564"/>
              <a:gd name="connsiteX0" fmla="*/ 309517 w 5162121"/>
              <a:gd name="connsiteY0" fmla="*/ 3011851 h 3457564"/>
              <a:gd name="connsiteX1" fmla="*/ 43595 w 5162121"/>
              <a:gd name="connsiteY1" fmla="*/ 1570001 h 3457564"/>
              <a:gd name="connsiteX2" fmla="*/ 237434 w 5162121"/>
              <a:gd name="connsiteY2" fmla="*/ 292083 h 3457564"/>
              <a:gd name="connsiteX3" fmla="*/ 2479669 w 5162121"/>
              <a:gd name="connsiteY3" fmla="*/ 97189 h 3457564"/>
              <a:gd name="connsiteX4" fmla="*/ 4915465 w 5162121"/>
              <a:gd name="connsiteY4" fmla="*/ 407795 h 3457564"/>
              <a:gd name="connsiteX5" fmla="*/ 5048365 w 5162121"/>
              <a:gd name="connsiteY5" fmla="*/ 1849208 h 3457564"/>
              <a:gd name="connsiteX6" fmla="*/ 4739549 w 5162121"/>
              <a:gd name="connsiteY6" fmla="*/ 3157319 h 3457564"/>
              <a:gd name="connsiteX7" fmla="*/ 2493630 w 5162121"/>
              <a:gd name="connsiteY7" fmla="*/ 3377861 h 3457564"/>
              <a:gd name="connsiteX8" fmla="*/ 309517 w 5162121"/>
              <a:gd name="connsiteY8" fmla="*/ 3011851 h 3457564"/>
              <a:gd name="connsiteX0" fmla="*/ 288965 w 5141569"/>
              <a:gd name="connsiteY0" fmla="*/ 2956512 h 3402225"/>
              <a:gd name="connsiteX1" fmla="*/ 23043 w 5141569"/>
              <a:gd name="connsiteY1" fmla="*/ 1514662 h 3402225"/>
              <a:gd name="connsiteX2" fmla="*/ 216882 w 5141569"/>
              <a:gd name="connsiteY2" fmla="*/ 236744 h 3402225"/>
              <a:gd name="connsiteX3" fmla="*/ 2459117 w 5141569"/>
              <a:gd name="connsiteY3" fmla="*/ 41850 h 3402225"/>
              <a:gd name="connsiteX4" fmla="*/ 4894913 w 5141569"/>
              <a:gd name="connsiteY4" fmla="*/ 352456 h 3402225"/>
              <a:gd name="connsiteX5" fmla="*/ 5027813 w 5141569"/>
              <a:gd name="connsiteY5" fmla="*/ 1793869 h 3402225"/>
              <a:gd name="connsiteX6" fmla="*/ 4718997 w 5141569"/>
              <a:gd name="connsiteY6" fmla="*/ 3101980 h 3402225"/>
              <a:gd name="connsiteX7" fmla="*/ 2473078 w 5141569"/>
              <a:gd name="connsiteY7" fmla="*/ 3322522 h 3402225"/>
              <a:gd name="connsiteX8" fmla="*/ 288965 w 5141569"/>
              <a:gd name="connsiteY8" fmla="*/ 2956512 h 3402225"/>
              <a:gd name="connsiteX0" fmla="*/ 294285 w 5146889"/>
              <a:gd name="connsiteY0" fmla="*/ 2940448 h 3386161"/>
              <a:gd name="connsiteX1" fmla="*/ 28363 w 5146889"/>
              <a:gd name="connsiteY1" fmla="*/ 1498598 h 3386161"/>
              <a:gd name="connsiteX2" fmla="*/ 208242 w 5146889"/>
              <a:gd name="connsiteY2" fmla="*/ 262561 h 3386161"/>
              <a:gd name="connsiteX3" fmla="*/ 2464437 w 5146889"/>
              <a:gd name="connsiteY3" fmla="*/ 25786 h 3386161"/>
              <a:gd name="connsiteX4" fmla="*/ 4900233 w 5146889"/>
              <a:gd name="connsiteY4" fmla="*/ 336392 h 3386161"/>
              <a:gd name="connsiteX5" fmla="*/ 5033133 w 5146889"/>
              <a:gd name="connsiteY5" fmla="*/ 1777805 h 3386161"/>
              <a:gd name="connsiteX6" fmla="*/ 4724317 w 5146889"/>
              <a:gd name="connsiteY6" fmla="*/ 3085916 h 3386161"/>
              <a:gd name="connsiteX7" fmla="*/ 2478398 w 5146889"/>
              <a:gd name="connsiteY7" fmla="*/ 3306458 h 3386161"/>
              <a:gd name="connsiteX8" fmla="*/ 294285 w 5146889"/>
              <a:gd name="connsiteY8" fmla="*/ 2940448 h 3386161"/>
              <a:gd name="connsiteX0" fmla="*/ 324771 w 5177375"/>
              <a:gd name="connsiteY0" fmla="*/ 2938215 h 3383928"/>
              <a:gd name="connsiteX1" fmla="*/ 58849 w 5177375"/>
              <a:gd name="connsiteY1" fmla="*/ 1496365 h 3383928"/>
              <a:gd name="connsiteX2" fmla="*/ 175906 w 5177375"/>
              <a:gd name="connsiteY2" fmla="*/ 267308 h 3383928"/>
              <a:gd name="connsiteX3" fmla="*/ 2494923 w 5177375"/>
              <a:gd name="connsiteY3" fmla="*/ 23553 h 3383928"/>
              <a:gd name="connsiteX4" fmla="*/ 4930719 w 5177375"/>
              <a:gd name="connsiteY4" fmla="*/ 334159 h 3383928"/>
              <a:gd name="connsiteX5" fmla="*/ 5063619 w 5177375"/>
              <a:gd name="connsiteY5" fmla="*/ 1775572 h 3383928"/>
              <a:gd name="connsiteX6" fmla="*/ 4754803 w 5177375"/>
              <a:gd name="connsiteY6" fmla="*/ 3083683 h 3383928"/>
              <a:gd name="connsiteX7" fmla="*/ 2508884 w 5177375"/>
              <a:gd name="connsiteY7" fmla="*/ 3304225 h 3383928"/>
              <a:gd name="connsiteX8" fmla="*/ 324771 w 5177375"/>
              <a:gd name="connsiteY8" fmla="*/ 2938215 h 3383928"/>
              <a:gd name="connsiteX0" fmla="*/ 297916 w 5150520"/>
              <a:gd name="connsiteY0" fmla="*/ 2919830 h 3365543"/>
              <a:gd name="connsiteX1" fmla="*/ 31994 w 5150520"/>
              <a:gd name="connsiteY1" fmla="*/ 1477980 h 3365543"/>
              <a:gd name="connsiteX2" fmla="*/ 149051 w 5150520"/>
              <a:gd name="connsiteY2" fmla="*/ 248923 h 3365543"/>
              <a:gd name="connsiteX3" fmla="*/ 2468068 w 5150520"/>
              <a:gd name="connsiteY3" fmla="*/ 5168 h 3365543"/>
              <a:gd name="connsiteX4" fmla="*/ 4903864 w 5150520"/>
              <a:gd name="connsiteY4" fmla="*/ 315774 h 3365543"/>
              <a:gd name="connsiteX5" fmla="*/ 5036764 w 5150520"/>
              <a:gd name="connsiteY5" fmla="*/ 1757187 h 3365543"/>
              <a:gd name="connsiteX6" fmla="*/ 4727948 w 5150520"/>
              <a:gd name="connsiteY6" fmla="*/ 3065298 h 3365543"/>
              <a:gd name="connsiteX7" fmla="*/ 2482029 w 5150520"/>
              <a:gd name="connsiteY7" fmla="*/ 3285840 h 3365543"/>
              <a:gd name="connsiteX8" fmla="*/ 297916 w 5150520"/>
              <a:gd name="connsiteY8" fmla="*/ 2919830 h 3365543"/>
              <a:gd name="connsiteX0" fmla="*/ 294698 w 5147302"/>
              <a:gd name="connsiteY0" fmla="*/ 2923631 h 3369344"/>
              <a:gd name="connsiteX1" fmla="*/ 28776 w 5147302"/>
              <a:gd name="connsiteY1" fmla="*/ 1481781 h 3369344"/>
              <a:gd name="connsiteX2" fmla="*/ 152814 w 5147302"/>
              <a:gd name="connsiteY2" fmla="*/ 217823 h 3369344"/>
              <a:gd name="connsiteX3" fmla="*/ 2464850 w 5147302"/>
              <a:gd name="connsiteY3" fmla="*/ 8969 h 3369344"/>
              <a:gd name="connsiteX4" fmla="*/ 4900646 w 5147302"/>
              <a:gd name="connsiteY4" fmla="*/ 319575 h 3369344"/>
              <a:gd name="connsiteX5" fmla="*/ 5033546 w 5147302"/>
              <a:gd name="connsiteY5" fmla="*/ 1760988 h 3369344"/>
              <a:gd name="connsiteX6" fmla="*/ 4724730 w 5147302"/>
              <a:gd name="connsiteY6" fmla="*/ 3069099 h 3369344"/>
              <a:gd name="connsiteX7" fmla="*/ 2478811 w 5147302"/>
              <a:gd name="connsiteY7" fmla="*/ 3289641 h 3369344"/>
              <a:gd name="connsiteX8" fmla="*/ 294698 w 5147302"/>
              <a:gd name="connsiteY8" fmla="*/ 2923631 h 3369344"/>
              <a:gd name="connsiteX0" fmla="*/ 294698 w 5147302"/>
              <a:gd name="connsiteY0" fmla="*/ 2923631 h 3369344"/>
              <a:gd name="connsiteX1" fmla="*/ 28776 w 5147302"/>
              <a:gd name="connsiteY1" fmla="*/ 1481781 h 3369344"/>
              <a:gd name="connsiteX2" fmla="*/ 152814 w 5147302"/>
              <a:gd name="connsiteY2" fmla="*/ 217823 h 3369344"/>
              <a:gd name="connsiteX3" fmla="*/ 2464850 w 5147302"/>
              <a:gd name="connsiteY3" fmla="*/ 8969 h 3369344"/>
              <a:gd name="connsiteX4" fmla="*/ 4900646 w 5147302"/>
              <a:gd name="connsiteY4" fmla="*/ 319575 h 3369344"/>
              <a:gd name="connsiteX5" fmla="*/ 5033546 w 5147302"/>
              <a:gd name="connsiteY5" fmla="*/ 1760988 h 3369344"/>
              <a:gd name="connsiteX6" fmla="*/ 4724730 w 5147302"/>
              <a:gd name="connsiteY6" fmla="*/ 3069099 h 3369344"/>
              <a:gd name="connsiteX7" fmla="*/ 2478811 w 5147302"/>
              <a:gd name="connsiteY7" fmla="*/ 3289641 h 3369344"/>
              <a:gd name="connsiteX8" fmla="*/ 294698 w 5147302"/>
              <a:gd name="connsiteY8" fmla="*/ 2923631 h 3369344"/>
              <a:gd name="connsiteX0" fmla="*/ 294698 w 5147302"/>
              <a:gd name="connsiteY0" fmla="*/ 2923631 h 3369344"/>
              <a:gd name="connsiteX1" fmla="*/ 28776 w 5147302"/>
              <a:gd name="connsiteY1" fmla="*/ 1481781 h 3369344"/>
              <a:gd name="connsiteX2" fmla="*/ 152814 w 5147302"/>
              <a:gd name="connsiteY2" fmla="*/ 217823 h 3369344"/>
              <a:gd name="connsiteX3" fmla="*/ 2464850 w 5147302"/>
              <a:gd name="connsiteY3" fmla="*/ 8969 h 3369344"/>
              <a:gd name="connsiteX4" fmla="*/ 4900646 w 5147302"/>
              <a:gd name="connsiteY4" fmla="*/ 319575 h 3369344"/>
              <a:gd name="connsiteX5" fmla="*/ 5033546 w 5147302"/>
              <a:gd name="connsiteY5" fmla="*/ 1760988 h 3369344"/>
              <a:gd name="connsiteX6" fmla="*/ 4724730 w 5147302"/>
              <a:gd name="connsiteY6" fmla="*/ 3069099 h 3369344"/>
              <a:gd name="connsiteX7" fmla="*/ 2478811 w 5147302"/>
              <a:gd name="connsiteY7" fmla="*/ 3289641 h 3369344"/>
              <a:gd name="connsiteX8" fmla="*/ 294698 w 5147302"/>
              <a:gd name="connsiteY8" fmla="*/ 2923631 h 3369344"/>
              <a:gd name="connsiteX0" fmla="*/ 294698 w 5147302"/>
              <a:gd name="connsiteY0" fmla="*/ 2923631 h 3369344"/>
              <a:gd name="connsiteX1" fmla="*/ 28776 w 5147302"/>
              <a:gd name="connsiteY1" fmla="*/ 1481781 h 3369344"/>
              <a:gd name="connsiteX2" fmla="*/ 152814 w 5147302"/>
              <a:gd name="connsiteY2" fmla="*/ 217823 h 3369344"/>
              <a:gd name="connsiteX3" fmla="*/ 2464850 w 5147302"/>
              <a:gd name="connsiteY3" fmla="*/ 8969 h 3369344"/>
              <a:gd name="connsiteX4" fmla="*/ 4900646 w 5147302"/>
              <a:gd name="connsiteY4" fmla="*/ 319575 h 3369344"/>
              <a:gd name="connsiteX5" fmla="*/ 5033546 w 5147302"/>
              <a:gd name="connsiteY5" fmla="*/ 1760988 h 3369344"/>
              <a:gd name="connsiteX6" fmla="*/ 4724730 w 5147302"/>
              <a:gd name="connsiteY6" fmla="*/ 3069099 h 3369344"/>
              <a:gd name="connsiteX7" fmla="*/ 2478811 w 5147302"/>
              <a:gd name="connsiteY7" fmla="*/ 3289641 h 3369344"/>
              <a:gd name="connsiteX8" fmla="*/ 294698 w 5147302"/>
              <a:gd name="connsiteY8" fmla="*/ 2923631 h 3369344"/>
              <a:gd name="connsiteX0" fmla="*/ 294698 w 5147302"/>
              <a:gd name="connsiteY0" fmla="*/ 2923631 h 3341336"/>
              <a:gd name="connsiteX1" fmla="*/ 28776 w 5147302"/>
              <a:gd name="connsiteY1" fmla="*/ 1481781 h 3341336"/>
              <a:gd name="connsiteX2" fmla="*/ 152814 w 5147302"/>
              <a:gd name="connsiteY2" fmla="*/ 217823 h 3341336"/>
              <a:gd name="connsiteX3" fmla="*/ 2464850 w 5147302"/>
              <a:gd name="connsiteY3" fmla="*/ 8969 h 3341336"/>
              <a:gd name="connsiteX4" fmla="*/ 4900646 w 5147302"/>
              <a:gd name="connsiteY4" fmla="*/ 319575 h 3341336"/>
              <a:gd name="connsiteX5" fmla="*/ 5033546 w 5147302"/>
              <a:gd name="connsiteY5" fmla="*/ 1760988 h 3341336"/>
              <a:gd name="connsiteX6" fmla="*/ 4724730 w 5147302"/>
              <a:gd name="connsiteY6" fmla="*/ 3069099 h 3341336"/>
              <a:gd name="connsiteX7" fmla="*/ 2311287 w 5147302"/>
              <a:gd name="connsiteY7" fmla="*/ 3226820 h 3341336"/>
              <a:gd name="connsiteX8" fmla="*/ 294698 w 5147302"/>
              <a:gd name="connsiteY8" fmla="*/ 2923631 h 3341336"/>
              <a:gd name="connsiteX0" fmla="*/ 294698 w 5147302"/>
              <a:gd name="connsiteY0" fmla="*/ 2923631 h 3369344"/>
              <a:gd name="connsiteX1" fmla="*/ 28776 w 5147302"/>
              <a:gd name="connsiteY1" fmla="*/ 1481781 h 3369344"/>
              <a:gd name="connsiteX2" fmla="*/ 152814 w 5147302"/>
              <a:gd name="connsiteY2" fmla="*/ 217823 h 3369344"/>
              <a:gd name="connsiteX3" fmla="*/ 2464850 w 5147302"/>
              <a:gd name="connsiteY3" fmla="*/ 8969 h 3369344"/>
              <a:gd name="connsiteX4" fmla="*/ 4900646 w 5147302"/>
              <a:gd name="connsiteY4" fmla="*/ 319575 h 3369344"/>
              <a:gd name="connsiteX5" fmla="*/ 5033546 w 5147302"/>
              <a:gd name="connsiteY5" fmla="*/ 1760988 h 3369344"/>
              <a:gd name="connsiteX6" fmla="*/ 4724730 w 5147302"/>
              <a:gd name="connsiteY6" fmla="*/ 3069099 h 3369344"/>
              <a:gd name="connsiteX7" fmla="*/ 2429949 w 5147302"/>
              <a:gd name="connsiteY7" fmla="*/ 3289641 h 3369344"/>
              <a:gd name="connsiteX8" fmla="*/ 294698 w 5147302"/>
              <a:gd name="connsiteY8" fmla="*/ 2923631 h 3369344"/>
              <a:gd name="connsiteX0" fmla="*/ 294698 w 5147302"/>
              <a:gd name="connsiteY0" fmla="*/ 2923631 h 3369344"/>
              <a:gd name="connsiteX1" fmla="*/ 28776 w 5147302"/>
              <a:gd name="connsiteY1" fmla="*/ 1481781 h 3369344"/>
              <a:gd name="connsiteX2" fmla="*/ 152814 w 5147302"/>
              <a:gd name="connsiteY2" fmla="*/ 217823 h 3369344"/>
              <a:gd name="connsiteX3" fmla="*/ 2464850 w 5147302"/>
              <a:gd name="connsiteY3" fmla="*/ 8969 h 3369344"/>
              <a:gd name="connsiteX4" fmla="*/ 4900646 w 5147302"/>
              <a:gd name="connsiteY4" fmla="*/ 319575 h 3369344"/>
              <a:gd name="connsiteX5" fmla="*/ 5033546 w 5147302"/>
              <a:gd name="connsiteY5" fmla="*/ 1760988 h 3369344"/>
              <a:gd name="connsiteX6" fmla="*/ 4724730 w 5147302"/>
              <a:gd name="connsiteY6" fmla="*/ 3069099 h 3369344"/>
              <a:gd name="connsiteX7" fmla="*/ 2429949 w 5147302"/>
              <a:gd name="connsiteY7" fmla="*/ 3289641 h 3369344"/>
              <a:gd name="connsiteX8" fmla="*/ 294698 w 5147302"/>
              <a:gd name="connsiteY8" fmla="*/ 2923631 h 3369344"/>
              <a:gd name="connsiteX0" fmla="*/ 294698 w 5147302"/>
              <a:gd name="connsiteY0" fmla="*/ 2923631 h 3343130"/>
              <a:gd name="connsiteX1" fmla="*/ 28776 w 5147302"/>
              <a:gd name="connsiteY1" fmla="*/ 1481781 h 3343130"/>
              <a:gd name="connsiteX2" fmla="*/ 152814 w 5147302"/>
              <a:gd name="connsiteY2" fmla="*/ 217823 h 3343130"/>
              <a:gd name="connsiteX3" fmla="*/ 2464850 w 5147302"/>
              <a:gd name="connsiteY3" fmla="*/ 8969 h 3343130"/>
              <a:gd name="connsiteX4" fmla="*/ 4900646 w 5147302"/>
              <a:gd name="connsiteY4" fmla="*/ 319575 h 3343130"/>
              <a:gd name="connsiteX5" fmla="*/ 5033546 w 5147302"/>
              <a:gd name="connsiteY5" fmla="*/ 1760988 h 3343130"/>
              <a:gd name="connsiteX6" fmla="*/ 4696809 w 5147302"/>
              <a:gd name="connsiteY6" fmla="*/ 3013257 h 3343130"/>
              <a:gd name="connsiteX7" fmla="*/ 2429949 w 5147302"/>
              <a:gd name="connsiteY7" fmla="*/ 3289641 h 3343130"/>
              <a:gd name="connsiteX8" fmla="*/ 294698 w 5147302"/>
              <a:gd name="connsiteY8" fmla="*/ 2923631 h 3343130"/>
              <a:gd name="connsiteX0" fmla="*/ 294698 w 5147302"/>
              <a:gd name="connsiteY0" fmla="*/ 2923631 h 3314381"/>
              <a:gd name="connsiteX1" fmla="*/ 28776 w 5147302"/>
              <a:gd name="connsiteY1" fmla="*/ 1481781 h 3314381"/>
              <a:gd name="connsiteX2" fmla="*/ 152814 w 5147302"/>
              <a:gd name="connsiteY2" fmla="*/ 217823 h 3314381"/>
              <a:gd name="connsiteX3" fmla="*/ 2464850 w 5147302"/>
              <a:gd name="connsiteY3" fmla="*/ 8969 h 3314381"/>
              <a:gd name="connsiteX4" fmla="*/ 4900646 w 5147302"/>
              <a:gd name="connsiteY4" fmla="*/ 319575 h 3314381"/>
              <a:gd name="connsiteX5" fmla="*/ 5033546 w 5147302"/>
              <a:gd name="connsiteY5" fmla="*/ 1760988 h 3314381"/>
              <a:gd name="connsiteX6" fmla="*/ 4696809 w 5147302"/>
              <a:gd name="connsiteY6" fmla="*/ 3013257 h 3314381"/>
              <a:gd name="connsiteX7" fmla="*/ 2429949 w 5147302"/>
              <a:gd name="connsiteY7" fmla="*/ 3289641 h 3314381"/>
              <a:gd name="connsiteX8" fmla="*/ 294698 w 5147302"/>
              <a:gd name="connsiteY8" fmla="*/ 2923631 h 3314381"/>
              <a:gd name="connsiteX0" fmla="*/ 294698 w 5147302"/>
              <a:gd name="connsiteY0" fmla="*/ 2923631 h 3318651"/>
              <a:gd name="connsiteX1" fmla="*/ 28776 w 5147302"/>
              <a:gd name="connsiteY1" fmla="*/ 1481781 h 3318651"/>
              <a:gd name="connsiteX2" fmla="*/ 152814 w 5147302"/>
              <a:gd name="connsiteY2" fmla="*/ 217823 h 3318651"/>
              <a:gd name="connsiteX3" fmla="*/ 2464850 w 5147302"/>
              <a:gd name="connsiteY3" fmla="*/ 8969 h 3318651"/>
              <a:gd name="connsiteX4" fmla="*/ 4900646 w 5147302"/>
              <a:gd name="connsiteY4" fmla="*/ 319575 h 3318651"/>
              <a:gd name="connsiteX5" fmla="*/ 5033546 w 5147302"/>
              <a:gd name="connsiteY5" fmla="*/ 1760988 h 3318651"/>
              <a:gd name="connsiteX6" fmla="*/ 4766611 w 5147302"/>
              <a:gd name="connsiteY6" fmla="*/ 3027217 h 3318651"/>
              <a:gd name="connsiteX7" fmla="*/ 2429949 w 5147302"/>
              <a:gd name="connsiteY7" fmla="*/ 3289641 h 3318651"/>
              <a:gd name="connsiteX8" fmla="*/ 294698 w 5147302"/>
              <a:gd name="connsiteY8" fmla="*/ 2923631 h 3318651"/>
              <a:gd name="connsiteX0" fmla="*/ 294698 w 5147302"/>
              <a:gd name="connsiteY0" fmla="*/ 2923631 h 3295071"/>
              <a:gd name="connsiteX1" fmla="*/ 28776 w 5147302"/>
              <a:gd name="connsiteY1" fmla="*/ 1481781 h 3295071"/>
              <a:gd name="connsiteX2" fmla="*/ 152814 w 5147302"/>
              <a:gd name="connsiteY2" fmla="*/ 217823 h 3295071"/>
              <a:gd name="connsiteX3" fmla="*/ 2464850 w 5147302"/>
              <a:gd name="connsiteY3" fmla="*/ 8969 h 3295071"/>
              <a:gd name="connsiteX4" fmla="*/ 4900646 w 5147302"/>
              <a:gd name="connsiteY4" fmla="*/ 319575 h 3295071"/>
              <a:gd name="connsiteX5" fmla="*/ 5033546 w 5147302"/>
              <a:gd name="connsiteY5" fmla="*/ 1879651 h 3295071"/>
              <a:gd name="connsiteX6" fmla="*/ 4766611 w 5147302"/>
              <a:gd name="connsiteY6" fmla="*/ 3027217 h 3295071"/>
              <a:gd name="connsiteX7" fmla="*/ 2429949 w 5147302"/>
              <a:gd name="connsiteY7" fmla="*/ 3289641 h 3295071"/>
              <a:gd name="connsiteX8" fmla="*/ 294698 w 5147302"/>
              <a:gd name="connsiteY8" fmla="*/ 2923631 h 3295071"/>
              <a:gd name="connsiteX0" fmla="*/ 294698 w 5108540"/>
              <a:gd name="connsiteY0" fmla="*/ 2923631 h 3295071"/>
              <a:gd name="connsiteX1" fmla="*/ 28776 w 5108540"/>
              <a:gd name="connsiteY1" fmla="*/ 1481781 h 3295071"/>
              <a:gd name="connsiteX2" fmla="*/ 152814 w 5108540"/>
              <a:gd name="connsiteY2" fmla="*/ 217823 h 3295071"/>
              <a:gd name="connsiteX3" fmla="*/ 2464850 w 5108540"/>
              <a:gd name="connsiteY3" fmla="*/ 8969 h 3295071"/>
              <a:gd name="connsiteX4" fmla="*/ 4830845 w 5108540"/>
              <a:gd name="connsiteY4" fmla="*/ 340515 h 3295071"/>
              <a:gd name="connsiteX5" fmla="*/ 5033546 w 5108540"/>
              <a:gd name="connsiteY5" fmla="*/ 1879651 h 3295071"/>
              <a:gd name="connsiteX6" fmla="*/ 4766611 w 5108540"/>
              <a:gd name="connsiteY6" fmla="*/ 3027217 h 3295071"/>
              <a:gd name="connsiteX7" fmla="*/ 2429949 w 5108540"/>
              <a:gd name="connsiteY7" fmla="*/ 3289641 h 3295071"/>
              <a:gd name="connsiteX8" fmla="*/ 294698 w 5108540"/>
              <a:gd name="connsiteY8" fmla="*/ 2923631 h 3295071"/>
              <a:gd name="connsiteX0" fmla="*/ 294698 w 5053239"/>
              <a:gd name="connsiteY0" fmla="*/ 2923631 h 3295071"/>
              <a:gd name="connsiteX1" fmla="*/ 28776 w 5053239"/>
              <a:gd name="connsiteY1" fmla="*/ 1481781 h 3295071"/>
              <a:gd name="connsiteX2" fmla="*/ 152814 w 5053239"/>
              <a:gd name="connsiteY2" fmla="*/ 217823 h 3295071"/>
              <a:gd name="connsiteX3" fmla="*/ 2464850 w 5053239"/>
              <a:gd name="connsiteY3" fmla="*/ 8969 h 3295071"/>
              <a:gd name="connsiteX4" fmla="*/ 4830845 w 5053239"/>
              <a:gd name="connsiteY4" fmla="*/ 340515 h 3295071"/>
              <a:gd name="connsiteX5" fmla="*/ 5033546 w 5053239"/>
              <a:gd name="connsiteY5" fmla="*/ 1879651 h 3295071"/>
              <a:gd name="connsiteX6" fmla="*/ 4766611 w 5053239"/>
              <a:gd name="connsiteY6" fmla="*/ 3027217 h 3295071"/>
              <a:gd name="connsiteX7" fmla="*/ 2429949 w 5053239"/>
              <a:gd name="connsiteY7" fmla="*/ 3289641 h 3295071"/>
              <a:gd name="connsiteX8" fmla="*/ 294698 w 5053239"/>
              <a:gd name="connsiteY8" fmla="*/ 2923631 h 3295071"/>
              <a:gd name="connsiteX0" fmla="*/ 294698 w 5053239"/>
              <a:gd name="connsiteY0" fmla="*/ 2923631 h 3295071"/>
              <a:gd name="connsiteX1" fmla="*/ 28776 w 5053239"/>
              <a:gd name="connsiteY1" fmla="*/ 1481781 h 3295071"/>
              <a:gd name="connsiteX2" fmla="*/ 152814 w 5053239"/>
              <a:gd name="connsiteY2" fmla="*/ 217823 h 3295071"/>
              <a:gd name="connsiteX3" fmla="*/ 2464850 w 5053239"/>
              <a:gd name="connsiteY3" fmla="*/ 8969 h 3295071"/>
              <a:gd name="connsiteX4" fmla="*/ 4830845 w 5053239"/>
              <a:gd name="connsiteY4" fmla="*/ 340515 h 3295071"/>
              <a:gd name="connsiteX5" fmla="*/ 5033546 w 5053239"/>
              <a:gd name="connsiteY5" fmla="*/ 1879651 h 3295071"/>
              <a:gd name="connsiteX6" fmla="*/ 4766611 w 5053239"/>
              <a:gd name="connsiteY6" fmla="*/ 3027217 h 3295071"/>
              <a:gd name="connsiteX7" fmla="*/ 2429949 w 5053239"/>
              <a:gd name="connsiteY7" fmla="*/ 3289641 h 3295071"/>
              <a:gd name="connsiteX8" fmla="*/ 294698 w 5053239"/>
              <a:gd name="connsiteY8" fmla="*/ 2923631 h 3295071"/>
              <a:gd name="connsiteX0" fmla="*/ 294698 w 5053239"/>
              <a:gd name="connsiteY0" fmla="*/ 2929612 h 3301052"/>
              <a:gd name="connsiteX1" fmla="*/ 28776 w 5053239"/>
              <a:gd name="connsiteY1" fmla="*/ 1487762 h 3301052"/>
              <a:gd name="connsiteX2" fmla="*/ 152814 w 5053239"/>
              <a:gd name="connsiteY2" fmla="*/ 223804 h 3301052"/>
              <a:gd name="connsiteX3" fmla="*/ 2297326 w 5053239"/>
              <a:gd name="connsiteY3" fmla="*/ 7970 h 3301052"/>
              <a:gd name="connsiteX4" fmla="*/ 4830845 w 5053239"/>
              <a:gd name="connsiteY4" fmla="*/ 346496 h 3301052"/>
              <a:gd name="connsiteX5" fmla="*/ 5033546 w 5053239"/>
              <a:gd name="connsiteY5" fmla="*/ 1885632 h 3301052"/>
              <a:gd name="connsiteX6" fmla="*/ 4766611 w 5053239"/>
              <a:gd name="connsiteY6" fmla="*/ 3033198 h 3301052"/>
              <a:gd name="connsiteX7" fmla="*/ 2429949 w 5053239"/>
              <a:gd name="connsiteY7" fmla="*/ 3295622 h 3301052"/>
              <a:gd name="connsiteX8" fmla="*/ 294698 w 5053239"/>
              <a:gd name="connsiteY8" fmla="*/ 2929612 h 3301052"/>
              <a:gd name="connsiteX0" fmla="*/ 294698 w 5053239"/>
              <a:gd name="connsiteY0" fmla="*/ 2929612 h 3301052"/>
              <a:gd name="connsiteX1" fmla="*/ 28776 w 5053239"/>
              <a:gd name="connsiteY1" fmla="*/ 1487762 h 3301052"/>
              <a:gd name="connsiteX2" fmla="*/ 152814 w 5053239"/>
              <a:gd name="connsiteY2" fmla="*/ 223804 h 3301052"/>
              <a:gd name="connsiteX3" fmla="*/ 2297326 w 5053239"/>
              <a:gd name="connsiteY3" fmla="*/ 7970 h 3301052"/>
              <a:gd name="connsiteX4" fmla="*/ 4830845 w 5053239"/>
              <a:gd name="connsiteY4" fmla="*/ 346496 h 3301052"/>
              <a:gd name="connsiteX5" fmla="*/ 5033546 w 5053239"/>
              <a:gd name="connsiteY5" fmla="*/ 1885632 h 3301052"/>
              <a:gd name="connsiteX6" fmla="*/ 4766611 w 5053239"/>
              <a:gd name="connsiteY6" fmla="*/ 3033198 h 3301052"/>
              <a:gd name="connsiteX7" fmla="*/ 2429949 w 5053239"/>
              <a:gd name="connsiteY7" fmla="*/ 3295622 h 3301052"/>
              <a:gd name="connsiteX8" fmla="*/ 294698 w 5053239"/>
              <a:gd name="connsiteY8" fmla="*/ 2929612 h 3301052"/>
              <a:gd name="connsiteX0" fmla="*/ 294698 w 5053239"/>
              <a:gd name="connsiteY0" fmla="*/ 2959449 h 3330889"/>
              <a:gd name="connsiteX1" fmla="*/ 28776 w 5053239"/>
              <a:gd name="connsiteY1" fmla="*/ 1517599 h 3330889"/>
              <a:gd name="connsiteX2" fmla="*/ 152814 w 5053239"/>
              <a:gd name="connsiteY2" fmla="*/ 253641 h 3330889"/>
              <a:gd name="connsiteX3" fmla="*/ 2297326 w 5053239"/>
              <a:gd name="connsiteY3" fmla="*/ 37807 h 3330889"/>
              <a:gd name="connsiteX4" fmla="*/ 4830845 w 5053239"/>
              <a:gd name="connsiteY4" fmla="*/ 376333 h 3330889"/>
              <a:gd name="connsiteX5" fmla="*/ 5033546 w 5053239"/>
              <a:gd name="connsiteY5" fmla="*/ 1915469 h 3330889"/>
              <a:gd name="connsiteX6" fmla="*/ 4766611 w 5053239"/>
              <a:gd name="connsiteY6" fmla="*/ 3063035 h 3330889"/>
              <a:gd name="connsiteX7" fmla="*/ 2429949 w 5053239"/>
              <a:gd name="connsiteY7" fmla="*/ 3325459 h 3330889"/>
              <a:gd name="connsiteX8" fmla="*/ 294698 w 5053239"/>
              <a:gd name="connsiteY8" fmla="*/ 2959449 h 3330889"/>
              <a:gd name="connsiteX0" fmla="*/ 282405 w 5040946"/>
              <a:gd name="connsiteY0" fmla="*/ 2930089 h 3301529"/>
              <a:gd name="connsiteX1" fmla="*/ 16483 w 5040946"/>
              <a:gd name="connsiteY1" fmla="*/ 1488239 h 3301529"/>
              <a:gd name="connsiteX2" fmla="*/ 196362 w 5040946"/>
              <a:gd name="connsiteY2" fmla="*/ 224281 h 3301529"/>
              <a:gd name="connsiteX3" fmla="*/ 2285033 w 5040946"/>
              <a:gd name="connsiteY3" fmla="*/ 8447 h 3301529"/>
              <a:gd name="connsiteX4" fmla="*/ 4818552 w 5040946"/>
              <a:gd name="connsiteY4" fmla="*/ 346973 h 3301529"/>
              <a:gd name="connsiteX5" fmla="*/ 5021253 w 5040946"/>
              <a:gd name="connsiteY5" fmla="*/ 1886109 h 3301529"/>
              <a:gd name="connsiteX6" fmla="*/ 4754318 w 5040946"/>
              <a:gd name="connsiteY6" fmla="*/ 3033675 h 3301529"/>
              <a:gd name="connsiteX7" fmla="*/ 2417656 w 5040946"/>
              <a:gd name="connsiteY7" fmla="*/ 3296099 h 3301529"/>
              <a:gd name="connsiteX8" fmla="*/ 282405 w 5040946"/>
              <a:gd name="connsiteY8" fmla="*/ 2930089 h 3301529"/>
              <a:gd name="connsiteX0" fmla="*/ 282405 w 5040946"/>
              <a:gd name="connsiteY0" fmla="*/ 2888208 h 3301529"/>
              <a:gd name="connsiteX1" fmla="*/ 16483 w 5040946"/>
              <a:gd name="connsiteY1" fmla="*/ 1488239 h 3301529"/>
              <a:gd name="connsiteX2" fmla="*/ 196362 w 5040946"/>
              <a:gd name="connsiteY2" fmla="*/ 224281 h 3301529"/>
              <a:gd name="connsiteX3" fmla="*/ 2285033 w 5040946"/>
              <a:gd name="connsiteY3" fmla="*/ 8447 h 3301529"/>
              <a:gd name="connsiteX4" fmla="*/ 4818552 w 5040946"/>
              <a:gd name="connsiteY4" fmla="*/ 346973 h 3301529"/>
              <a:gd name="connsiteX5" fmla="*/ 5021253 w 5040946"/>
              <a:gd name="connsiteY5" fmla="*/ 1886109 h 3301529"/>
              <a:gd name="connsiteX6" fmla="*/ 4754318 w 5040946"/>
              <a:gd name="connsiteY6" fmla="*/ 3033675 h 3301529"/>
              <a:gd name="connsiteX7" fmla="*/ 2417656 w 5040946"/>
              <a:gd name="connsiteY7" fmla="*/ 3296099 h 3301529"/>
              <a:gd name="connsiteX8" fmla="*/ 282405 w 5040946"/>
              <a:gd name="connsiteY8" fmla="*/ 2888208 h 3301529"/>
              <a:gd name="connsiteX0" fmla="*/ 296611 w 5034211"/>
              <a:gd name="connsiteY0" fmla="*/ 2874248 h 3301529"/>
              <a:gd name="connsiteX1" fmla="*/ 9748 w 5034211"/>
              <a:gd name="connsiteY1" fmla="*/ 1488239 h 3301529"/>
              <a:gd name="connsiteX2" fmla="*/ 189627 w 5034211"/>
              <a:gd name="connsiteY2" fmla="*/ 224281 h 3301529"/>
              <a:gd name="connsiteX3" fmla="*/ 2278298 w 5034211"/>
              <a:gd name="connsiteY3" fmla="*/ 8447 h 3301529"/>
              <a:gd name="connsiteX4" fmla="*/ 4811817 w 5034211"/>
              <a:gd name="connsiteY4" fmla="*/ 346973 h 3301529"/>
              <a:gd name="connsiteX5" fmla="*/ 5014518 w 5034211"/>
              <a:gd name="connsiteY5" fmla="*/ 1886109 h 3301529"/>
              <a:gd name="connsiteX6" fmla="*/ 4747583 w 5034211"/>
              <a:gd name="connsiteY6" fmla="*/ 3033675 h 3301529"/>
              <a:gd name="connsiteX7" fmla="*/ 2410921 w 5034211"/>
              <a:gd name="connsiteY7" fmla="*/ 3296099 h 3301529"/>
              <a:gd name="connsiteX8" fmla="*/ 296611 w 5034211"/>
              <a:gd name="connsiteY8" fmla="*/ 2874248 h 3301529"/>
              <a:gd name="connsiteX0" fmla="*/ 296611 w 5034211"/>
              <a:gd name="connsiteY0" fmla="*/ 2874248 h 3308286"/>
              <a:gd name="connsiteX1" fmla="*/ 9748 w 5034211"/>
              <a:gd name="connsiteY1" fmla="*/ 1488239 h 3308286"/>
              <a:gd name="connsiteX2" fmla="*/ 189627 w 5034211"/>
              <a:gd name="connsiteY2" fmla="*/ 224281 h 3308286"/>
              <a:gd name="connsiteX3" fmla="*/ 2278298 w 5034211"/>
              <a:gd name="connsiteY3" fmla="*/ 8447 h 3308286"/>
              <a:gd name="connsiteX4" fmla="*/ 4811817 w 5034211"/>
              <a:gd name="connsiteY4" fmla="*/ 346973 h 3308286"/>
              <a:gd name="connsiteX5" fmla="*/ 5014518 w 5034211"/>
              <a:gd name="connsiteY5" fmla="*/ 1886109 h 3308286"/>
              <a:gd name="connsiteX6" fmla="*/ 4691742 w 5034211"/>
              <a:gd name="connsiteY6" fmla="*/ 3096496 h 3308286"/>
              <a:gd name="connsiteX7" fmla="*/ 2410921 w 5034211"/>
              <a:gd name="connsiteY7" fmla="*/ 3296099 h 3308286"/>
              <a:gd name="connsiteX8" fmla="*/ 296611 w 5034211"/>
              <a:gd name="connsiteY8" fmla="*/ 2874248 h 3308286"/>
              <a:gd name="connsiteX0" fmla="*/ 296611 w 5062126"/>
              <a:gd name="connsiteY0" fmla="*/ 2874248 h 3311631"/>
              <a:gd name="connsiteX1" fmla="*/ 9748 w 5062126"/>
              <a:gd name="connsiteY1" fmla="*/ 1488239 h 3311631"/>
              <a:gd name="connsiteX2" fmla="*/ 189627 w 5062126"/>
              <a:gd name="connsiteY2" fmla="*/ 224281 h 3311631"/>
              <a:gd name="connsiteX3" fmla="*/ 2278298 w 5062126"/>
              <a:gd name="connsiteY3" fmla="*/ 8447 h 3311631"/>
              <a:gd name="connsiteX4" fmla="*/ 4811817 w 5062126"/>
              <a:gd name="connsiteY4" fmla="*/ 346973 h 3311631"/>
              <a:gd name="connsiteX5" fmla="*/ 5049418 w 5062126"/>
              <a:gd name="connsiteY5" fmla="*/ 1774427 h 3311631"/>
              <a:gd name="connsiteX6" fmla="*/ 4691742 w 5062126"/>
              <a:gd name="connsiteY6" fmla="*/ 3096496 h 3311631"/>
              <a:gd name="connsiteX7" fmla="*/ 2410921 w 5062126"/>
              <a:gd name="connsiteY7" fmla="*/ 3296099 h 3311631"/>
              <a:gd name="connsiteX8" fmla="*/ 296611 w 5062126"/>
              <a:gd name="connsiteY8" fmla="*/ 2874248 h 3311631"/>
              <a:gd name="connsiteX0" fmla="*/ 296611 w 5062126"/>
              <a:gd name="connsiteY0" fmla="*/ 2918944 h 3356327"/>
              <a:gd name="connsiteX1" fmla="*/ 9748 w 5062126"/>
              <a:gd name="connsiteY1" fmla="*/ 1532935 h 3356327"/>
              <a:gd name="connsiteX2" fmla="*/ 189627 w 5062126"/>
              <a:gd name="connsiteY2" fmla="*/ 268977 h 3356327"/>
              <a:gd name="connsiteX3" fmla="*/ 2187556 w 5062126"/>
              <a:gd name="connsiteY3" fmla="*/ 4282 h 3356327"/>
              <a:gd name="connsiteX4" fmla="*/ 4811817 w 5062126"/>
              <a:gd name="connsiteY4" fmla="*/ 391669 h 3356327"/>
              <a:gd name="connsiteX5" fmla="*/ 5049418 w 5062126"/>
              <a:gd name="connsiteY5" fmla="*/ 1819123 h 3356327"/>
              <a:gd name="connsiteX6" fmla="*/ 4691742 w 5062126"/>
              <a:gd name="connsiteY6" fmla="*/ 3141192 h 3356327"/>
              <a:gd name="connsiteX7" fmla="*/ 2410921 w 5062126"/>
              <a:gd name="connsiteY7" fmla="*/ 3340795 h 3356327"/>
              <a:gd name="connsiteX8" fmla="*/ 296611 w 5062126"/>
              <a:gd name="connsiteY8" fmla="*/ 2918944 h 335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62126" h="3356327">
                <a:moveTo>
                  <a:pt x="296611" y="2918944"/>
                </a:moveTo>
                <a:cubicBezTo>
                  <a:pt x="-103584" y="2617634"/>
                  <a:pt x="21762" y="1986230"/>
                  <a:pt x="9748" y="1532935"/>
                </a:cubicBezTo>
                <a:cubicBezTo>
                  <a:pt x="-2266" y="1079640"/>
                  <a:pt x="-39442" y="506959"/>
                  <a:pt x="189627" y="268977"/>
                </a:cubicBezTo>
                <a:cubicBezTo>
                  <a:pt x="418696" y="30995"/>
                  <a:pt x="1417191" y="-16167"/>
                  <a:pt x="2187556" y="4282"/>
                </a:cubicBezTo>
                <a:cubicBezTo>
                  <a:pt x="2957921" y="24731"/>
                  <a:pt x="4454666" y="120607"/>
                  <a:pt x="4811817" y="391669"/>
                </a:cubicBezTo>
                <a:cubicBezTo>
                  <a:pt x="5078226" y="627831"/>
                  <a:pt x="5078737" y="1360869"/>
                  <a:pt x="5049418" y="1819123"/>
                </a:cubicBezTo>
                <a:cubicBezTo>
                  <a:pt x="5020099" y="2277377"/>
                  <a:pt x="5131491" y="2887580"/>
                  <a:pt x="4691742" y="3141192"/>
                </a:cubicBezTo>
                <a:cubicBezTo>
                  <a:pt x="4251993" y="3394804"/>
                  <a:pt x="3149260" y="3365040"/>
                  <a:pt x="2410921" y="3340795"/>
                </a:cubicBezTo>
                <a:cubicBezTo>
                  <a:pt x="1672582" y="3316550"/>
                  <a:pt x="696806" y="3220254"/>
                  <a:pt x="296611" y="291894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lIns="91440" tIns="914400" rIns="91440" bIns="45720" rtlCol="0">
            <a:normAutofit/>
          </a:bodyPr>
          <a:lstStyle>
            <a:lvl1pPr marL="45720" indent="0" algn="ctr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2">
                  <a:lumMod val="65000"/>
                  <a:lumOff val="35000"/>
                </a:schemeClr>
              </a:buClr>
              <a:buSzPct val="80000"/>
              <a:buFontTx/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45720" lvl="0" indent="0" algn="ctr">
              <a:lnSpc>
                <a:spcPct val="100000"/>
              </a:lnSpc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1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1840302" y="2071007"/>
            <a:ext cx="3843146" cy="3012636"/>
          </a:xfrm>
          <a:custGeom>
            <a:avLst/>
            <a:gdLst>
              <a:gd name="connsiteX0" fmla="*/ 0 w 4648200"/>
              <a:gd name="connsiteY0" fmla="*/ 508010 h 3048000"/>
              <a:gd name="connsiteX1" fmla="*/ 508010 w 4648200"/>
              <a:gd name="connsiteY1" fmla="*/ 0 h 3048000"/>
              <a:gd name="connsiteX2" fmla="*/ 4140190 w 4648200"/>
              <a:gd name="connsiteY2" fmla="*/ 0 h 3048000"/>
              <a:gd name="connsiteX3" fmla="*/ 4648200 w 4648200"/>
              <a:gd name="connsiteY3" fmla="*/ 508010 h 3048000"/>
              <a:gd name="connsiteX4" fmla="*/ 4648200 w 4648200"/>
              <a:gd name="connsiteY4" fmla="*/ 2539990 h 3048000"/>
              <a:gd name="connsiteX5" fmla="*/ 4140190 w 4648200"/>
              <a:gd name="connsiteY5" fmla="*/ 3048000 h 3048000"/>
              <a:gd name="connsiteX6" fmla="*/ 508010 w 4648200"/>
              <a:gd name="connsiteY6" fmla="*/ 3048000 h 3048000"/>
              <a:gd name="connsiteX7" fmla="*/ 0 w 4648200"/>
              <a:gd name="connsiteY7" fmla="*/ 2539990 h 3048000"/>
              <a:gd name="connsiteX8" fmla="*/ 0 w 4648200"/>
              <a:gd name="connsiteY8" fmla="*/ 508010 h 3048000"/>
              <a:gd name="connsiteX0" fmla="*/ 0 w 4648200"/>
              <a:gd name="connsiteY0" fmla="*/ 615015 h 3155005"/>
              <a:gd name="connsiteX1" fmla="*/ 498283 w 4648200"/>
              <a:gd name="connsiteY1" fmla="*/ 0 h 3155005"/>
              <a:gd name="connsiteX2" fmla="*/ 4140190 w 4648200"/>
              <a:gd name="connsiteY2" fmla="*/ 107005 h 3155005"/>
              <a:gd name="connsiteX3" fmla="*/ 4648200 w 4648200"/>
              <a:gd name="connsiteY3" fmla="*/ 615015 h 3155005"/>
              <a:gd name="connsiteX4" fmla="*/ 4648200 w 4648200"/>
              <a:gd name="connsiteY4" fmla="*/ 2646995 h 3155005"/>
              <a:gd name="connsiteX5" fmla="*/ 4140190 w 4648200"/>
              <a:gd name="connsiteY5" fmla="*/ 3155005 h 3155005"/>
              <a:gd name="connsiteX6" fmla="*/ 508010 w 4648200"/>
              <a:gd name="connsiteY6" fmla="*/ 3155005 h 3155005"/>
              <a:gd name="connsiteX7" fmla="*/ 0 w 4648200"/>
              <a:gd name="connsiteY7" fmla="*/ 2646995 h 3155005"/>
              <a:gd name="connsiteX8" fmla="*/ 0 w 4648200"/>
              <a:gd name="connsiteY8" fmla="*/ 615015 h 3155005"/>
              <a:gd name="connsiteX0" fmla="*/ 0 w 4726021"/>
              <a:gd name="connsiteY0" fmla="*/ 537194 h 3155005"/>
              <a:gd name="connsiteX1" fmla="*/ 576104 w 4726021"/>
              <a:gd name="connsiteY1" fmla="*/ 0 h 3155005"/>
              <a:gd name="connsiteX2" fmla="*/ 4218011 w 4726021"/>
              <a:gd name="connsiteY2" fmla="*/ 107005 h 3155005"/>
              <a:gd name="connsiteX3" fmla="*/ 4726021 w 4726021"/>
              <a:gd name="connsiteY3" fmla="*/ 615015 h 3155005"/>
              <a:gd name="connsiteX4" fmla="*/ 4726021 w 4726021"/>
              <a:gd name="connsiteY4" fmla="*/ 2646995 h 3155005"/>
              <a:gd name="connsiteX5" fmla="*/ 4218011 w 4726021"/>
              <a:gd name="connsiteY5" fmla="*/ 3155005 h 3155005"/>
              <a:gd name="connsiteX6" fmla="*/ 585831 w 4726021"/>
              <a:gd name="connsiteY6" fmla="*/ 3155005 h 3155005"/>
              <a:gd name="connsiteX7" fmla="*/ 77821 w 4726021"/>
              <a:gd name="connsiteY7" fmla="*/ 2646995 h 3155005"/>
              <a:gd name="connsiteX8" fmla="*/ 0 w 4726021"/>
              <a:gd name="connsiteY8" fmla="*/ 537194 h 3155005"/>
              <a:gd name="connsiteX0" fmla="*/ 66880 w 4792901"/>
              <a:gd name="connsiteY0" fmla="*/ 537194 h 3155005"/>
              <a:gd name="connsiteX1" fmla="*/ 642984 w 4792901"/>
              <a:gd name="connsiteY1" fmla="*/ 0 h 3155005"/>
              <a:gd name="connsiteX2" fmla="*/ 4284891 w 4792901"/>
              <a:gd name="connsiteY2" fmla="*/ 107005 h 3155005"/>
              <a:gd name="connsiteX3" fmla="*/ 4792901 w 4792901"/>
              <a:gd name="connsiteY3" fmla="*/ 615015 h 3155005"/>
              <a:gd name="connsiteX4" fmla="*/ 4792901 w 4792901"/>
              <a:gd name="connsiteY4" fmla="*/ 2646995 h 3155005"/>
              <a:gd name="connsiteX5" fmla="*/ 4284891 w 4792901"/>
              <a:gd name="connsiteY5" fmla="*/ 3155005 h 3155005"/>
              <a:gd name="connsiteX6" fmla="*/ 652711 w 4792901"/>
              <a:gd name="connsiteY6" fmla="*/ 3155005 h 3155005"/>
              <a:gd name="connsiteX7" fmla="*/ 144701 w 4792901"/>
              <a:gd name="connsiteY7" fmla="*/ 2646995 h 3155005"/>
              <a:gd name="connsiteX8" fmla="*/ 66880 w 4792901"/>
              <a:gd name="connsiteY8" fmla="*/ 537194 h 3155005"/>
              <a:gd name="connsiteX0" fmla="*/ 107254 w 4833275"/>
              <a:gd name="connsiteY0" fmla="*/ 537194 h 3155005"/>
              <a:gd name="connsiteX1" fmla="*/ 683358 w 4833275"/>
              <a:gd name="connsiteY1" fmla="*/ 0 h 3155005"/>
              <a:gd name="connsiteX2" fmla="*/ 4325265 w 4833275"/>
              <a:gd name="connsiteY2" fmla="*/ 107005 h 3155005"/>
              <a:gd name="connsiteX3" fmla="*/ 4833275 w 4833275"/>
              <a:gd name="connsiteY3" fmla="*/ 615015 h 3155005"/>
              <a:gd name="connsiteX4" fmla="*/ 4833275 w 4833275"/>
              <a:gd name="connsiteY4" fmla="*/ 2646995 h 3155005"/>
              <a:gd name="connsiteX5" fmla="*/ 4325265 w 4833275"/>
              <a:gd name="connsiteY5" fmla="*/ 3155005 h 3155005"/>
              <a:gd name="connsiteX6" fmla="*/ 693085 w 4833275"/>
              <a:gd name="connsiteY6" fmla="*/ 3155005 h 3155005"/>
              <a:gd name="connsiteX7" fmla="*/ 185075 w 4833275"/>
              <a:gd name="connsiteY7" fmla="*/ 2646995 h 3155005"/>
              <a:gd name="connsiteX8" fmla="*/ 107254 w 4833275"/>
              <a:gd name="connsiteY8" fmla="*/ 537194 h 3155005"/>
              <a:gd name="connsiteX0" fmla="*/ 107254 w 4833275"/>
              <a:gd name="connsiteY0" fmla="*/ 537194 h 3155005"/>
              <a:gd name="connsiteX1" fmla="*/ 683358 w 4833275"/>
              <a:gd name="connsiteY1" fmla="*/ 0 h 3155005"/>
              <a:gd name="connsiteX2" fmla="*/ 4325265 w 4833275"/>
              <a:gd name="connsiteY2" fmla="*/ 107005 h 3155005"/>
              <a:gd name="connsiteX3" fmla="*/ 4833275 w 4833275"/>
              <a:gd name="connsiteY3" fmla="*/ 615015 h 3155005"/>
              <a:gd name="connsiteX4" fmla="*/ 4833275 w 4833275"/>
              <a:gd name="connsiteY4" fmla="*/ 2646995 h 3155005"/>
              <a:gd name="connsiteX5" fmla="*/ 4325265 w 4833275"/>
              <a:gd name="connsiteY5" fmla="*/ 3155005 h 3155005"/>
              <a:gd name="connsiteX6" fmla="*/ 693085 w 4833275"/>
              <a:gd name="connsiteY6" fmla="*/ 3155005 h 3155005"/>
              <a:gd name="connsiteX7" fmla="*/ 185075 w 4833275"/>
              <a:gd name="connsiteY7" fmla="*/ 2646995 h 3155005"/>
              <a:gd name="connsiteX8" fmla="*/ 107254 w 4833275"/>
              <a:gd name="connsiteY8" fmla="*/ 537194 h 3155005"/>
              <a:gd name="connsiteX0" fmla="*/ 107254 w 4833275"/>
              <a:gd name="connsiteY0" fmla="*/ 595560 h 3213371"/>
              <a:gd name="connsiteX1" fmla="*/ 1879860 w 4833275"/>
              <a:gd name="connsiteY1" fmla="*/ 0 h 3213371"/>
              <a:gd name="connsiteX2" fmla="*/ 4325265 w 4833275"/>
              <a:gd name="connsiteY2" fmla="*/ 165371 h 3213371"/>
              <a:gd name="connsiteX3" fmla="*/ 4833275 w 4833275"/>
              <a:gd name="connsiteY3" fmla="*/ 673381 h 3213371"/>
              <a:gd name="connsiteX4" fmla="*/ 4833275 w 4833275"/>
              <a:gd name="connsiteY4" fmla="*/ 2705361 h 3213371"/>
              <a:gd name="connsiteX5" fmla="*/ 4325265 w 4833275"/>
              <a:gd name="connsiteY5" fmla="*/ 3213371 h 3213371"/>
              <a:gd name="connsiteX6" fmla="*/ 693085 w 4833275"/>
              <a:gd name="connsiteY6" fmla="*/ 3213371 h 3213371"/>
              <a:gd name="connsiteX7" fmla="*/ 185075 w 4833275"/>
              <a:gd name="connsiteY7" fmla="*/ 2705361 h 3213371"/>
              <a:gd name="connsiteX8" fmla="*/ 107254 w 4833275"/>
              <a:gd name="connsiteY8" fmla="*/ 595560 h 3213371"/>
              <a:gd name="connsiteX0" fmla="*/ 107254 w 4833275"/>
              <a:gd name="connsiteY0" fmla="*/ 595560 h 3213371"/>
              <a:gd name="connsiteX1" fmla="*/ 1879860 w 4833275"/>
              <a:gd name="connsiteY1" fmla="*/ 0 h 3213371"/>
              <a:gd name="connsiteX2" fmla="*/ 4325265 w 4833275"/>
              <a:gd name="connsiteY2" fmla="*/ 165371 h 3213371"/>
              <a:gd name="connsiteX3" fmla="*/ 4833275 w 4833275"/>
              <a:gd name="connsiteY3" fmla="*/ 673381 h 3213371"/>
              <a:gd name="connsiteX4" fmla="*/ 4833275 w 4833275"/>
              <a:gd name="connsiteY4" fmla="*/ 2705361 h 3213371"/>
              <a:gd name="connsiteX5" fmla="*/ 4325265 w 4833275"/>
              <a:gd name="connsiteY5" fmla="*/ 3213371 h 3213371"/>
              <a:gd name="connsiteX6" fmla="*/ 693085 w 4833275"/>
              <a:gd name="connsiteY6" fmla="*/ 3213371 h 3213371"/>
              <a:gd name="connsiteX7" fmla="*/ 185075 w 4833275"/>
              <a:gd name="connsiteY7" fmla="*/ 2705361 h 3213371"/>
              <a:gd name="connsiteX8" fmla="*/ 107254 w 4833275"/>
              <a:gd name="connsiteY8" fmla="*/ 595560 h 3213371"/>
              <a:gd name="connsiteX0" fmla="*/ 107254 w 4833275"/>
              <a:gd name="connsiteY0" fmla="*/ 595560 h 3213371"/>
              <a:gd name="connsiteX1" fmla="*/ 1879860 w 4833275"/>
              <a:gd name="connsiteY1" fmla="*/ 0 h 3213371"/>
              <a:gd name="connsiteX2" fmla="*/ 4325265 w 4833275"/>
              <a:gd name="connsiteY2" fmla="*/ 165371 h 3213371"/>
              <a:gd name="connsiteX3" fmla="*/ 4833275 w 4833275"/>
              <a:gd name="connsiteY3" fmla="*/ 673381 h 3213371"/>
              <a:gd name="connsiteX4" fmla="*/ 4833275 w 4833275"/>
              <a:gd name="connsiteY4" fmla="*/ 2705361 h 3213371"/>
              <a:gd name="connsiteX5" fmla="*/ 4325265 w 4833275"/>
              <a:gd name="connsiteY5" fmla="*/ 3213371 h 3213371"/>
              <a:gd name="connsiteX6" fmla="*/ 693085 w 4833275"/>
              <a:gd name="connsiteY6" fmla="*/ 3213371 h 3213371"/>
              <a:gd name="connsiteX7" fmla="*/ 185075 w 4833275"/>
              <a:gd name="connsiteY7" fmla="*/ 2705361 h 3213371"/>
              <a:gd name="connsiteX8" fmla="*/ 107254 w 4833275"/>
              <a:gd name="connsiteY8" fmla="*/ 595560 h 3213371"/>
              <a:gd name="connsiteX0" fmla="*/ 123498 w 4820336"/>
              <a:gd name="connsiteY0" fmla="*/ 469100 h 3213371"/>
              <a:gd name="connsiteX1" fmla="*/ 1866921 w 4820336"/>
              <a:gd name="connsiteY1" fmla="*/ 0 h 3213371"/>
              <a:gd name="connsiteX2" fmla="*/ 4312326 w 4820336"/>
              <a:gd name="connsiteY2" fmla="*/ 165371 h 3213371"/>
              <a:gd name="connsiteX3" fmla="*/ 4820336 w 4820336"/>
              <a:gd name="connsiteY3" fmla="*/ 673381 h 3213371"/>
              <a:gd name="connsiteX4" fmla="*/ 4820336 w 4820336"/>
              <a:gd name="connsiteY4" fmla="*/ 2705361 h 3213371"/>
              <a:gd name="connsiteX5" fmla="*/ 4312326 w 4820336"/>
              <a:gd name="connsiteY5" fmla="*/ 3213371 h 3213371"/>
              <a:gd name="connsiteX6" fmla="*/ 680146 w 4820336"/>
              <a:gd name="connsiteY6" fmla="*/ 3213371 h 3213371"/>
              <a:gd name="connsiteX7" fmla="*/ 172136 w 4820336"/>
              <a:gd name="connsiteY7" fmla="*/ 2705361 h 3213371"/>
              <a:gd name="connsiteX8" fmla="*/ 123498 w 4820336"/>
              <a:gd name="connsiteY8" fmla="*/ 469100 h 3213371"/>
              <a:gd name="connsiteX0" fmla="*/ 123498 w 4820336"/>
              <a:gd name="connsiteY0" fmla="*/ 469100 h 3213371"/>
              <a:gd name="connsiteX1" fmla="*/ 1866921 w 4820336"/>
              <a:gd name="connsiteY1" fmla="*/ 0 h 3213371"/>
              <a:gd name="connsiteX2" fmla="*/ 4312326 w 4820336"/>
              <a:gd name="connsiteY2" fmla="*/ 165371 h 3213371"/>
              <a:gd name="connsiteX3" fmla="*/ 4820336 w 4820336"/>
              <a:gd name="connsiteY3" fmla="*/ 673381 h 3213371"/>
              <a:gd name="connsiteX4" fmla="*/ 4820336 w 4820336"/>
              <a:gd name="connsiteY4" fmla="*/ 2705361 h 3213371"/>
              <a:gd name="connsiteX5" fmla="*/ 4312326 w 4820336"/>
              <a:gd name="connsiteY5" fmla="*/ 3213371 h 3213371"/>
              <a:gd name="connsiteX6" fmla="*/ 172136 w 4820336"/>
              <a:gd name="connsiteY6" fmla="*/ 2705361 h 3213371"/>
              <a:gd name="connsiteX7" fmla="*/ 123498 w 4820336"/>
              <a:gd name="connsiteY7" fmla="*/ 469100 h 3213371"/>
              <a:gd name="connsiteX0" fmla="*/ 123498 w 4820336"/>
              <a:gd name="connsiteY0" fmla="*/ 469100 h 3213371"/>
              <a:gd name="connsiteX1" fmla="*/ 1866921 w 4820336"/>
              <a:gd name="connsiteY1" fmla="*/ 0 h 3213371"/>
              <a:gd name="connsiteX2" fmla="*/ 4312326 w 4820336"/>
              <a:gd name="connsiteY2" fmla="*/ 165371 h 3213371"/>
              <a:gd name="connsiteX3" fmla="*/ 4820336 w 4820336"/>
              <a:gd name="connsiteY3" fmla="*/ 673381 h 3213371"/>
              <a:gd name="connsiteX4" fmla="*/ 4820336 w 4820336"/>
              <a:gd name="connsiteY4" fmla="*/ 2705361 h 3213371"/>
              <a:gd name="connsiteX5" fmla="*/ 4312326 w 4820336"/>
              <a:gd name="connsiteY5" fmla="*/ 3213371 h 3213371"/>
              <a:gd name="connsiteX6" fmla="*/ 172136 w 4820336"/>
              <a:gd name="connsiteY6" fmla="*/ 2705361 h 3213371"/>
              <a:gd name="connsiteX7" fmla="*/ 123498 w 4820336"/>
              <a:gd name="connsiteY7" fmla="*/ 469100 h 3213371"/>
              <a:gd name="connsiteX0" fmla="*/ 123498 w 4820336"/>
              <a:gd name="connsiteY0" fmla="*/ 469100 h 3213371"/>
              <a:gd name="connsiteX1" fmla="*/ 1866921 w 4820336"/>
              <a:gd name="connsiteY1" fmla="*/ 0 h 3213371"/>
              <a:gd name="connsiteX2" fmla="*/ 4312326 w 4820336"/>
              <a:gd name="connsiteY2" fmla="*/ 165371 h 3213371"/>
              <a:gd name="connsiteX3" fmla="*/ 4820336 w 4820336"/>
              <a:gd name="connsiteY3" fmla="*/ 673381 h 3213371"/>
              <a:gd name="connsiteX4" fmla="*/ 4820336 w 4820336"/>
              <a:gd name="connsiteY4" fmla="*/ 2705361 h 3213371"/>
              <a:gd name="connsiteX5" fmla="*/ 4312326 w 4820336"/>
              <a:gd name="connsiteY5" fmla="*/ 3213371 h 3213371"/>
              <a:gd name="connsiteX6" fmla="*/ 172136 w 4820336"/>
              <a:gd name="connsiteY6" fmla="*/ 2705361 h 3213371"/>
              <a:gd name="connsiteX7" fmla="*/ 123498 w 4820336"/>
              <a:gd name="connsiteY7" fmla="*/ 469100 h 3213371"/>
              <a:gd name="connsiteX0" fmla="*/ 38586 w 4735424"/>
              <a:gd name="connsiteY0" fmla="*/ 469100 h 3213371"/>
              <a:gd name="connsiteX1" fmla="*/ 1782009 w 4735424"/>
              <a:gd name="connsiteY1" fmla="*/ 0 h 3213371"/>
              <a:gd name="connsiteX2" fmla="*/ 4227414 w 4735424"/>
              <a:gd name="connsiteY2" fmla="*/ 165371 h 3213371"/>
              <a:gd name="connsiteX3" fmla="*/ 4735424 w 4735424"/>
              <a:gd name="connsiteY3" fmla="*/ 673381 h 3213371"/>
              <a:gd name="connsiteX4" fmla="*/ 4735424 w 4735424"/>
              <a:gd name="connsiteY4" fmla="*/ 2705361 h 3213371"/>
              <a:gd name="connsiteX5" fmla="*/ 4227414 w 4735424"/>
              <a:gd name="connsiteY5" fmla="*/ 3213371 h 3213371"/>
              <a:gd name="connsiteX6" fmla="*/ 87224 w 4735424"/>
              <a:gd name="connsiteY6" fmla="*/ 2705361 h 3213371"/>
              <a:gd name="connsiteX7" fmla="*/ 38586 w 4735424"/>
              <a:gd name="connsiteY7" fmla="*/ 469100 h 3213371"/>
              <a:gd name="connsiteX0" fmla="*/ 647738 w 5344576"/>
              <a:gd name="connsiteY0" fmla="*/ 469100 h 3213371"/>
              <a:gd name="connsiteX1" fmla="*/ 2391161 w 5344576"/>
              <a:gd name="connsiteY1" fmla="*/ 0 h 3213371"/>
              <a:gd name="connsiteX2" fmla="*/ 4836566 w 5344576"/>
              <a:gd name="connsiteY2" fmla="*/ 165371 h 3213371"/>
              <a:gd name="connsiteX3" fmla="*/ 5344576 w 5344576"/>
              <a:gd name="connsiteY3" fmla="*/ 673381 h 3213371"/>
              <a:gd name="connsiteX4" fmla="*/ 5344576 w 5344576"/>
              <a:gd name="connsiteY4" fmla="*/ 2705361 h 3213371"/>
              <a:gd name="connsiteX5" fmla="*/ 4836566 w 5344576"/>
              <a:gd name="connsiteY5" fmla="*/ 3213371 h 3213371"/>
              <a:gd name="connsiteX6" fmla="*/ 696376 w 5344576"/>
              <a:gd name="connsiteY6" fmla="*/ 2705361 h 3213371"/>
              <a:gd name="connsiteX7" fmla="*/ 647738 w 5344576"/>
              <a:gd name="connsiteY7" fmla="*/ 469100 h 3213371"/>
              <a:gd name="connsiteX0" fmla="*/ 245703 w 4942541"/>
              <a:gd name="connsiteY0" fmla="*/ 469100 h 3213371"/>
              <a:gd name="connsiteX1" fmla="*/ 1989126 w 4942541"/>
              <a:gd name="connsiteY1" fmla="*/ 0 h 3213371"/>
              <a:gd name="connsiteX2" fmla="*/ 4434531 w 4942541"/>
              <a:gd name="connsiteY2" fmla="*/ 165371 h 3213371"/>
              <a:gd name="connsiteX3" fmla="*/ 4942541 w 4942541"/>
              <a:gd name="connsiteY3" fmla="*/ 673381 h 3213371"/>
              <a:gd name="connsiteX4" fmla="*/ 4942541 w 4942541"/>
              <a:gd name="connsiteY4" fmla="*/ 2705361 h 3213371"/>
              <a:gd name="connsiteX5" fmla="*/ 4434531 w 4942541"/>
              <a:gd name="connsiteY5" fmla="*/ 3213371 h 3213371"/>
              <a:gd name="connsiteX6" fmla="*/ 294341 w 4942541"/>
              <a:gd name="connsiteY6" fmla="*/ 2705361 h 3213371"/>
              <a:gd name="connsiteX7" fmla="*/ 245703 w 4942541"/>
              <a:gd name="connsiteY7" fmla="*/ 469100 h 3213371"/>
              <a:gd name="connsiteX0" fmla="*/ 245703 w 4942541"/>
              <a:gd name="connsiteY0" fmla="*/ 469100 h 2972278"/>
              <a:gd name="connsiteX1" fmla="*/ 1989126 w 4942541"/>
              <a:gd name="connsiteY1" fmla="*/ 0 h 2972278"/>
              <a:gd name="connsiteX2" fmla="*/ 4434531 w 4942541"/>
              <a:gd name="connsiteY2" fmla="*/ 165371 h 2972278"/>
              <a:gd name="connsiteX3" fmla="*/ 4942541 w 4942541"/>
              <a:gd name="connsiteY3" fmla="*/ 673381 h 2972278"/>
              <a:gd name="connsiteX4" fmla="*/ 4942541 w 4942541"/>
              <a:gd name="connsiteY4" fmla="*/ 2705361 h 2972278"/>
              <a:gd name="connsiteX5" fmla="*/ 294341 w 4942541"/>
              <a:gd name="connsiteY5" fmla="*/ 2705361 h 2972278"/>
              <a:gd name="connsiteX6" fmla="*/ 245703 w 4942541"/>
              <a:gd name="connsiteY6" fmla="*/ 469100 h 2972278"/>
              <a:gd name="connsiteX0" fmla="*/ 245703 w 4942541"/>
              <a:gd name="connsiteY0" fmla="*/ 469100 h 3107090"/>
              <a:gd name="connsiteX1" fmla="*/ 1989126 w 4942541"/>
              <a:gd name="connsiteY1" fmla="*/ 0 h 3107090"/>
              <a:gd name="connsiteX2" fmla="*/ 4434531 w 4942541"/>
              <a:gd name="connsiteY2" fmla="*/ 165371 h 3107090"/>
              <a:gd name="connsiteX3" fmla="*/ 4942541 w 4942541"/>
              <a:gd name="connsiteY3" fmla="*/ 673381 h 3107090"/>
              <a:gd name="connsiteX4" fmla="*/ 4942541 w 4942541"/>
              <a:gd name="connsiteY4" fmla="*/ 2705361 h 3107090"/>
              <a:gd name="connsiteX5" fmla="*/ 294341 w 4942541"/>
              <a:gd name="connsiteY5" fmla="*/ 2705361 h 3107090"/>
              <a:gd name="connsiteX6" fmla="*/ 245703 w 4942541"/>
              <a:gd name="connsiteY6" fmla="*/ 469100 h 3107090"/>
              <a:gd name="connsiteX0" fmla="*/ 245703 w 5158711"/>
              <a:gd name="connsiteY0" fmla="*/ 469100 h 3168774"/>
              <a:gd name="connsiteX1" fmla="*/ 1989126 w 5158711"/>
              <a:gd name="connsiteY1" fmla="*/ 0 h 3168774"/>
              <a:gd name="connsiteX2" fmla="*/ 4434531 w 5158711"/>
              <a:gd name="connsiteY2" fmla="*/ 165371 h 3168774"/>
              <a:gd name="connsiteX3" fmla="*/ 4942541 w 5158711"/>
              <a:gd name="connsiteY3" fmla="*/ 673381 h 3168774"/>
              <a:gd name="connsiteX4" fmla="*/ 4942541 w 5158711"/>
              <a:gd name="connsiteY4" fmla="*/ 2705361 h 3168774"/>
              <a:gd name="connsiteX5" fmla="*/ 294341 w 5158711"/>
              <a:gd name="connsiteY5" fmla="*/ 2705361 h 3168774"/>
              <a:gd name="connsiteX6" fmla="*/ 245703 w 5158711"/>
              <a:gd name="connsiteY6" fmla="*/ 469100 h 3168774"/>
              <a:gd name="connsiteX0" fmla="*/ 245703 w 5093860"/>
              <a:gd name="connsiteY0" fmla="*/ 469100 h 2993398"/>
              <a:gd name="connsiteX1" fmla="*/ 1989126 w 5093860"/>
              <a:gd name="connsiteY1" fmla="*/ 0 h 2993398"/>
              <a:gd name="connsiteX2" fmla="*/ 4434531 w 5093860"/>
              <a:gd name="connsiteY2" fmla="*/ 165371 h 2993398"/>
              <a:gd name="connsiteX3" fmla="*/ 4942541 w 5093860"/>
              <a:gd name="connsiteY3" fmla="*/ 673381 h 2993398"/>
              <a:gd name="connsiteX4" fmla="*/ 4942541 w 5093860"/>
              <a:gd name="connsiteY4" fmla="*/ 2705361 h 2993398"/>
              <a:gd name="connsiteX5" fmla="*/ 294341 w 5093860"/>
              <a:gd name="connsiteY5" fmla="*/ 2705361 h 2993398"/>
              <a:gd name="connsiteX6" fmla="*/ 245703 w 5093860"/>
              <a:gd name="connsiteY6" fmla="*/ 469100 h 2993398"/>
              <a:gd name="connsiteX0" fmla="*/ 367094 w 5065278"/>
              <a:gd name="connsiteY0" fmla="*/ 469100 h 3176208"/>
              <a:gd name="connsiteX1" fmla="*/ 2110517 w 5065278"/>
              <a:gd name="connsiteY1" fmla="*/ 0 h 3176208"/>
              <a:gd name="connsiteX2" fmla="*/ 4555922 w 5065278"/>
              <a:gd name="connsiteY2" fmla="*/ 165371 h 3176208"/>
              <a:gd name="connsiteX3" fmla="*/ 5063932 w 5065278"/>
              <a:gd name="connsiteY3" fmla="*/ 673381 h 3176208"/>
              <a:gd name="connsiteX4" fmla="*/ 4762374 w 5065278"/>
              <a:gd name="connsiteY4" fmla="*/ 2977735 h 3176208"/>
              <a:gd name="connsiteX5" fmla="*/ 415732 w 5065278"/>
              <a:gd name="connsiteY5" fmla="*/ 2705361 h 3176208"/>
              <a:gd name="connsiteX6" fmla="*/ 367094 w 5065278"/>
              <a:gd name="connsiteY6" fmla="*/ 469100 h 3176208"/>
              <a:gd name="connsiteX0" fmla="*/ 367094 w 5098395"/>
              <a:gd name="connsiteY0" fmla="*/ 469100 h 3215039"/>
              <a:gd name="connsiteX1" fmla="*/ 2110517 w 5098395"/>
              <a:gd name="connsiteY1" fmla="*/ 0 h 3215039"/>
              <a:gd name="connsiteX2" fmla="*/ 4555922 w 5098395"/>
              <a:gd name="connsiteY2" fmla="*/ 165371 h 3215039"/>
              <a:gd name="connsiteX3" fmla="*/ 5063932 w 5098395"/>
              <a:gd name="connsiteY3" fmla="*/ 673381 h 3215039"/>
              <a:gd name="connsiteX4" fmla="*/ 4762374 w 5098395"/>
              <a:gd name="connsiteY4" fmla="*/ 2977735 h 3215039"/>
              <a:gd name="connsiteX5" fmla="*/ 415732 w 5098395"/>
              <a:gd name="connsiteY5" fmla="*/ 2705361 h 3215039"/>
              <a:gd name="connsiteX6" fmla="*/ 367094 w 5098395"/>
              <a:gd name="connsiteY6" fmla="*/ 469100 h 3215039"/>
              <a:gd name="connsiteX0" fmla="*/ 367094 w 5098395"/>
              <a:gd name="connsiteY0" fmla="*/ 469100 h 3215039"/>
              <a:gd name="connsiteX1" fmla="*/ 2110517 w 5098395"/>
              <a:gd name="connsiteY1" fmla="*/ 0 h 3215039"/>
              <a:gd name="connsiteX2" fmla="*/ 4555922 w 5098395"/>
              <a:gd name="connsiteY2" fmla="*/ 165371 h 3215039"/>
              <a:gd name="connsiteX3" fmla="*/ 5063932 w 5098395"/>
              <a:gd name="connsiteY3" fmla="*/ 673381 h 3215039"/>
              <a:gd name="connsiteX4" fmla="*/ 4762374 w 5098395"/>
              <a:gd name="connsiteY4" fmla="*/ 2977735 h 3215039"/>
              <a:gd name="connsiteX5" fmla="*/ 415732 w 5098395"/>
              <a:gd name="connsiteY5" fmla="*/ 2705361 h 3215039"/>
              <a:gd name="connsiteX6" fmla="*/ 367094 w 5098395"/>
              <a:gd name="connsiteY6" fmla="*/ 469100 h 3215039"/>
              <a:gd name="connsiteX0" fmla="*/ 367094 w 5098395"/>
              <a:gd name="connsiteY0" fmla="*/ 469100 h 3176208"/>
              <a:gd name="connsiteX1" fmla="*/ 2110517 w 5098395"/>
              <a:gd name="connsiteY1" fmla="*/ 0 h 3176208"/>
              <a:gd name="connsiteX2" fmla="*/ 4555922 w 5098395"/>
              <a:gd name="connsiteY2" fmla="*/ 165371 h 3176208"/>
              <a:gd name="connsiteX3" fmla="*/ 5063932 w 5098395"/>
              <a:gd name="connsiteY3" fmla="*/ 673381 h 3176208"/>
              <a:gd name="connsiteX4" fmla="*/ 4762374 w 5098395"/>
              <a:gd name="connsiteY4" fmla="*/ 2977735 h 3176208"/>
              <a:gd name="connsiteX5" fmla="*/ 415732 w 5098395"/>
              <a:gd name="connsiteY5" fmla="*/ 2705361 h 3176208"/>
              <a:gd name="connsiteX6" fmla="*/ 367094 w 5098395"/>
              <a:gd name="connsiteY6" fmla="*/ 469100 h 3176208"/>
              <a:gd name="connsiteX0" fmla="*/ 367094 w 5098395"/>
              <a:gd name="connsiteY0" fmla="*/ 469100 h 3176208"/>
              <a:gd name="connsiteX1" fmla="*/ 2110517 w 5098395"/>
              <a:gd name="connsiteY1" fmla="*/ 0 h 3176208"/>
              <a:gd name="connsiteX2" fmla="*/ 4555922 w 5098395"/>
              <a:gd name="connsiteY2" fmla="*/ 165371 h 3176208"/>
              <a:gd name="connsiteX3" fmla="*/ 5063932 w 5098395"/>
              <a:gd name="connsiteY3" fmla="*/ 673381 h 3176208"/>
              <a:gd name="connsiteX4" fmla="*/ 4762374 w 5098395"/>
              <a:gd name="connsiteY4" fmla="*/ 2977735 h 3176208"/>
              <a:gd name="connsiteX5" fmla="*/ 415732 w 5098395"/>
              <a:gd name="connsiteY5" fmla="*/ 2705361 h 3176208"/>
              <a:gd name="connsiteX6" fmla="*/ 367094 w 5098395"/>
              <a:gd name="connsiteY6" fmla="*/ 469100 h 3176208"/>
              <a:gd name="connsiteX0" fmla="*/ 315369 w 5046670"/>
              <a:gd name="connsiteY0" fmla="*/ 469100 h 3207262"/>
              <a:gd name="connsiteX1" fmla="*/ 2058792 w 5046670"/>
              <a:gd name="connsiteY1" fmla="*/ 0 h 3207262"/>
              <a:gd name="connsiteX2" fmla="*/ 4504197 w 5046670"/>
              <a:gd name="connsiteY2" fmla="*/ 165371 h 3207262"/>
              <a:gd name="connsiteX3" fmla="*/ 5012207 w 5046670"/>
              <a:gd name="connsiteY3" fmla="*/ 673381 h 3207262"/>
              <a:gd name="connsiteX4" fmla="*/ 4710649 w 5046670"/>
              <a:gd name="connsiteY4" fmla="*/ 2977735 h 3207262"/>
              <a:gd name="connsiteX5" fmla="*/ 451555 w 5046670"/>
              <a:gd name="connsiteY5" fmla="*/ 2802638 h 3207262"/>
              <a:gd name="connsiteX6" fmla="*/ 315369 w 5046670"/>
              <a:gd name="connsiteY6" fmla="*/ 469100 h 3207262"/>
              <a:gd name="connsiteX0" fmla="*/ 218392 w 4949693"/>
              <a:gd name="connsiteY0" fmla="*/ 469100 h 3166476"/>
              <a:gd name="connsiteX1" fmla="*/ 1961815 w 4949693"/>
              <a:gd name="connsiteY1" fmla="*/ 0 h 3166476"/>
              <a:gd name="connsiteX2" fmla="*/ 4407220 w 4949693"/>
              <a:gd name="connsiteY2" fmla="*/ 165371 h 3166476"/>
              <a:gd name="connsiteX3" fmla="*/ 4915230 w 4949693"/>
              <a:gd name="connsiteY3" fmla="*/ 673381 h 3166476"/>
              <a:gd name="connsiteX4" fmla="*/ 4613672 w 4949693"/>
              <a:gd name="connsiteY4" fmla="*/ 2977735 h 3166476"/>
              <a:gd name="connsiteX5" fmla="*/ 354578 w 4949693"/>
              <a:gd name="connsiteY5" fmla="*/ 2802638 h 3166476"/>
              <a:gd name="connsiteX6" fmla="*/ 218392 w 4949693"/>
              <a:gd name="connsiteY6" fmla="*/ 469100 h 3166476"/>
              <a:gd name="connsiteX0" fmla="*/ 208153 w 4939454"/>
              <a:gd name="connsiteY0" fmla="*/ 469100 h 3185743"/>
              <a:gd name="connsiteX1" fmla="*/ 1951576 w 4939454"/>
              <a:gd name="connsiteY1" fmla="*/ 0 h 3185743"/>
              <a:gd name="connsiteX2" fmla="*/ 4396981 w 4939454"/>
              <a:gd name="connsiteY2" fmla="*/ 165371 h 3185743"/>
              <a:gd name="connsiteX3" fmla="*/ 4904991 w 4939454"/>
              <a:gd name="connsiteY3" fmla="*/ 673381 h 3185743"/>
              <a:gd name="connsiteX4" fmla="*/ 4603433 w 4939454"/>
              <a:gd name="connsiteY4" fmla="*/ 2977735 h 3185743"/>
              <a:gd name="connsiteX5" fmla="*/ 344339 w 4939454"/>
              <a:gd name="connsiteY5" fmla="*/ 2802638 h 3185743"/>
              <a:gd name="connsiteX6" fmla="*/ 208153 w 4939454"/>
              <a:gd name="connsiteY6" fmla="*/ 469100 h 3185743"/>
              <a:gd name="connsiteX0" fmla="*/ 85913 w 4681028"/>
              <a:gd name="connsiteY0" fmla="*/ 2802638 h 3231015"/>
              <a:gd name="connsiteX1" fmla="*/ 1693150 w 4681028"/>
              <a:gd name="connsiteY1" fmla="*/ 0 h 3231015"/>
              <a:gd name="connsiteX2" fmla="*/ 4138555 w 4681028"/>
              <a:gd name="connsiteY2" fmla="*/ 165371 h 3231015"/>
              <a:gd name="connsiteX3" fmla="*/ 4646565 w 4681028"/>
              <a:gd name="connsiteY3" fmla="*/ 673381 h 3231015"/>
              <a:gd name="connsiteX4" fmla="*/ 4345007 w 4681028"/>
              <a:gd name="connsiteY4" fmla="*/ 2977735 h 3231015"/>
              <a:gd name="connsiteX5" fmla="*/ 85913 w 4681028"/>
              <a:gd name="connsiteY5" fmla="*/ 2802638 h 3231015"/>
              <a:gd name="connsiteX0" fmla="*/ 348950 w 4944065"/>
              <a:gd name="connsiteY0" fmla="*/ 2765899 h 3192230"/>
              <a:gd name="connsiteX1" fmla="*/ 711047 w 4944065"/>
              <a:gd name="connsiteY1" fmla="*/ 2171 h 3192230"/>
              <a:gd name="connsiteX2" fmla="*/ 4401592 w 4944065"/>
              <a:gd name="connsiteY2" fmla="*/ 128632 h 3192230"/>
              <a:gd name="connsiteX3" fmla="*/ 4909602 w 4944065"/>
              <a:gd name="connsiteY3" fmla="*/ 636642 h 3192230"/>
              <a:gd name="connsiteX4" fmla="*/ 4608044 w 4944065"/>
              <a:gd name="connsiteY4" fmla="*/ 2940996 h 3192230"/>
              <a:gd name="connsiteX5" fmla="*/ 348950 w 4944065"/>
              <a:gd name="connsiteY5" fmla="*/ 2765899 h 3192230"/>
              <a:gd name="connsiteX0" fmla="*/ 517884 w 5112999"/>
              <a:gd name="connsiteY0" fmla="*/ 2765899 h 3192230"/>
              <a:gd name="connsiteX1" fmla="*/ 879981 w 5112999"/>
              <a:gd name="connsiteY1" fmla="*/ 2171 h 3192230"/>
              <a:gd name="connsiteX2" fmla="*/ 4570526 w 5112999"/>
              <a:gd name="connsiteY2" fmla="*/ 128632 h 3192230"/>
              <a:gd name="connsiteX3" fmla="*/ 5078536 w 5112999"/>
              <a:gd name="connsiteY3" fmla="*/ 636642 h 3192230"/>
              <a:gd name="connsiteX4" fmla="*/ 4776978 w 5112999"/>
              <a:gd name="connsiteY4" fmla="*/ 2940996 h 3192230"/>
              <a:gd name="connsiteX5" fmla="*/ 517884 w 5112999"/>
              <a:gd name="connsiteY5" fmla="*/ 2765899 h 3192230"/>
              <a:gd name="connsiteX0" fmla="*/ 283107 w 4878222"/>
              <a:gd name="connsiteY0" fmla="*/ 2903917 h 3330248"/>
              <a:gd name="connsiteX1" fmla="*/ 645204 w 4878222"/>
              <a:gd name="connsiteY1" fmla="*/ 140189 h 3330248"/>
              <a:gd name="connsiteX2" fmla="*/ 4335749 w 4878222"/>
              <a:gd name="connsiteY2" fmla="*/ 266650 h 3330248"/>
              <a:gd name="connsiteX3" fmla="*/ 4843759 w 4878222"/>
              <a:gd name="connsiteY3" fmla="*/ 774660 h 3330248"/>
              <a:gd name="connsiteX4" fmla="*/ 4542201 w 4878222"/>
              <a:gd name="connsiteY4" fmla="*/ 3079014 h 3330248"/>
              <a:gd name="connsiteX5" fmla="*/ 283107 w 4878222"/>
              <a:gd name="connsiteY5" fmla="*/ 2903917 h 3330248"/>
              <a:gd name="connsiteX0" fmla="*/ 390301 w 4985416"/>
              <a:gd name="connsiteY0" fmla="*/ 2823034 h 3243306"/>
              <a:gd name="connsiteX1" fmla="*/ 460568 w 4985416"/>
              <a:gd name="connsiteY1" fmla="*/ 176038 h 3243306"/>
              <a:gd name="connsiteX2" fmla="*/ 4442943 w 4985416"/>
              <a:gd name="connsiteY2" fmla="*/ 185767 h 3243306"/>
              <a:gd name="connsiteX3" fmla="*/ 4950953 w 4985416"/>
              <a:gd name="connsiteY3" fmla="*/ 693777 h 3243306"/>
              <a:gd name="connsiteX4" fmla="*/ 4649395 w 4985416"/>
              <a:gd name="connsiteY4" fmla="*/ 2998131 h 3243306"/>
              <a:gd name="connsiteX5" fmla="*/ 390301 w 4985416"/>
              <a:gd name="connsiteY5" fmla="*/ 2823034 h 3243306"/>
              <a:gd name="connsiteX0" fmla="*/ 330495 w 4925610"/>
              <a:gd name="connsiteY0" fmla="*/ 2762760 h 3183032"/>
              <a:gd name="connsiteX1" fmla="*/ 400762 w 4925610"/>
              <a:gd name="connsiteY1" fmla="*/ 115764 h 3183032"/>
              <a:gd name="connsiteX2" fmla="*/ 4383137 w 4925610"/>
              <a:gd name="connsiteY2" fmla="*/ 125493 h 3183032"/>
              <a:gd name="connsiteX3" fmla="*/ 4891147 w 4925610"/>
              <a:gd name="connsiteY3" fmla="*/ 633503 h 3183032"/>
              <a:gd name="connsiteX4" fmla="*/ 4589589 w 4925610"/>
              <a:gd name="connsiteY4" fmla="*/ 2937857 h 3183032"/>
              <a:gd name="connsiteX5" fmla="*/ 330495 w 4925610"/>
              <a:gd name="connsiteY5" fmla="*/ 2762760 h 3183032"/>
              <a:gd name="connsiteX0" fmla="*/ 370816 w 4965931"/>
              <a:gd name="connsiteY0" fmla="*/ 2806531 h 3226803"/>
              <a:gd name="connsiteX1" fmla="*/ 441083 w 4965931"/>
              <a:gd name="connsiteY1" fmla="*/ 159535 h 3226803"/>
              <a:gd name="connsiteX2" fmla="*/ 4423458 w 4965931"/>
              <a:gd name="connsiteY2" fmla="*/ 169264 h 3226803"/>
              <a:gd name="connsiteX3" fmla="*/ 4931468 w 4965931"/>
              <a:gd name="connsiteY3" fmla="*/ 677274 h 3226803"/>
              <a:gd name="connsiteX4" fmla="*/ 4629910 w 4965931"/>
              <a:gd name="connsiteY4" fmla="*/ 2981628 h 3226803"/>
              <a:gd name="connsiteX5" fmla="*/ 370816 w 4965931"/>
              <a:gd name="connsiteY5" fmla="*/ 2806531 h 3226803"/>
              <a:gd name="connsiteX0" fmla="*/ 512106 w 5107221"/>
              <a:gd name="connsiteY0" fmla="*/ 2782440 h 3202712"/>
              <a:gd name="connsiteX1" fmla="*/ 582373 w 5107221"/>
              <a:gd name="connsiteY1" fmla="*/ 135444 h 3202712"/>
              <a:gd name="connsiteX2" fmla="*/ 5072758 w 5107221"/>
              <a:gd name="connsiteY2" fmla="*/ 653183 h 3202712"/>
              <a:gd name="connsiteX3" fmla="*/ 4771200 w 5107221"/>
              <a:gd name="connsiteY3" fmla="*/ 2957537 h 3202712"/>
              <a:gd name="connsiteX4" fmla="*/ 512106 w 5107221"/>
              <a:gd name="connsiteY4" fmla="*/ 2782440 h 3202712"/>
              <a:gd name="connsiteX0" fmla="*/ 503282 w 5027854"/>
              <a:gd name="connsiteY0" fmla="*/ 2877319 h 3297591"/>
              <a:gd name="connsiteX1" fmla="*/ 573549 w 5027854"/>
              <a:gd name="connsiteY1" fmla="*/ 230323 h 3297591"/>
              <a:gd name="connsiteX2" fmla="*/ 4918019 w 5027854"/>
              <a:gd name="connsiteY2" fmla="*/ 456232 h 3297591"/>
              <a:gd name="connsiteX3" fmla="*/ 4762376 w 5027854"/>
              <a:gd name="connsiteY3" fmla="*/ 3052416 h 3297591"/>
              <a:gd name="connsiteX4" fmla="*/ 503282 w 5027854"/>
              <a:gd name="connsiteY4" fmla="*/ 2877319 h 3297591"/>
              <a:gd name="connsiteX0" fmla="*/ 503282 w 5027854"/>
              <a:gd name="connsiteY0" fmla="*/ 2942131 h 3362403"/>
              <a:gd name="connsiteX1" fmla="*/ 573549 w 5027854"/>
              <a:gd name="connsiteY1" fmla="*/ 295135 h 3362403"/>
              <a:gd name="connsiteX2" fmla="*/ 4918019 w 5027854"/>
              <a:gd name="connsiteY2" fmla="*/ 521044 h 3362403"/>
              <a:gd name="connsiteX3" fmla="*/ 4762376 w 5027854"/>
              <a:gd name="connsiteY3" fmla="*/ 3117228 h 3362403"/>
              <a:gd name="connsiteX4" fmla="*/ 503282 w 5027854"/>
              <a:gd name="connsiteY4" fmla="*/ 2942131 h 3362403"/>
              <a:gd name="connsiteX0" fmla="*/ 503282 w 5137594"/>
              <a:gd name="connsiteY0" fmla="*/ 2910128 h 3330400"/>
              <a:gd name="connsiteX1" fmla="*/ 573549 w 5137594"/>
              <a:gd name="connsiteY1" fmla="*/ 263132 h 3330400"/>
              <a:gd name="connsiteX2" fmla="*/ 4918019 w 5137594"/>
              <a:gd name="connsiteY2" fmla="*/ 489041 h 3330400"/>
              <a:gd name="connsiteX3" fmla="*/ 4762376 w 5137594"/>
              <a:gd name="connsiteY3" fmla="*/ 3085225 h 3330400"/>
              <a:gd name="connsiteX4" fmla="*/ 503282 w 5137594"/>
              <a:gd name="connsiteY4" fmla="*/ 2910128 h 3330400"/>
              <a:gd name="connsiteX0" fmla="*/ 503282 w 5137594"/>
              <a:gd name="connsiteY0" fmla="*/ 2910128 h 3330400"/>
              <a:gd name="connsiteX1" fmla="*/ 573549 w 5137594"/>
              <a:gd name="connsiteY1" fmla="*/ 263132 h 3330400"/>
              <a:gd name="connsiteX2" fmla="*/ 4918019 w 5137594"/>
              <a:gd name="connsiteY2" fmla="*/ 489041 h 3330400"/>
              <a:gd name="connsiteX3" fmla="*/ 4762376 w 5137594"/>
              <a:gd name="connsiteY3" fmla="*/ 3085225 h 3330400"/>
              <a:gd name="connsiteX4" fmla="*/ 503282 w 5137594"/>
              <a:gd name="connsiteY4" fmla="*/ 2910128 h 3330400"/>
              <a:gd name="connsiteX0" fmla="*/ 500943 w 5114163"/>
              <a:gd name="connsiteY0" fmla="*/ 2879987 h 3300259"/>
              <a:gd name="connsiteX1" fmla="*/ 571210 w 5114163"/>
              <a:gd name="connsiteY1" fmla="*/ 232991 h 3300259"/>
              <a:gd name="connsiteX2" fmla="*/ 4876769 w 5114163"/>
              <a:gd name="connsiteY2" fmla="*/ 526994 h 3300259"/>
              <a:gd name="connsiteX3" fmla="*/ 4760037 w 5114163"/>
              <a:gd name="connsiteY3" fmla="*/ 3055084 h 3300259"/>
              <a:gd name="connsiteX4" fmla="*/ 500943 w 5114163"/>
              <a:gd name="connsiteY4" fmla="*/ 2879987 h 3300259"/>
              <a:gd name="connsiteX0" fmla="*/ 500943 w 5114163"/>
              <a:gd name="connsiteY0" fmla="*/ 2903129 h 3323401"/>
              <a:gd name="connsiteX1" fmla="*/ 571210 w 5114163"/>
              <a:gd name="connsiteY1" fmla="*/ 256133 h 3323401"/>
              <a:gd name="connsiteX2" fmla="*/ 4876769 w 5114163"/>
              <a:gd name="connsiteY2" fmla="*/ 550136 h 3323401"/>
              <a:gd name="connsiteX3" fmla="*/ 4760037 w 5114163"/>
              <a:gd name="connsiteY3" fmla="*/ 3078226 h 3323401"/>
              <a:gd name="connsiteX4" fmla="*/ 500943 w 5114163"/>
              <a:gd name="connsiteY4" fmla="*/ 2903129 h 3323401"/>
              <a:gd name="connsiteX0" fmla="*/ 500943 w 5160486"/>
              <a:gd name="connsiteY0" fmla="*/ 2903129 h 3323401"/>
              <a:gd name="connsiteX1" fmla="*/ 571210 w 5160486"/>
              <a:gd name="connsiteY1" fmla="*/ 256133 h 3323401"/>
              <a:gd name="connsiteX2" fmla="*/ 4876769 w 5160486"/>
              <a:gd name="connsiteY2" fmla="*/ 550136 h 3323401"/>
              <a:gd name="connsiteX3" fmla="*/ 4760037 w 5160486"/>
              <a:gd name="connsiteY3" fmla="*/ 3078226 h 3323401"/>
              <a:gd name="connsiteX4" fmla="*/ 500943 w 5160486"/>
              <a:gd name="connsiteY4" fmla="*/ 2903129 h 3323401"/>
              <a:gd name="connsiteX0" fmla="*/ 503281 w 5185545"/>
              <a:gd name="connsiteY0" fmla="*/ 2907581 h 3327853"/>
              <a:gd name="connsiteX1" fmla="*/ 573548 w 5185545"/>
              <a:gd name="connsiteY1" fmla="*/ 260585 h 3327853"/>
              <a:gd name="connsiteX2" fmla="*/ 4918018 w 5185545"/>
              <a:gd name="connsiteY2" fmla="*/ 544860 h 3327853"/>
              <a:gd name="connsiteX3" fmla="*/ 4762375 w 5185545"/>
              <a:gd name="connsiteY3" fmla="*/ 3082678 h 3327853"/>
              <a:gd name="connsiteX4" fmla="*/ 503281 w 5185545"/>
              <a:gd name="connsiteY4" fmla="*/ 2907581 h 3327853"/>
              <a:gd name="connsiteX0" fmla="*/ 503281 w 5185545"/>
              <a:gd name="connsiteY0" fmla="*/ 2907581 h 3327853"/>
              <a:gd name="connsiteX1" fmla="*/ 573548 w 5185545"/>
              <a:gd name="connsiteY1" fmla="*/ 260585 h 3327853"/>
              <a:gd name="connsiteX2" fmla="*/ 4918018 w 5185545"/>
              <a:gd name="connsiteY2" fmla="*/ 544860 h 3327853"/>
              <a:gd name="connsiteX3" fmla="*/ 4762375 w 5185545"/>
              <a:gd name="connsiteY3" fmla="*/ 3082678 h 3327853"/>
              <a:gd name="connsiteX4" fmla="*/ 503281 w 5185545"/>
              <a:gd name="connsiteY4" fmla="*/ 2907581 h 3327853"/>
              <a:gd name="connsiteX0" fmla="*/ 365924 w 5048188"/>
              <a:gd name="connsiteY0" fmla="*/ 2907581 h 3327853"/>
              <a:gd name="connsiteX1" fmla="*/ 436191 w 5048188"/>
              <a:gd name="connsiteY1" fmla="*/ 260585 h 3327853"/>
              <a:gd name="connsiteX2" fmla="*/ 4780661 w 5048188"/>
              <a:gd name="connsiteY2" fmla="*/ 544860 h 3327853"/>
              <a:gd name="connsiteX3" fmla="*/ 4625018 w 5048188"/>
              <a:gd name="connsiteY3" fmla="*/ 3082678 h 3327853"/>
              <a:gd name="connsiteX4" fmla="*/ 365924 w 5048188"/>
              <a:gd name="connsiteY4" fmla="*/ 2907581 h 3327853"/>
              <a:gd name="connsiteX0" fmla="*/ 219416 w 4901680"/>
              <a:gd name="connsiteY0" fmla="*/ 2907581 h 3299482"/>
              <a:gd name="connsiteX1" fmla="*/ 289683 w 4901680"/>
              <a:gd name="connsiteY1" fmla="*/ 260585 h 3299482"/>
              <a:gd name="connsiteX2" fmla="*/ 4634153 w 4901680"/>
              <a:gd name="connsiteY2" fmla="*/ 544860 h 3299482"/>
              <a:gd name="connsiteX3" fmla="*/ 4478510 w 4901680"/>
              <a:gd name="connsiteY3" fmla="*/ 3082678 h 3299482"/>
              <a:gd name="connsiteX4" fmla="*/ 219416 w 4901680"/>
              <a:gd name="connsiteY4" fmla="*/ 2907581 h 3299482"/>
              <a:gd name="connsiteX0" fmla="*/ 219416 w 4901680"/>
              <a:gd name="connsiteY0" fmla="*/ 2907581 h 3299482"/>
              <a:gd name="connsiteX1" fmla="*/ 289683 w 4901680"/>
              <a:gd name="connsiteY1" fmla="*/ 260585 h 3299482"/>
              <a:gd name="connsiteX2" fmla="*/ 4634153 w 4901680"/>
              <a:gd name="connsiteY2" fmla="*/ 544860 h 3299482"/>
              <a:gd name="connsiteX3" fmla="*/ 4478510 w 4901680"/>
              <a:gd name="connsiteY3" fmla="*/ 3082678 h 3299482"/>
              <a:gd name="connsiteX4" fmla="*/ 219416 w 4901680"/>
              <a:gd name="connsiteY4" fmla="*/ 2907581 h 3299482"/>
              <a:gd name="connsiteX0" fmla="*/ 219416 w 4901680"/>
              <a:gd name="connsiteY0" fmla="*/ 2928133 h 3320034"/>
              <a:gd name="connsiteX1" fmla="*/ 289683 w 4901680"/>
              <a:gd name="connsiteY1" fmla="*/ 281137 h 3320034"/>
              <a:gd name="connsiteX2" fmla="*/ 4634153 w 4901680"/>
              <a:gd name="connsiteY2" fmla="*/ 565412 h 3320034"/>
              <a:gd name="connsiteX3" fmla="*/ 4478510 w 4901680"/>
              <a:gd name="connsiteY3" fmla="*/ 3103230 h 3320034"/>
              <a:gd name="connsiteX4" fmla="*/ 219416 w 4901680"/>
              <a:gd name="connsiteY4" fmla="*/ 2928133 h 3320034"/>
              <a:gd name="connsiteX0" fmla="*/ 248555 w 4930819"/>
              <a:gd name="connsiteY0" fmla="*/ 2928133 h 3320034"/>
              <a:gd name="connsiteX1" fmla="*/ 318822 w 4930819"/>
              <a:gd name="connsiteY1" fmla="*/ 281137 h 3320034"/>
              <a:gd name="connsiteX2" fmla="*/ 4663292 w 4930819"/>
              <a:gd name="connsiteY2" fmla="*/ 565412 h 3320034"/>
              <a:gd name="connsiteX3" fmla="*/ 4507649 w 4930819"/>
              <a:gd name="connsiteY3" fmla="*/ 3103230 h 3320034"/>
              <a:gd name="connsiteX4" fmla="*/ 248555 w 4930819"/>
              <a:gd name="connsiteY4" fmla="*/ 2928133 h 3320034"/>
              <a:gd name="connsiteX0" fmla="*/ 248555 w 4930819"/>
              <a:gd name="connsiteY0" fmla="*/ 2903491 h 3295392"/>
              <a:gd name="connsiteX1" fmla="*/ 318822 w 4930819"/>
              <a:gd name="connsiteY1" fmla="*/ 256495 h 3295392"/>
              <a:gd name="connsiteX2" fmla="*/ 4663292 w 4930819"/>
              <a:gd name="connsiteY2" fmla="*/ 540770 h 3295392"/>
              <a:gd name="connsiteX3" fmla="*/ 4507649 w 4930819"/>
              <a:gd name="connsiteY3" fmla="*/ 3078588 h 3295392"/>
              <a:gd name="connsiteX4" fmla="*/ 248555 w 4930819"/>
              <a:gd name="connsiteY4" fmla="*/ 2903491 h 3295392"/>
              <a:gd name="connsiteX0" fmla="*/ 248555 w 4930819"/>
              <a:gd name="connsiteY0" fmla="*/ 2815176 h 3207077"/>
              <a:gd name="connsiteX1" fmla="*/ 318822 w 4930819"/>
              <a:gd name="connsiteY1" fmla="*/ 168180 h 3207077"/>
              <a:gd name="connsiteX2" fmla="*/ 4663292 w 4930819"/>
              <a:gd name="connsiteY2" fmla="*/ 452455 h 3207077"/>
              <a:gd name="connsiteX3" fmla="*/ 4507649 w 4930819"/>
              <a:gd name="connsiteY3" fmla="*/ 2990273 h 3207077"/>
              <a:gd name="connsiteX4" fmla="*/ 248555 w 4930819"/>
              <a:gd name="connsiteY4" fmla="*/ 2815176 h 3207077"/>
              <a:gd name="connsiteX0" fmla="*/ 248555 w 4930819"/>
              <a:gd name="connsiteY0" fmla="*/ 2848192 h 3240093"/>
              <a:gd name="connsiteX1" fmla="*/ 318822 w 4930819"/>
              <a:gd name="connsiteY1" fmla="*/ 201196 h 3240093"/>
              <a:gd name="connsiteX2" fmla="*/ 4663292 w 4930819"/>
              <a:gd name="connsiteY2" fmla="*/ 485471 h 3240093"/>
              <a:gd name="connsiteX3" fmla="*/ 4507649 w 4930819"/>
              <a:gd name="connsiteY3" fmla="*/ 3023289 h 3240093"/>
              <a:gd name="connsiteX4" fmla="*/ 248555 w 4930819"/>
              <a:gd name="connsiteY4" fmla="*/ 2848192 h 3240093"/>
              <a:gd name="connsiteX0" fmla="*/ 248555 w 4936687"/>
              <a:gd name="connsiteY0" fmla="*/ 2860382 h 3252283"/>
              <a:gd name="connsiteX1" fmla="*/ 318822 w 4936687"/>
              <a:gd name="connsiteY1" fmla="*/ 213386 h 3252283"/>
              <a:gd name="connsiteX2" fmla="*/ 4673019 w 4936687"/>
              <a:gd name="connsiteY2" fmla="*/ 458750 h 3252283"/>
              <a:gd name="connsiteX3" fmla="*/ 4507649 w 4936687"/>
              <a:gd name="connsiteY3" fmla="*/ 3035479 h 3252283"/>
              <a:gd name="connsiteX4" fmla="*/ 248555 w 4936687"/>
              <a:gd name="connsiteY4" fmla="*/ 2860382 h 3252283"/>
              <a:gd name="connsiteX0" fmla="*/ 248555 w 4936687"/>
              <a:gd name="connsiteY0" fmla="*/ 2860382 h 3218382"/>
              <a:gd name="connsiteX1" fmla="*/ 318822 w 4936687"/>
              <a:gd name="connsiteY1" fmla="*/ 213386 h 3218382"/>
              <a:gd name="connsiteX2" fmla="*/ 4673019 w 4936687"/>
              <a:gd name="connsiteY2" fmla="*/ 458750 h 3218382"/>
              <a:gd name="connsiteX3" fmla="*/ 4507649 w 4936687"/>
              <a:gd name="connsiteY3" fmla="*/ 3035479 h 3218382"/>
              <a:gd name="connsiteX4" fmla="*/ 248555 w 4936687"/>
              <a:gd name="connsiteY4" fmla="*/ 2860382 h 3218382"/>
              <a:gd name="connsiteX0" fmla="*/ 248555 w 4879416"/>
              <a:gd name="connsiteY0" fmla="*/ 2860382 h 3218382"/>
              <a:gd name="connsiteX1" fmla="*/ 318822 w 4879416"/>
              <a:gd name="connsiteY1" fmla="*/ 213386 h 3218382"/>
              <a:gd name="connsiteX2" fmla="*/ 4673019 w 4879416"/>
              <a:gd name="connsiteY2" fmla="*/ 458750 h 3218382"/>
              <a:gd name="connsiteX3" fmla="*/ 4507649 w 4879416"/>
              <a:gd name="connsiteY3" fmla="*/ 3035479 h 3218382"/>
              <a:gd name="connsiteX4" fmla="*/ 248555 w 4879416"/>
              <a:gd name="connsiteY4" fmla="*/ 2860382 h 3218382"/>
              <a:gd name="connsiteX0" fmla="*/ 248555 w 4845690"/>
              <a:gd name="connsiteY0" fmla="*/ 2860382 h 3270129"/>
              <a:gd name="connsiteX1" fmla="*/ 318822 w 4845690"/>
              <a:gd name="connsiteY1" fmla="*/ 213386 h 3270129"/>
              <a:gd name="connsiteX2" fmla="*/ 4673019 w 4845690"/>
              <a:gd name="connsiteY2" fmla="*/ 458750 h 3270129"/>
              <a:gd name="connsiteX3" fmla="*/ 4371461 w 4845690"/>
              <a:gd name="connsiteY3" fmla="*/ 3103573 h 3270129"/>
              <a:gd name="connsiteX4" fmla="*/ 248555 w 4845690"/>
              <a:gd name="connsiteY4" fmla="*/ 2860382 h 3270129"/>
              <a:gd name="connsiteX0" fmla="*/ 248555 w 4857006"/>
              <a:gd name="connsiteY0" fmla="*/ 2860382 h 3270129"/>
              <a:gd name="connsiteX1" fmla="*/ 318822 w 4857006"/>
              <a:gd name="connsiteY1" fmla="*/ 213386 h 3270129"/>
              <a:gd name="connsiteX2" fmla="*/ 4673019 w 4857006"/>
              <a:gd name="connsiteY2" fmla="*/ 458750 h 3270129"/>
              <a:gd name="connsiteX3" fmla="*/ 4371461 w 4857006"/>
              <a:gd name="connsiteY3" fmla="*/ 3103573 h 3270129"/>
              <a:gd name="connsiteX4" fmla="*/ 248555 w 4857006"/>
              <a:gd name="connsiteY4" fmla="*/ 2860382 h 3270129"/>
              <a:gd name="connsiteX0" fmla="*/ 248555 w 4857006"/>
              <a:gd name="connsiteY0" fmla="*/ 2860382 h 3214395"/>
              <a:gd name="connsiteX1" fmla="*/ 318822 w 4857006"/>
              <a:gd name="connsiteY1" fmla="*/ 213386 h 3214395"/>
              <a:gd name="connsiteX2" fmla="*/ 4673019 w 4857006"/>
              <a:gd name="connsiteY2" fmla="*/ 458750 h 3214395"/>
              <a:gd name="connsiteX3" fmla="*/ 4371461 w 4857006"/>
              <a:gd name="connsiteY3" fmla="*/ 3103573 h 3214395"/>
              <a:gd name="connsiteX4" fmla="*/ 248555 w 4857006"/>
              <a:gd name="connsiteY4" fmla="*/ 2860382 h 3214395"/>
              <a:gd name="connsiteX0" fmla="*/ 248555 w 4857006"/>
              <a:gd name="connsiteY0" fmla="*/ 2860382 h 3240082"/>
              <a:gd name="connsiteX1" fmla="*/ 318822 w 4857006"/>
              <a:gd name="connsiteY1" fmla="*/ 213386 h 3240082"/>
              <a:gd name="connsiteX2" fmla="*/ 4673019 w 4857006"/>
              <a:gd name="connsiteY2" fmla="*/ 458750 h 3240082"/>
              <a:gd name="connsiteX3" fmla="*/ 4371461 w 4857006"/>
              <a:gd name="connsiteY3" fmla="*/ 3103573 h 3240082"/>
              <a:gd name="connsiteX4" fmla="*/ 248555 w 4857006"/>
              <a:gd name="connsiteY4" fmla="*/ 2860382 h 3240082"/>
              <a:gd name="connsiteX0" fmla="*/ 248555 w 4871542"/>
              <a:gd name="connsiteY0" fmla="*/ 2860382 h 3240082"/>
              <a:gd name="connsiteX1" fmla="*/ 318822 w 4871542"/>
              <a:gd name="connsiteY1" fmla="*/ 213386 h 3240082"/>
              <a:gd name="connsiteX2" fmla="*/ 4673019 w 4871542"/>
              <a:gd name="connsiteY2" fmla="*/ 458750 h 3240082"/>
              <a:gd name="connsiteX3" fmla="*/ 4371461 w 4871542"/>
              <a:gd name="connsiteY3" fmla="*/ 3103573 h 3240082"/>
              <a:gd name="connsiteX4" fmla="*/ 248555 w 4871542"/>
              <a:gd name="connsiteY4" fmla="*/ 2860382 h 3240082"/>
              <a:gd name="connsiteX0" fmla="*/ 248555 w 4871542"/>
              <a:gd name="connsiteY0" fmla="*/ 2833410 h 3213110"/>
              <a:gd name="connsiteX1" fmla="*/ 318822 w 4871542"/>
              <a:gd name="connsiteY1" fmla="*/ 186414 h 3213110"/>
              <a:gd name="connsiteX2" fmla="*/ 4673019 w 4871542"/>
              <a:gd name="connsiteY2" fmla="*/ 431778 h 3213110"/>
              <a:gd name="connsiteX3" fmla="*/ 4371461 w 4871542"/>
              <a:gd name="connsiteY3" fmla="*/ 3076601 h 3213110"/>
              <a:gd name="connsiteX4" fmla="*/ 248555 w 4871542"/>
              <a:gd name="connsiteY4" fmla="*/ 2833410 h 3213110"/>
              <a:gd name="connsiteX0" fmla="*/ 212932 w 4835919"/>
              <a:gd name="connsiteY0" fmla="*/ 2779015 h 3158715"/>
              <a:gd name="connsiteX1" fmla="*/ 370748 w 4835919"/>
              <a:gd name="connsiteY1" fmla="*/ 209840 h 3158715"/>
              <a:gd name="connsiteX2" fmla="*/ 4637396 w 4835919"/>
              <a:gd name="connsiteY2" fmla="*/ 377383 h 3158715"/>
              <a:gd name="connsiteX3" fmla="*/ 4335838 w 4835919"/>
              <a:gd name="connsiteY3" fmla="*/ 3022206 h 3158715"/>
              <a:gd name="connsiteX4" fmla="*/ 212932 w 4835919"/>
              <a:gd name="connsiteY4" fmla="*/ 2779015 h 3158715"/>
              <a:gd name="connsiteX0" fmla="*/ 252968 w 4875955"/>
              <a:gd name="connsiteY0" fmla="*/ 2805656 h 3185356"/>
              <a:gd name="connsiteX1" fmla="*/ 313508 w 4875955"/>
              <a:gd name="connsiteY1" fmla="*/ 197571 h 3185356"/>
              <a:gd name="connsiteX2" fmla="*/ 4677432 w 4875955"/>
              <a:gd name="connsiteY2" fmla="*/ 404024 h 3185356"/>
              <a:gd name="connsiteX3" fmla="*/ 4375874 w 4875955"/>
              <a:gd name="connsiteY3" fmla="*/ 3048847 h 3185356"/>
              <a:gd name="connsiteX4" fmla="*/ 252968 w 4875955"/>
              <a:gd name="connsiteY4" fmla="*/ 2805656 h 3185356"/>
              <a:gd name="connsiteX0" fmla="*/ 252968 w 4875955"/>
              <a:gd name="connsiteY0" fmla="*/ 2818552 h 3198252"/>
              <a:gd name="connsiteX1" fmla="*/ 313508 w 4875955"/>
              <a:gd name="connsiteY1" fmla="*/ 210467 h 3198252"/>
              <a:gd name="connsiteX2" fmla="*/ 4677432 w 4875955"/>
              <a:gd name="connsiteY2" fmla="*/ 416920 h 3198252"/>
              <a:gd name="connsiteX3" fmla="*/ 4375874 w 4875955"/>
              <a:gd name="connsiteY3" fmla="*/ 3061743 h 3198252"/>
              <a:gd name="connsiteX4" fmla="*/ 252968 w 4875955"/>
              <a:gd name="connsiteY4" fmla="*/ 2818552 h 3198252"/>
              <a:gd name="connsiteX0" fmla="*/ 252968 w 4875955"/>
              <a:gd name="connsiteY0" fmla="*/ 2828573 h 3208273"/>
              <a:gd name="connsiteX1" fmla="*/ 313508 w 4875955"/>
              <a:gd name="connsiteY1" fmla="*/ 220488 h 3208273"/>
              <a:gd name="connsiteX2" fmla="*/ 4677432 w 4875955"/>
              <a:gd name="connsiteY2" fmla="*/ 426941 h 3208273"/>
              <a:gd name="connsiteX3" fmla="*/ 4375874 w 4875955"/>
              <a:gd name="connsiteY3" fmla="*/ 3071764 h 3208273"/>
              <a:gd name="connsiteX4" fmla="*/ 252968 w 4875955"/>
              <a:gd name="connsiteY4" fmla="*/ 2828573 h 3208273"/>
              <a:gd name="connsiteX0" fmla="*/ 301888 w 4924875"/>
              <a:gd name="connsiteY0" fmla="*/ 2790259 h 3169959"/>
              <a:gd name="connsiteX1" fmla="*/ 265836 w 4924875"/>
              <a:gd name="connsiteY1" fmla="*/ 240129 h 3169959"/>
              <a:gd name="connsiteX2" fmla="*/ 4726352 w 4924875"/>
              <a:gd name="connsiteY2" fmla="*/ 388627 h 3169959"/>
              <a:gd name="connsiteX3" fmla="*/ 4424794 w 4924875"/>
              <a:gd name="connsiteY3" fmla="*/ 3033450 h 3169959"/>
              <a:gd name="connsiteX4" fmla="*/ 301888 w 4924875"/>
              <a:gd name="connsiteY4" fmla="*/ 2790259 h 3169959"/>
              <a:gd name="connsiteX0" fmla="*/ 301888 w 4604704"/>
              <a:gd name="connsiteY0" fmla="*/ 3125431 h 3505131"/>
              <a:gd name="connsiteX1" fmla="*/ 265836 w 4604704"/>
              <a:gd name="connsiteY1" fmla="*/ 575301 h 3505131"/>
              <a:gd name="connsiteX2" fmla="*/ 4056651 w 4604704"/>
              <a:gd name="connsiteY2" fmla="*/ 163568 h 3505131"/>
              <a:gd name="connsiteX3" fmla="*/ 4424794 w 4604704"/>
              <a:gd name="connsiteY3" fmla="*/ 3368622 h 3505131"/>
              <a:gd name="connsiteX4" fmla="*/ 301888 w 4604704"/>
              <a:gd name="connsiteY4" fmla="*/ 3125431 h 3505131"/>
              <a:gd name="connsiteX0" fmla="*/ 301888 w 4604704"/>
              <a:gd name="connsiteY0" fmla="*/ 3055127 h 3434827"/>
              <a:gd name="connsiteX1" fmla="*/ 265836 w 4604704"/>
              <a:gd name="connsiteY1" fmla="*/ 504997 h 3434827"/>
              <a:gd name="connsiteX2" fmla="*/ 4056651 w 4604704"/>
              <a:gd name="connsiteY2" fmla="*/ 93264 h 3434827"/>
              <a:gd name="connsiteX3" fmla="*/ 4424794 w 4604704"/>
              <a:gd name="connsiteY3" fmla="*/ 3298318 h 3434827"/>
              <a:gd name="connsiteX4" fmla="*/ 301888 w 4604704"/>
              <a:gd name="connsiteY4" fmla="*/ 3055127 h 3434827"/>
              <a:gd name="connsiteX0" fmla="*/ 301888 w 4557405"/>
              <a:gd name="connsiteY0" fmla="*/ 3055127 h 3434827"/>
              <a:gd name="connsiteX1" fmla="*/ 265836 w 4557405"/>
              <a:gd name="connsiteY1" fmla="*/ 504997 h 3434827"/>
              <a:gd name="connsiteX2" fmla="*/ 4056651 w 4557405"/>
              <a:gd name="connsiteY2" fmla="*/ 93264 h 3434827"/>
              <a:gd name="connsiteX3" fmla="*/ 4424794 w 4557405"/>
              <a:gd name="connsiteY3" fmla="*/ 3298318 h 3434827"/>
              <a:gd name="connsiteX4" fmla="*/ 301888 w 4557405"/>
              <a:gd name="connsiteY4" fmla="*/ 3055127 h 3434827"/>
              <a:gd name="connsiteX0" fmla="*/ 301888 w 4232138"/>
              <a:gd name="connsiteY0" fmla="*/ 3055127 h 3157114"/>
              <a:gd name="connsiteX1" fmla="*/ 265836 w 4232138"/>
              <a:gd name="connsiteY1" fmla="*/ 504997 h 3157114"/>
              <a:gd name="connsiteX2" fmla="*/ 4056651 w 4232138"/>
              <a:gd name="connsiteY2" fmla="*/ 93264 h 3157114"/>
              <a:gd name="connsiteX3" fmla="*/ 3999791 w 4232138"/>
              <a:gd name="connsiteY3" fmla="*/ 2757405 h 3157114"/>
              <a:gd name="connsiteX4" fmla="*/ 301888 w 4232138"/>
              <a:gd name="connsiteY4" fmla="*/ 3055127 h 3157114"/>
              <a:gd name="connsiteX0" fmla="*/ 522658 w 4130936"/>
              <a:gd name="connsiteY0" fmla="*/ 3042248 h 3147069"/>
              <a:gd name="connsiteX1" fmla="*/ 164634 w 4130936"/>
              <a:gd name="connsiteY1" fmla="*/ 504997 h 3147069"/>
              <a:gd name="connsiteX2" fmla="*/ 3955449 w 4130936"/>
              <a:gd name="connsiteY2" fmla="*/ 93264 h 3147069"/>
              <a:gd name="connsiteX3" fmla="*/ 3898589 w 4130936"/>
              <a:gd name="connsiteY3" fmla="*/ 2757405 h 3147069"/>
              <a:gd name="connsiteX4" fmla="*/ 522658 w 4130936"/>
              <a:gd name="connsiteY4" fmla="*/ 3042248 h 3147069"/>
              <a:gd name="connsiteX0" fmla="*/ 522658 w 4130936"/>
              <a:gd name="connsiteY0" fmla="*/ 3042248 h 3107265"/>
              <a:gd name="connsiteX1" fmla="*/ 164634 w 4130936"/>
              <a:gd name="connsiteY1" fmla="*/ 504997 h 3107265"/>
              <a:gd name="connsiteX2" fmla="*/ 3955449 w 4130936"/>
              <a:gd name="connsiteY2" fmla="*/ 93264 h 3107265"/>
              <a:gd name="connsiteX3" fmla="*/ 3898589 w 4130936"/>
              <a:gd name="connsiteY3" fmla="*/ 2757405 h 3107265"/>
              <a:gd name="connsiteX4" fmla="*/ 522658 w 4130936"/>
              <a:gd name="connsiteY4" fmla="*/ 3042248 h 3107265"/>
              <a:gd name="connsiteX0" fmla="*/ 522658 w 4130936"/>
              <a:gd name="connsiteY0" fmla="*/ 3042248 h 3096595"/>
              <a:gd name="connsiteX1" fmla="*/ 164634 w 4130936"/>
              <a:gd name="connsiteY1" fmla="*/ 504997 h 3096595"/>
              <a:gd name="connsiteX2" fmla="*/ 3955449 w 4130936"/>
              <a:gd name="connsiteY2" fmla="*/ 93264 h 3096595"/>
              <a:gd name="connsiteX3" fmla="*/ 3898589 w 4130936"/>
              <a:gd name="connsiteY3" fmla="*/ 2699450 h 3096595"/>
              <a:gd name="connsiteX4" fmla="*/ 522658 w 4130936"/>
              <a:gd name="connsiteY4" fmla="*/ 3042248 h 3096595"/>
              <a:gd name="connsiteX0" fmla="*/ 522658 w 4130936"/>
              <a:gd name="connsiteY0" fmla="*/ 3042248 h 3086381"/>
              <a:gd name="connsiteX1" fmla="*/ 164634 w 4130936"/>
              <a:gd name="connsiteY1" fmla="*/ 504997 h 3086381"/>
              <a:gd name="connsiteX2" fmla="*/ 3955449 w 4130936"/>
              <a:gd name="connsiteY2" fmla="*/ 93264 h 3086381"/>
              <a:gd name="connsiteX3" fmla="*/ 3898589 w 4130936"/>
              <a:gd name="connsiteY3" fmla="*/ 2699450 h 3086381"/>
              <a:gd name="connsiteX4" fmla="*/ 522658 w 4130936"/>
              <a:gd name="connsiteY4" fmla="*/ 3042248 h 3086381"/>
              <a:gd name="connsiteX0" fmla="*/ 425467 w 4033745"/>
              <a:gd name="connsiteY0" fmla="*/ 3026149 h 3070282"/>
              <a:gd name="connsiteX1" fmla="*/ 196232 w 4033745"/>
              <a:gd name="connsiteY1" fmla="*/ 591929 h 3070282"/>
              <a:gd name="connsiteX2" fmla="*/ 3858258 w 4033745"/>
              <a:gd name="connsiteY2" fmla="*/ 77165 h 3070282"/>
              <a:gd name="connsiteX3" fmla="*/ 3801398 w 4033745"/>
              <a:gd name="connsiteY3" fmla="*/ 2683351 h 3070282"/>
              <a:gd name="connsiteX4" fmla="*/ 425467 w 4033745"/>
              <a:gd name="connsiteY4" fmla="*/ 3026149 h 3070282"/>
              <a:gd name="connsiteX0" fmla="*/ 334249 w 3942527"/>
              <a:gd name="connsiteY0" fmla="*/ 3026149 h 3070282"/>
              <a:gd name="connsiteX1" fmla="*/ 105014 w 3942527"/>
              <a:gd name="connsiteY1" fmla="*/ 591929 h 3070282"/>
              <a:gd name="connsiteX2" fmla="*/ 3767040 w 3942527"/>
              <a:gd name="connsiteY2" fmla="*/ 77165 h 3070282"/>
              <a:gd name="connsiteX3" fmla="*/ 3710180 w 3942527"/>
              <a:gd name="connsiteY3" fmla="*/ 2683351 h 3070282"/>
              <a:gd name="connsiteX4" fmla="*/ 334249 w 3942527"/>
              <a:gd name="connsiteY4" fmla="*/ 3026149 h 3070282"/>
              <a:gd name="connsiteX0" fmla="*/ 381433 w 3989711"/>
              <a:gd name="connsiteY0" fmla="*/ 3030623 h 3074756"/>
              <a:gd name="connsiteX1" fmla="*/ 87803 w 3989711"/>
              <a:gd name="connsiteY1" fmla="*/ 564206 h 3074756"/>
              <a:gd name="connsiteX2" fmla="*/ 3814224 w 3989711"/>
              <a:gd name="connsiteY2" fmla="*/ 81639 h 3074756"/>
              <a:gd name="connsiteX3" fmla="*/ 3757364 w 3989711"/>
              <a:gd name="connsiteY3" fmla="*/ 2687825 h 3074756"/>
              <a:gd name="connsiteX4" fmla="*/ 381433 w 3989711"/>
              <a:gd name="connsiteY4" fmla="*/ 3030623 h 3074756"/>
              <a:gd name="connsiteX0" fmla="*/ 381433 w 3971018"/>
              <a:gd name="connsiteY0" fmla="*/ 2945466 h 2989599"/>
              <a:gd name="connsiteX1" fmla="*/ 87803 w 3971018"/>
              <a:gd name="connsiteY1" fmla="*/ 479049 h 2989599"/>
              <a:gd name="connsiteX2" fmla="*/ 3762709 w 3971018"/>
              <a:gd name="connsiteY2" fmla="*/ 99513 h 2989599"/>
              <a:gd name="connsiteX3" fmla="*/ 3757364 w 3971018"/>
              <a:gd name="connsiteY3" fmla="*/ 2602668 h 2989599"/>
              <a:gd name="connsiteX4" fmla="*/ 381433 w 3971018"/>
              <a:gd name="connsiteY4" fmla="*/ 2945466 h 2989599"/>
              <a:gd name="connsiteX0" fmla="*/ 381433 w 3971018"/>
              <a:gd name="connsiteY0" fmla="*/ 2925636 h 2969769"/>
              <a:gd name="connsiteX1" fmla="*/ 87803 w 3971018"/>
              <a:gd name="connsiteY1" fmla="*/ 459219 h 2969769"/>
              <a:gd name="connsiteX2" fmla="*/ 3762709 w 3971018"/>
              <a:gd name="connsiteY2" fmla="*/ 79683 h 2969769"/>
              <a:gd name="connsiteX3" fmla="*/ 3757364 w 3971018"/>
              <a:gd name="connsiteY3" fmla="*/ 2582838 h 2969769"/>
              <a:gd name="connsiteX4" fmla="*/ 381433 w 3971018"/>
              <a:gd name="connsiteY4" fmla="*/ 2925636 h 2969769"/>
              <a:gd name="connsiteX0" fmla="*/ 381433 w 3971018"/>
              <a:gd name="connsiteY0" fmla="*/ 2912373 h 2956506"/>
              <a:gd name="connsiteX1" fmla="*/ 87803 w 3971018"/>
              <a:gd name="connsiteY1" fmla="*/ 445956 h 2956506"/>
              <a:gd name="connsiteX2" fmla="*/ 3762709 w 3971018"/>
              <a:gd name="connsiteY2" fmla="*/ 66420 h 2956506"/>
              <a:gd name="connsiteX3" fmla="*/ 3757364 w 3971018"/>
              <a:gd name="connsiteY3" fmla="*/ 2569575 h 2956506"/>
              <a:gd name="connsiteX4" fmla="*/ 381433 w 3971018"/>
              <a:gd name="connsiteY4" fmla="*/ 2912373 h 2956506"/>
              <a:gd name="connsiteX0" fmla="*/ 381433 w 4006088"/>
              <a:gd name="connsiteY0" fmla="*/ 2912373 h 2956506"/>
              <a:gd name="connsiteX1" fmla="*/ 87803 w 4006088"/>
              <a:gd name="connsiteY1" fmla="*/ 445956 h 2956506"/>
              <a:gd name="connsiteX2" fmla="*/ 3762709 w 4006088"/>
              <a:gd name="connsiteY2" fmla="*/ 66420 h 2956506"/>
              <a:gd name="connsiteX3" fmla="*/ 3757364 w 4006088"/>
              <a:gd name="connsiteY3" fmla="*/ 2569575 h 2956506"/>
              <a:gd name="connsiteX4" fmla="*/ 381433 w 4006088"/>
              <a:gd name="connsiteY4" fmla="*/ 2912373 h 2956506"/>
              <a:gd name="connsiteX0" fmla="*/ 381433 w 3988545"/>
              <a:gd name="connsiteY0" fmla="*/ 2929196 h 2973329"/>
              <a:gd name="connsiteX1" fmla="*/ 87803 w 3988545"/>
              <a:gd name="connsiteY1" fmla="*/ 462779 h 2973329"/>
              <a:gd name="connsiteX2" fmla="*/ 3717633 w 3988545"/>
              <a:gd name="connsiteY2" fmla="*/ 63925 h 2973329"/>
              <a:gd name="connsiteX3" fmla="*/ 3757364 w 3988545"/>
              <a:gd name="connsiteY3" fmla="*/ 2586398 h 2973329"/>
              <a:gd name="connsiteX4" fmla="*/ 381433 w 3988545"/>
              <a:gd name="connsiteY4" fmla="*/ 2929196 h 2973329"/>
              <a:gd name="connsiteX0" fmla="*/ 381433 w 4056663"/>
              <a:gd name="connsiteY0" fmla="*/ 2929196 h 2973329"/>
              <a:gd name="connsiteX1" fmla="*/ 87803 w 4056663"/>
              <a:gd name="connsiteY1" fmla="*/ 462779 h 2973329"/>
              <a:gd name="connsiteX2" fmla="*/ 3717633 w 4056663"/>
              <a:gd name="connsiteY2" fmla="*/ 63925 h 2973329"/>
              <a:gd name="connsiteX3" fmla="*/ 3885320 w 4056663"/>
              <a:gd name="connsiteY3" fmla="*/ 605046 h 2973329"/>
              <a:gd name="connsiteX4" fmla="*/ 3757364 w 4056663"/>
              <a:gd name="connsiteY4" fmla="*/ 2586398 h 2973329"/>
              <a:gd name="connsiteX5" fmla="*/ 381433 w 4056663"/>
              <a:gd name="connsiteY5" fmla="*/ 2929196 h 2973329"/>
              <a:gd name="connsiteX0" fmla="*/ 381433 w 4091014"/>
              <a:gd name="connsiteY0" fmla="*/ 2929196 h 2973329"/>
              <a:gd name="connsiteX1" fmla="*/ 87803 w 4091014"/>
              <a:gd name="connsiteY1" fmla="*/ 462779 h 2973329"/>
              <a:gd name="connsiteX2" fmla="*/ 3717633 w 4091014"/>
              <a:gd name="connsiteY2" fmla="*/ 63925 h 2973329"/>
              <a:gd name="connsiteX3" fmla="*/ 3885320 w 4091014"/>
              <a:gd name="connsiteY3" fmla="*/ 605046 h 2973329"/>
              <a:gd name="connsiteX4" fmla="*/ 3981911 w 4091014"/>
              <a:gd name="connsiteY4" fmla="*/ 1287626 h 2973329"/>
              <a:gd name="connsiteX5" fmla="*/ 3757364 w 4091014"/>
              <a:gd name="connsiteY5" fmla="*/ 2586398 h 2973329"/>
              <a:gd name="connsiteX6" fmla="*/ 381433 w 4091014"/>
              <a:gd name="connsiteY6" fmla="*/ 2929196 h 2973329"/>
              <a:gd name="connsiteX0" fmla="*/ 381433 w 4138587"/>
              <a:gd name="connsiteY0" fmla="*/ 2929196 h 2973329"/>
              <a:gd name="connsiteX1" fmla="*/ 87803 w 4138587"/>
              <a:gd name="connsiteY1" fmla="*/ 462779 h 2973329"/>
              <a:gd name="connsiteX2" fmla="*/ 3717633 w 4138587"/>
              <a:gd name="connsiteY2" fmla="*/ 63925 h 2973329"/>
              <a:gd name="connsiteX3" fmla="*/ 3885320 w 4138587"/>
              <a:gd name="connsiteY3" fmla="*/ 605046 h 2973329"/>
              <a:gd name="connsiteX4" fmla="*/ 3981911 w 4138587"/>
              <a:gd name="connsiteY4" fmla="*/ 1287626 h 2973329"/>
              <a:gd name="connsiteX5" fmla="*/ 4084941 w 4138587"/>
              <a:gd name="connsiteY5" fmla="*/ 1886494 h 2973329"/>
              <a:gd name="connsiteX6" fmla="*/ 3757364 w 4138587"/>
              <a:gd name="connsiteY6" fmla="*/ 2586398 h 2973329"/>
              <a:gd name="connsiteX7" fmla="*/ 381433 w 4138587"/>
              <a:gd name="connsiteY7" fmla="*/ 2929196 h 2973329"/>
              <a:gd name="connsiteX0" fmla="*/ 381433 w 4138587"/>
              <a:gd name="connsiteY0" fmla="*/ 2929196 h 2973329"/>
              <a:gd name="connsiteX1" fmla="*/ 87803 w 4138587"/>
              <a:gd name="connsiteY1" fmla="*/ 462779 h 2973329"/>
              <a:gd name="connsiteX2" fmla="*/ 3717633 w 4138587"/>
              <a:gd name="connsiteY2" fmla="*/ 63925 h 2973329"/>
              <a:gd name="connsiteX3" fmla="*/ 3780545 w 4138587"/>
              <a:gd name="connsiteY3" fmla="*/ 1028909 h 2973329"/>
              <a:gd name="connsiteX4" fmla="*/ 3981911 w 4138587"/>
              <a:gd name="connsiteY4" fmla="*/ 1287626 h 2973329"/>
              <a:gd name="connsiteX5" fmla="*/ 4084941 w 4138587"/>
              <a:gd name="connsiteY5" fmla="*/ 1886494 h 2973329"/>
              <a:gd name="connsiteX6" fmla="*/ 3757364 w 4138587"/>
              <a:gd name="connsiteY6" fmla="*/ 2586398 h 2973329"/>
              <a:gd name="connsiteX7" fmla="*/ 381433 w 4138587"/>
              <a:gd name="connsiteY7" fmla="*/ 2929196 h 2973329"/>
              <a:gd name="connsiteX0" fmla="*/ 381433 w 4138587"/>
              <a:gd name="connsiteY0" fmla="*/ 2929196 h 2973329"/>
              <a:gd name="connsiteX1" fmla="*/ 87803 w 4138587"/>
              <a:gd name="connsiteY1" fmla="*/ 462779 h 2973329"/>
              <a:gd name="connsiteX2" fmla="*/ 3717633 w 4138587"/>
              <a:gd name="connsiteY2" fmla="*/ 63925 h 2973329"/>
              <a:gd name="connsiteX3" fmla="*/ 3780545 w 4138587"/>
              <a:gd name="connsiteY3" fmla="*/ 1028909 h 2973329"/>
              <a:gd name="connsiteX4" fmla="*/ 3981911 w 4138587"/>
              <a:gd name="connsiteY4" fmla="*/ 1287626 h 2973329"/>
              <a:gd name="connsiteX5" fmla="*/ 4084941 w 4138587"/>
              <a:gd name="connsiteY5" fmla="*/ 1886494 h 2973329"/>
              <a:gd name="connsiteX6" fmla="*/ 3757364 w 4138587"/>
              <a:gd name="connsiteY6" fmla="*/ 2586398 h 2973329"/>
              <a:gd name="connsiteX7" fmla="*/ 381433 w 4138587"/>
              <a:gd name="connsiteY7" fmla="*/ 2929196 h 2973329"/>
              <a:gd name="connsiteX0" fmla="*/ 381433 w 4138587"/>
              <a:gd name="connsiteY0" fmla="*/ 2929196 h 2973329"/>
              <a:gd name="connsiteX1" fmla="*/ 87803 w 4138587"/>
              <a:gd name="connsiteY1" fmla="*/ 462779 h 2973329"/>
              <a:gd name="connsiteX2" fmla="*/ 3717633 w 4138587"/>
              <a:gd name="connsiteY2" fmla="*/ 63925 h 2973329"/>
              <a:gd name="connsiteX3" fmla="*/ 3780545 w 4138587"/>
              <a:gd name="connsiteY3" fmla="*/ 1028909 h 2973329"/>
              <a:gd name="connsiteX4" fmla="*/ 3981911 w 4138587"/>
              <a:gd name="connsiteY4" fmla="*/ 1287626 h 2973329"/>
              <a:gd name="connsiteX5" fmla="*/ 4084941 w 4138587"/>
              <a:gd name="connsiteY5" fmla="*/ 1886494 h 2973329"/>
              <a:gd name="connsiteX6" fmla="*/ 3757364 w 4138587"/>
              <a:gd name="connsiteY6" fmla="*/ 2586398 h 2973329"/>
              <a:gd name="connsiteX7" fmla="*/ 381433 w 4138587"/>
              <a:gd name="connsiteY7" fmla="*/ 2929196 h 2973329"/>
              <a:gd name="connsiteX0" fmla="*/ 381433 w 4138587"/>
              <a:gd name="connsiteY0" fmla="*/ 2929196 h 2973329"/>
              <a:gd name="connsiteX1" fmla="*/ 87803 w 4138587"/>
              <a:gd name="connsiteY1" fmla="*/ 462779 h 2973329"/>
              <a:gd name="connsiteX2" fmla="*/ 3717633 w 4138587"/>
              <a:gd name="connsiteY2" fmla="*/ 63925 h 2973329"/>
              <a:gd name="connsiteX3" fmla="*/ 3780545 w 4138587"/>
              <a:gd name="connsiteY3" fmla="*/ 1028909 h 2973329"/>
              <a:gd name="connsiteX4" fmla="*/ 3843798 w 4138587"/>
              <a:gd name="connsiteY4" fmla="*/ 1216188 h 2973329"/>
              <a:gd name="connsiteX5" fmla="*/ 4084941 w 4138587"/>
              <a:gd name="connsiteY5" fmla="*/ 1886494 h 2973329"/>
              <a:gd name="connsiteX6" fmla="*/ 3757364 w 4138587"/>
              <a:gd name="connsiteY6" fmla="*/ 2586398 h 2973329"/>
              <a:gd name="connsiteX7" fmla="*/ 381433 w 4138587"/>
              <a:gd name="connsiteY7" fmla="*/ 2929196 h 2973329"/>
              <a:gd name="connsiteX0" fmla="*/ 381433 w 4138587"/>
              <a:gd name="connsiteY0" fmla="*/ 2929196 h 2973329"/>
              <a:gd name="connsiteX1" fmla="*/ 87803 w 4138587"/>
              <a:gd name="connsiteY1" fmla="*/ 462779 h 2973329"/>
              <a:gd name="connsiteX2" fmla="*/ 3717633 w 4138587"/>
              <a:gd name="connsiteY2" fmla="*/ 63925 h 2973329"/>
              <a:gd name="connsiteX3" fmla="*/ 3990095 w 4138587"/>
              <a:gd name="connsiteY3" fmla="*/ 714584 h 2973329"/>
              <a:gd name="connsiteX4" fmla="*/ 3843798 w 4138587"/>
              <a:gd name="connsiteY4" fmla="*/ 1216188 h 2973329"/>
              <a:gd name="connsiteX5" fmla="*/ 4084941 w 4138587"/>
              <a:gd name="connsiteY5" fmla="*/ 1886494 h 2973329"/>
              <a:gd name="connsiteX6" fmla="*/ 3757364 w 4138587"/>
              <a:gd name="connsiteY6" fmla="*/ 2586398 h 2973329"/>
              <a:gd name="connsiteX7" fmla="*/ 381433 w 4138587"/>
              <a:gd name="connsiteY7" fmla="*/ 2929196 h 2973329"/>
              <a:gd name="connsiteX0" fmla="*/ 381433 w 4138587"/>
              <a:gd name="connsiteY0" fmla="*/ 2929196 h 2973329"/>
              <a:gd name="connsiteX1" fmla="*/ 87803 w 4138587"/>
              <a:gd name="connsiteY1" fmla="*/ 462779 h 2973329"/>
              <a:gd name="connsiteX2" fmla="*/ 3717633 w 4138587"/>
              <a:gd name="connsiteY2" fmla="*/ 63925 h 2973329"/>
              <a:gd name="connsiteX3" fmla="*/ 3990095 w 4138587"/>
              <a:gd name="connsiteY3" fmla="*/ 714584 h 2973329"/>
              <a:gd name="connsiteX4" fmla="*/ 3843798 w 4138587"/>
              <a:gd name="connsiteY4" fmla="*/ 1216188 h 2973329"/>
              <a:gd name="connsiteX5" fmla="*/ 4084941 w 4138587"/>
              <a:gd name="connsiteY5" fmla="*/ 1886494 h 2973329"/>
              <a:gd name="connsiteX6" fmla="*/ 3757364 w 4138587"/>
              <a:gd name="connsiteY6" fmla="*/ 2586398 h 2973329"/>
              <a:gd name="connsiteX7" fmla="*/ 381433 w 4138587"/>
              <a:gd name="connsiteY7" fmla="*/ 2929196 h 2973329"/>
              <a:gd name="connsiteX0" fmla="*/ 381433 w 4138587"/>
              <a:gd name="connsiteY0" fmla="*/ 2929196 h 2973329"/>
              <a:gd name="connsiteX1" fmla="*/ 87803 w 4138587"/>
              <a:gd name="connsiteY1" fmla="*/ 462779 h 2973329"/>
              <a:gd name="connsiteX2" fmla="*/ 3717633 w 4138587"/>
              <a:gd name="connsiteY2" fmla="*/ 63925 h 2973329"/>
              <a:gd name="connsiteX3" fmla="*/ 3942470 w 4138587"/>
              <a:gd name="connsiteY3" fmla="*/ 733634 h 2973329"/>
              <a:gd name="connsiteX4" fmla="*/ 3843798 w 4138587"/>
              <a:gd name="connsiteY4" fmla="*/ 1216188 h 2973329"/>
              <a:gd name="connsiteX5" fmla="*/ 4084941 w 4138587"/>
              <a:gd name="connsiteY5" fmla="*/ 1886494 h 2973329"/>
              <a:gd name="connsiteX6" fmla="*/ 3757364 w 4138587"/>
              <a:gd name="connsiteY6" fmla="*/ 2586398 h 2973329"/>
              <a:gd name="connsiteX7" fmla="*/ 381433 w 4138587"/>
              <a:gd name="connsiteY7" fmla="*/ 2929196 h 2973329"/>
              <a:gd name="connsiteX0" fmla="*/ 381433 w 4138587"/>
              <a:gd name="connsiteY0" fmla="*/ 2929196 h 2973329"/>
              <a:gd name="connsiteX1" fmla="*/ 87803 w 4138587"/>
              <a:gd name="connsiteY1" fmla="*/ 462779 h 2973329"/>
              <a:gd name="connsiteX2" fmla="*/ 3717633 w 4138587"/>
              <a:gd name="connsiteY2" fmla="*/ 63925 h 2973329"/>
              <a:gd name="connsiteX3" fmla="*/ 3942470 w 4138587"/>
              <a:gd name="connsiteY3" fmla="*/ 733634 h 2973329"/>
              <a:gd name="connsiteX4" fmla="*/ 3843798 w 4138587"/>
              <a:gd name="connsiteY4" fmla="*/ 1216188 h 2973329"/>
              <a:gd name="connsiteX5" fmla="*/ 4084941 w 4138587"/>
              <a:gd name="connsiteY5" fmla="*/ 1886494 h 2973329"/>
              <a:gd name="connsiteX6" fmla="*/ 3757364 w 4138587"/>
              <a:gd name="connsiteY6" fmla="*/ 2586398 h 2973329"/>
              <a:gd name="connsiteX7" fmla="*/ 381433 w 4138587"/>
              <a:gd name="connsiteY7" fmla="*/ 2929196 h 2973329"/>
              <a:gd name="connsiteX0" fmla="*/ 381433 w 4138587"/>
              <a:gd name="connsiteY0" fmla="*/ 2929196 h 2973329"/>
              <a:gd name="connsiteX1" fmla="*/ 87803 w 4138587"/>
              <a:gd name="connsiteY1" fmla="*/ 462779 h 2973329"/>
              <a:gd name="connsiteX2" fmla="*/ 3717633 w 4138587"/>
              <a:gd name="connsiteY2" fmla="*/ 63925 h 2973329"/>
              <a:gd name="connsiteX3" fmla="*/ 3942470 w 4138587"/>
              <a:gd name="connsiteY3" fmla="*/ 733634 h 2973329"/>
              <a:gd name="connsiteX4" fmla="*/ 3843798 w 4138587"/>
              <a:gd name="connsiteY4" fmla="*/ 1244763 h 2973329"/>
              <a:gd name="connsiteX5" fmla="*/ 4084941 w 4138587"/>
              <a:gd name="connsiteY5" fmla="*/ 1886494 h 2973329"/>
              <a:gd name="connsiteX6" fmla="*/ 3757364 w 4138587"/>
              <a:gd name="connsiteY6" fmla="*/ 2586398 h 2973329"/>
              <a:gd name="connsiteX7" fmla="*/ 381433 w 4138587"/>
              <a:gd name="connsiteY7" fmla="*/ 2929196 h 2973329"/>
              <a:gd name="connsiteX0" fmla="*/ 381433 w 4138587"/>
              <a:gd name="connsiteY0" fmla="*/ 2929196 h 2973329"/>
              <a:gd name="connsiteX1" fmla="*/ 87803 w 4138587"/>
              <a:gd name="connsiteY1" fmla="*/ 462779 h 2973329"/>
              <a:gd name="connsiteX2" fmla="*/ 3717633 w 4138587"/>
              <a:gd name="connsiteY2" fmla="*/ 63925 h 2973329"/>
              <a:gd name="connsiteX3" fmla="*/ 3942470 w 4138587"/>
              <a:gd name="connsiteY3" fmla="*/ 733634 h 2973329"/>
              <a:gd name="connsiteX4" fmla="*/ 3843798 w 4138587"/>
              <a:gd name="connsiteY4" fmla="*/ 1244763 h 2973329"/>
              <a:gd name="connsiteX5" fmla="*/ 4084941 w 4138587"/>
              <a:gd name="connsiteY5" fmla="*/ 1886494 h 2973329"/>
              <a:gd name="connsiteX6" fmla="*/ 3757364 w 4138587"/>
              <a:gd name="connsiteY6" fmla="*/ 2586398 h 2973329"/>
              <a:gd name="connsiteX7" fmla="*/ 381433 w 4138587"/>
              <a:gd name="connsiteY7" fmla="*/ 2929196 h 2973329"/>
              <a:gd name="connsiteX0" fmla="*/ 381433 w 3981796"/>
              <a:gd name="connsiteY0" fmla="*/ 2929196 h 2973329"/>
              <a:gd name="connsiteX1" fmla="*/ 87803 w 3981796"/>
              <a:gd name="connsiteY1" fmla="*/ 462779 h 2973329"/>
              <a:gd name="connsiteX2" fmla="*/ 3717633 w 3981796"/>
              <a:gd name="connsiteY2" fmla="*/ 63925 h 2973329"/>
              <a:gd name="connsiteX3" fmla="*/ 3942470 w 3981796"/>
              <a:gd name="connsiteY3" fmla="*/ 733634 h 2973329"/>
              <a:gd name="connsiteX4" fmla="*/ 3843798 w 3981796"/>
              <a:gd name="connsiteY4" fmla="*/ 1244763 h 2973329"/>
              <a:gd name="connsiteX5" fmla="*/ 3556303 w 3981796"/>
              <a:gd name="connsiteY5" fmla="*/ 1653132 h 2973329"/>
              <a:gd name="connsiteX6" fmla="*/ 3757364 w 3981796"/>
              <a:gd name="connsiteY6" fmla="*/ 2586398 h 2973329"/>
              <a:gd name="connsiteX7" fmla="*/ 381433 w 3981796"/>
              <a:gd name="connsiteY7" fmla="*/ 2929196 h 2973329"/>
              <a:gd name="connsiteX0" fmla="*/ 381433 w 3981796"/>
              <a:gd name="connsiteY0" fmla="*/ 2929196 h 2973329"/>
              <a:gd name="connsiteX1" fmla="*/ 87803 w 3981796"/>
              <a:gd name="connsiteY1" fmla="*/ 462779 h 2973329"/>
              <a:gd name="connsiteX2" fmla="*/ 3717633 w 3981796"/>
              <a:gd name="connsiteY2" fmla="*/ 63925 h 2973329"/>
              <a:gd name="connsiteX3" fmla="*/ 3942470 w 3981796"/>
              <a:gd name="connsiteY3" fmla="*/ 733634 h 2973329"/>
              <a:gd name="connsiteX4" fmla="*/ 3843798 w 3981796"/>
              <a:gd name="connsiteY4" fmla="*/ 1244763 h 2973329"/>
              <a:gd name="connsiteX5" fmla="*/ 3556303 w 3981796"/>
              <a:gd name="connsiteY5" fmla="*/ 1653132 h 2973329"/>
              <a:gd name="connsiteX6" fmla="*/ 3757364 w 3981796"/>
              <a:gd name="connsiteY6" fmla="*/ 2586398 h 2973329"/>
              <a:gd name="connsiteX7" fmla="*/ 381433 w 3981796"/>
              <a:gd name="connsiteY7" fmla="*/ 2929196 h 2973329"/>
              <a:gd name="connsiteX0" fmla="*/ 381433 w 3990468"/>
              <a:gd name="connsiteY0" fmla="*/ 2929196 h 2973329"/>
              <a:gd name="connsiteX1" fmla="*/ 87803 w 3990468"/>
              <a:gd name="connsiteY1" fmla="*/ 462779 h 2973329"/>
              <a:gd name="connsiteX2" fmla="*/ 3717633 w 3990468"/>
              <a:gd name="connsiteY2" fmla="*/ 63925 h 2973329"/>
              <a:gd name="connsiteX3" fmla="*/ 3942470 w 3990468"/>
              <a:gd name="connsiteY3" fmla="*/ 733634 h 2973329"/>
              <a:gd name="connsiteX4" fmla="*/ 3843798 w 3990468"/>
              <a:gd name="connsiteY4" fmla="*/ 1244763 h 2973329"/>
              <a:gd name="connsiteX5" fmla="*/ 3603928 w 3990468"/>
              <a:gd name="connsiteY5" fmla="*/ 1624557 h 2973329"/>
              <a:gd name="connsiteX6" fmla="*/ 3757364 w 3990468"/>
              <a:gd name="connsiteY6" fmla="*/ 2586398 h 2973329"/>
              <a:gd name="connsiteX7" fmla="*/ 381433 w 3990468"/>
              <a:gd name="connsiteY7" fmla="*/ 2929196 h 2973329"/>
              <a:gd name="connsiteX0" fmla="*/ 381433 w 3980466"/>
              <a:gd name="connsiteY0" fmla="*/ 2929196 h 2973329"/>
              <a:gd name="connsiteX1" fmla="*/ 87803 w 3980466"/>
              <a:gd name="connsiteY1" fmla="*/ 462779 h 2973329"/>
              <a:gd name="connsiteX2" fmla="*/ 3717633 w 3980466"/>
              <a:gd name="connsiteY2" fmla="*/ 63925 h 2973329"/>
              <a:gd name="connsiteX3" fmla="*/ 3942470 w 3980466"/>
              <a:gd name="connsiteY3" fmla="*/ 733634 h 2973329"/>
              <a:gd name="connsiteX4" fmla="*/ 3843798 w 3980466"/>
              <a:gd name="connsiteY4" fmla="*/ 1244763 h 2973329"/>
              <a:gd name="connsiteX5" fmla="*/ 3603928 w 3980466"/>
              <a:gd name="connsiteY5" fmla="*/ 1624557 h 2973329"/>
              <a:gd name="connsiteX6" fmla="*/ 3757364 w 3980466"/>
              <a:gd name="connsiteY6" fmla="*/ 2586398 h 2973329"/>
              <a:gd name="connsiteX7" fmla="*/ 381433 w 3980466"/>
              <a:gd name="connsiteY7" fmla="*/ 2929196 h 2973329"/>
              <a:gd name="connsiteX0" fmla="*/ 381433 w 3942470"/>
              <a:gd name="connsiteY0" fmla="*/ 2929196 h 2974424"/>
              <a:gd name="connsiteX1" fmla="*/ 87803 w 3942470"/>
              <a:gd name="connsiteY1" fmla="*/ 462779 h 2974424"/>
              <a:gd name="connsiteX2" fmla="*/ 3717633 w 3942470"/>
              <a:gd name="connsiteY2" fmla="*/ 63925 h 2974424"/>
              <a:gd name="connsiteX3" fmla="*/ 3942470 w 3942470"/>
              <a:gd name="connsiteY3" fmla="*/ 733634 h 2974424"/>
              <a:gd name="connsiteX4" fmla="*/ 3843798 w 3942470"/>
              <a:gd name="connsiteY4" fmla="*/ 1244763 h 2974424"/>
              <a:gd name="connsiteX5" fmla="*/ 3603928 w 3942470"/>
              <a:gd name="connsiteY5" fmla="*/ 1624557 h 2974424"/>
              <a:gd name="connsiteX6" fmla="*/ 3457326 w 3942470"/>
              <a:gd name="connsiteY6" fmla="*/ 2595923 h 2974424"/>
              <a:gd name="connsiteX7" fmla="*/ 381433 w 3942470"/>
              <a:gd name="connsiteY7" fmla="*/ 2929196 h 2974424"/>
              <a:gd name="connsiteX0" fmla="*/ 381433 w 3942470"/>
              <a:gd name="connsiteY0" fmla="*/ 2929196 h 2974424"/>
              <a:gd name="connsiteX1" fmla="*/ 87803 w 3942470"/>
              <a:gd name="connsiteY1" fmla="*/ 462779 h 2974424"/>
              <a:gd name="connsiteX2" fmla="*/ 3717633 w 3942470"/>
              <a:gd name="connsiteY2" fmla="*/ 63925 h 2974424"/>
              <a:gd name="connsiteX3" fmla="*/ 3942470 w 3942470"/>
              <a:gd name="connsiteY3" fmla="*/ 733634 h 2974424"/>
              <a:gd name="connsiteX4" fmla="*/ 3843798 w 3942470"/>
              <a:gd name="connsiteY4" fmla="*/ 1244763 h 2974424"/>
              <a:gd name="connsiteX5" fmla="*/ 3603928 w 3942470"/>
              <a:gd name="connsiteY5" fmla="*/ 1624557 h 2974424"/>
              <a:gd name="connsiteX6" fmla="*/ 3679995 w 3942470"/>
              <a:gd name="connsiteY6" fmla="*/ 2051839 h 2974424"/>
              <a:gd name="connsiteX7" fmla="*/ 3457326 w 3942470"/>
              <a:gd name="connsiteY7" fmla="*/ 2595923 h 2974424"/>
              <a:gd name="connsiteX8" fmla="*/ 381433 w 3942470"/>
              <a:gd name="connsiteY8" fmla="*/ 2929196 h 2974424"/>
              <a:gd name="connsiteX0" fmla="*/ 381433 w 3942470"/>
              <a:gd name="connsiteY0" fmla="*/ 2929196 h 2974424"/>
              <a:gd name="connsiteX1" fmla="*/ 87803 w 3942470"/>
              <a:gd name="connsiteY1" fmla="*/ 462779 h 2974424"/>
              <a:gd name="connsiteX2" fmla="*/ 3717633 w 3942470"/>
              <a:gd name="connsiteY2" fmla="*/ 63925 h 2974424"/>
              <a:gd name="connsiteX3" fmla="*/ 3942470 w 3942470"/>
              <a:gd name="connsiteY3" fmla="*/ 733634 h 2974424"/>
              <a:gd name="connsiteX4" fmla="*/ 3843798 w 3942470"/>
              <a:gd name="connsiteY4" fmla="*/ 1244763 h 2974424"/>
              <a:gd name="connsiteX5" fmla="*/ 3603928 w 3942470"/>
              <a:gd name="connsiteY5" fmla="*/ 1624557 h 2974424"/>
              <a:gd name="connsiteX6" fmla="*/ 3799058 w 3942470"/>
              <a:gd name="connsiteY6" fmla="*/ 2047076 h 2974424"/>
              <a:gd name="connsiteX7" fmla="*/ 3457326 w 3942470"/>
              <a:gd name="connsiteY7" fmla="*/ 2595923 h 2974424"/>
              <a:gd name="connsiteX8" fmla="*/ 381433 w 3942470"/>
              <a:gd name="connsiteY8" fmla="*/ 2929196 h 2974424"/>
              <a:gd name="connsiteX0" fmla="*/ 381433 w 3942470"/>
              <a:gd name="connsiteY0" fmla="*/ 2929196 h 2974424"/>
              <a:gd name="connsiteX1" fmla="*/ 87803 w 3942470"/>
              <a:gd name="connsiteY1" fmla="*/ 462779 h 2974424"/>
              <a:gd name="connsiteX2" fmla="*/ 3717633 w 3942470"/>
              <a:gd name="connsiteY2" fmla="*/ 63925 h 2974424"/>
              <a:gd name="connsiteX3" fmla="*/ 3942470 w 3942470"/>
              <a:gd name="connsiteY3" fmla="*/ 733634 h 2974424"/>
              <a:gd name="connsiteX4" fmla="*/ 3843798 w 3942470"/>
              <a:gd name="connsiteY4" fmla="*/ 1244763 h 2974424"/>
              <a:gd name="connsiteX5" fmla="*/ 3603928 w 3942470"/>
              <a:gd name="connsiteY5" fmla="*/ 1624557 h 2974424"/>
              <a:gd name="connsiteX6" fmla="*/ 3799058 w 3942470"/>
              <a:gd name="connsiteY6" fmla="*/ 2047076 h 2974424"/>
              <a:gd name="connsiteX7" fmla="*/ 3457326 w 3942470"/>
              <a:gd name="connsiteY7" fmla="*/ 2595923 h 2974424"/>
              <a:gd name="connsiteX8" fmla="*/ 381433 w 3942470"/>
              <a:gd name="connsiteY8" fmla="*/ 2929196 h 2974424"/>
              <a:gd name="connsiteX0" fmla="*/ 381433 w 3942470"/>
              <a:gd name="connsiteY0" fmla="*/ 2929196 h 2974424"/>
              <a:gd name="connsiteX1" fmla="*/ 87803 w 3942470"/>
              <a:gd name="connsiteY1" fmla="*/ 462779 h 2974424"/>
              <a:gd name="connsiteX2" fmla="*/ 3717633 w 3942470"/>
              <a:gd name="connsiteY2" fmla="*/ 63925 h 2974424"/>
              <a:gd name="connsiteX3" fmla="*/ 3942470 w 3942470"/>
              <a:gd name="connsiteY3" fmla="*/ 733634 h 2974424"/>
              <a:gd name="connsiteX4" fmla="*/ 3843798 w 3942470"/>
              <a:gd name="connsiteY4" fmla="*/ 1244763 h 2974424"/>
              <a:gd name="connsiteX5" fmla="*/ 3603928 w 3942470"/>
              <a:gd name="connsiteY5" fmla="*/ 1624557 h 2974424"/>
              <a:gd name="connsiteX6" fmla="*/ 3799058 w 3942470"/>
              <a:gd name="connsiteY6" fmla="*/ 2047076 h 2974424"/>
              <a:gd name="connsiteX7" fmla="*/ 3457326 w 3942470"/>
              <a:gd name="connsiteY7" fmla="*/ 2595923 h 2974424"/>
              <a:gd name="connsiteX8" fmla="*/ 381433 w 3942470"/>
              <a:gd name="connsiteY8" fmla="*/ 2929196 h 2974424"/>
              <a:gd name="connsiteX0" fmla="*/ 381433 w 3942470"/>
              <a:gd name="connsiteY0" fmla="*/ 2929196 h 2974424"/>
              <a:gd name="connsiteX1" fmla="*/ 87803 w 3942470"/>
              <a:gd name="connsiteY1" fmla="*/ 462779 h 2974424"/>
              <a:gd name="connsiteX2" fmla="*/ 3717633 w 3942470"/>
              <a:gd name="connsiteY2" fmla="*/ 63925 h 2974424"/>
              <a:gd name="connsiteX3" fmla="*/ 3942470 w 3942470"/>
              <a:gd name="connsiteY3" fmla="*/ 733634 h 2974424"/>
              <a:gd name="connsiteX4" fmla="*/ 3843798 w 3942470"/>
              <a:gd name="connsiteY4" fmla="*/ 1244763 h 2974424"/>
              <a:gd name="connsiteX5" fmla="*/ 3603928 w 3942470"/>
              <a:gd name="connsiteY5" fmla="*/ 1624557 h 2974424"/>
              <a:gd name="connsiteX6" fmla="*/ 3799058 w 3942470"/>
              <a:gd name="connsiteY6" fmla="*/ 2047076 h 2974424"/>
              <a:gd name="connsiteX7" fmla="*/ 3689520 w 3942470"/>
              <a:gd name="connsiteY7" fmla="*/ 2494751 h 2974424"/>
              <a:gd name="connsiteX8" fmla="*/ 3457326 w 3942470"/>
              <a:gd name="connsiteY8" fmla="*/ 2595923 h 2974424"/>
              <a:gd name="connsiteX9" fmla="*/ 381433 w 3942470"/>
              <a:gd name="connsiteY9" fmla="*/ 2929196 h 2974424"/>
              <a:gd name="connsiteX0" fmla="*/ 381433 w 3942470"/>
              <a:gd name="connsiteY0" fmla="*/ 2929196 h 2974424"/>
              <a:gd name="connsiteX1" fmla="*/ 87803 w 3942470"/>
              <a:gd name="connsiteY1" fmla="*/ 462779 h 2974424"/>
              <a:gd name="connsiteX2" fmla="*/ 3717633 w 3942470"/>
              <a:gd name="connsiteY2" fmla="*/ 63925 h 2974424"/>
              <a:gd name="connsiteX3" fmla="*/ 3942470 w 3942470"/>
              <a:gd name="connsiteY3" fmla="*/ 733634 h 2974424"/>
              <a:gd name="connsiteX4" fmla="*/ 3843798 w 3942470"/>
              <a:gd name="connsiteY4" fmla="*/ 1244763 h 2974424"/>
              <a:gd name="connsiteX5" fmla="*/ 3603928 w 3942470"/>
              <a:gd name="connsiteY5" fmla="*/ 1624557 h 2974424"/>
              <a:gd name="connsiteX6" fmla="*/ 3799058 w 3942470"/>
              <a:gd name="connsiteY6" fmla="*/ 2047076 h 2974424"/>
              <a:gd name="connsiteX7" fmla="*/ 3875258 w 3942470"/>
              <a:gd name="connsiteY7" fmla="*/ 2585238 h 2974424"/>
              <a:gd name="connsiteX8" fmla="*/ 3457326 w 3942470"/>
              <a:gd name="connsiteY8" fmla="*/ 2595923 h 2974424"/>
              <a:gd name="connsiteX9" fmla="*/ 381433 w 3942470"/>
              <a:gd name="connsiteY9" fmla="*/ 2929196 h 2974424"/>
              <a:gd name="connsiteX0" fmla="*/ 381433 w 3942470"/>
              <a:gd name="connsiteY0" fmla="*/ 2929196 h 2974424"/>
              <a:gd name="connsiteX1" fmla="*/ 87803 w 3942470"/>
              <a:gd name="connsiteY1" fmla="*/ 462779 h 2974424"/>
              <a:gd name="connsiteX2" fmla="*/ 3717633 w 3942470"/>
              <a:gd name="connsiteY2" fmla="*/ 63925 h 2974424"/>
              <a:gd name="connsiteX3" fmla="*/ 3942470 w 3942470"/>
              <a:gd name="connsiteY3" fmla="*/ 733634 h 2974424"/>
              <a:gd name="connsiteX4" fmla="*/ 3843798 w 3942470"/>
              <a:gd name="connsiteY4" fmla="*/ 1244763 h 2974424"/>
              <a:gd name="connsiteX5" fmla="*/ 3603928 w 3942470"/>
              <a:gd name="connsiteY5" fmla="*/ 1624557 h 2974424"/>
              <a:gd name="connsiteX6" fmla="*/ 3799058 w 3942470"/>
              <a:gd name="connsiteY6" fmla="*/ 2047076 h 2974424"/>
              <a:gd name="connsiteX7" fmla="*/ 3875258 w 3942470"/>
              <a:gd name="connsiteY7" fmla="*/ 2585238 h 2974424"/>
              <a:gd name="connsiteX8" fmla="*/ 3457326 w 3942470"/>
              <a:gd name="connsiteY8" fmla="*/ 2595923 h 2974424"/>
              <a:gd name="connsiteX9" fmla="*/ 381433 w 3942470"/>
              <a:gd name="connsiteY9" fmla="*/ 2929196 h 2974424"/>
              <a:gd name="connsiteX0" fmla="*/ 381433 w 3942470"/>
              <a:gd name="connsiteY0" fmla="*/ 2929196 h 2974424"/>
              <a:gd name="connsiteX1" fmla="*/ 87803 w 3942470"/>
              <a:gd name="connsiteY1" fmla="*/ 462779 h 2974424"/>
              <a:gd name="connsiteX2" fmla="*/ 3717633 w 3942470"/>
              <a:gd name="connsiteY2" fmla="*/ 63925 h 2974424"/>
              <a:gd name="connsiteX3" fmla="*/ 3942470 w 3942470"/>
              <a:gd name="connsiteY3" fmla="*/ 733634 h 2974424"/>
              <a:gd name="connsiteX4" fmla="*/ 3843798 w 3942470"/>
              <a:gd name="connsiteY4" fmla="*/ 1244763 h 2974424"/>
              <a:gd name="connsiteX5" fmla="*/ 3603928 w 3942470"/>
              <a:gd name="connsiteY5" fmla="*/ 1624557 h 2974424"/>
              <a:gd name="connsiteX6" fmla="*/ 3799058 w 3942470"/>
              <a:gd name="connsiteY6" fmla="*/ 2047076 h 2974424"/>
              <a:gd name="connsiteX7" fmla="*/ 3875258 w 3942470"/>
              <a:gd name="connsiteY7" fmla="*/ 2585238 h 2974424"/>
              <a:gd name="connsiteX8" fmla="*/ 3457326 w 3942470"/>
              <a:gd name="connsiteY8" fmla="*/ 2595923 h 2974424"/>
              <a:gd name="connsiteX9" fmla="*/ 381433 w 3942470"/>
              <a:gd name="connsiteY9" fmla="*/ 2929196 h 2974424"/>
              <a:gd name="connsiteX0" fmla="*/ 381433 w 3942470"/>
              <a:gd name="connsiteY0" fmla="*/ 2929196 h 3045721"/>
              <a:gd name="connsiteX1" fmla="*/ 87803 w 3942470"/>
              <a:gd name="connsiteY1" fmla="*/ 462779 h 3045721"/>
              <a:gd name="connsiteX2" fmla="*/ 3717633 w 3942470"/>
              <a:gd name="connsiteY2" fmla="*/ 63925 h 3045721"/>
              <a:gd name="connsiteX3" fmla="*/ 3942470 w 3942470"/>
              <a:gd name="connsiteY3" fmla="*/ 733634 h 3045721"/>
              <a:gd name="connsiteX4" fmla="*/ 3843798 w 3942470"/>
              <a:gd name="connsiteY4" fmla="*/ 1244763 h 3045721"/>
              <a:gd name="connsiteX5" fmla="*/ 3603928 w 3942470"/>
              <a:gd name="connsiteY5" fmla="*/ 1624557 h 3045721"/>
              <a:gd name="connsiteX6" fmla="*/ 3799058 w 3942470"/>
              <a:gd name="connsiteY6" fmla="*/ 2047076 h 3045721"/>
              <a:gd name="connsiteX7" fmla="*/ 3875258 w 3942470"/>
              <a:gd name="connsiteY7" fmla="*/ 2585238 h 3045721"/>
              <a:gd name="connsiteX8" fmla="*/ 381433 w 3942470"/>
              <a:gd name="connsiteY8" fmla="*/ 2929196 h 3045721"/>
              <a:gd name="connsiteX0" fmla="*/ 381433 w 3942470"/>
              <a:gd name="connsiteY0" fmla="*/ 2929196 h 3044518"/>
              <a:gd name="connsiteX1" fmla="*/ 87803 w 3942470"/>
              <a:gd name="connsiteY1" fmla="*/ 462779 h 3044518"/>
              <a:gd name="connsiteX2" fmla="*/ 3717633 w 3942470"/>
              <a:gd name="connsiteY2" fmla="*/ 63925 h 3044518"/>
              <a:gd name="connsiteX3" fmla="*/ 3942470 w 3942470"/>
              <a:gd name="connsiteY3" fmla="*/ 733634 h 3044518"/>
              <a:gd name="connsiteX4" fmla="*/ 3843798 w 3942470"/>
              <a:gd name="connsiteY4" fmla="*/ 1244763 h 3044518"/>
              <a:gd name="connsiteX5" fmla="*/ 3603928 w 3942470"/>
              <a:gd name="connsiteY5" fmla="*/ 1624557 h 3044518"/>
              <a:gd name="connsiteX6" fmla="*/ 3799058 w 3942470"/>
              <a:gd name="connsiteY6" fmla="*/ 2047076 h 3044518"/>
              <a:gd name="connsiteX7" fmla="*/ 3875258 w 3942470"/>
              <a:gd name="connsiteY7" fmla="*/ 2585238 h 3044518"/>
              <a:gd name="connsiteX8" fmla="*/ 381433 w 3942470"/>
              <a:gd name="connsiteY8" fmla="*/ 2929196 h 3044518"/>
              <a:gd name="connsiteX0" fmla="*/ 307150 w 3972962"/>
              <a:gd name="connsiteY0" fmla="*/ 2819659 h 2952264"/>
              <a:gd name="connsiteX1" fmla="*/ 118295 w 3972962"/>
              <a:gd name="connsiteY1" fmla="*/ 462779 h 2952264"/>
              <a:gd name="connsiteX2" fmla="*/ 3748125 w 3972962"/>
              <a:gd name="connsiteY2" fmla="*/ 63925 h 2952264"/>
              <a:gd name="connsiteX3" fmla="*/ 3972962 w 3972962"/>
              <a:gd name="connsiteY3" fmla="*/ 733634 h 2952264"/>
              <a:gd name="connsiteX4" fmla="*/ 3874290 w 3972962"/>
              <a:gd name="connsiteY4" fmla="*/ 1244763 h 2952264"/>
              <a:gd name="connsiteX5" fmla="*/ 3634420 w 3972962"/>
              <a:gd name="connsiteY5" fmla="*/ 1624557 h 2952264"/>
              <a:gd name="connsiteX6" fmla="*/ 3829550 w 3972962"/>
              <a:gd name="connsiteY6" fmla="*/ 2047076 h 2952264"/>
              <a:gd name="connsiteX7" fmla="*/ 3905750 w 3972962"/>
              <a:gd name="connsiteY7" fmla="*/ 2585238 h 2952264"/>
              <a:gd name="connsiteX8" fmla="*/ 307150 w 3972962"/>
              <a:gd name="connsiteY8" fmla="*/ 2819659 h 2952264"/>
              <a:gd name="connsiteX0" fmla="*/ 278114 w 3943926"/>
              <a:gd name="connsiteY0" fmla="*/ 2819659 h 2952264"/>
              <a:gd name="connsiteX1" fmla="*/ 89259 w 3943926"/>
              <a:gd name="connsiteY1" fmla="*/ 462779 h 2952264"/>
              <a:gd name="connsiteX2" fmla="*/ 3719089 w 3943926"/>
              <a:gd name="connsiteY2" fmla="*/ 63925 h 2952264"/>
              <a:gd name="connsiteX3" fmla="*/ 3943926 w 3943926"/>
              <a:gd name="connsiteY3" fmla="*/ 733634 h 2952264"/>
              <a:gd name="connsiteX4" fmla="*/ 3845254 w 3943926"/>
              <a:gd name="connsiteY4" fmla="*/ 1244763 h 2952264"/>
              <a:gd name="connsiteX5" fmla="*/ 3605384 w 3943926"/>
              <a:gd name="connsiteY5" fmla="*/ 1624557 h 2952264"/>
              <a:gd name="connsiteX6" fmla="*/ 3800514 w 3943926"/>
              <a:gd name="connsiteY6" fmla="*/ 2047076 h 2952264"/>
              <a:gd name="connsiteX7" fmla="*/ 3876714 w 3943926"/>
              <a:gd name="connsiteY7" fmla="*/ 2585238 h 2952264"/>
              <a:gd name="connsiteX8" fmla="*/ 278114 w 3943926"/>
              <a:gd name="connsiteY8" fmla="*/ 2819659 h 2952264"/>
              <a:gd name="connsiteX0" fmla="*/ 278114 w 3943926"/>
              <a:gd name="connsiteY0" fmla="*/ 2819659 h 2981175"/>
              <a:gd name="connsiteX1" fmla="*/ 89259 w 3943926"/>
              <a:gd name="connsiteY1" fmla="*/ 462779 h 2981175"/>
              <a:gd name="connsiteX2" fmla="*/ 3719089 w 3943926"/>
              <a:gd name="connsiteY2" fmla="*/ 63925 h 2981175"/>
              <a:gd name="connsiteX3" fmla="*/ 3943926 w 3943926"/>
              <a:gd name="connsiteY3" fmla="*/ 733634 h 2981175"/>
              <a:gd name="connsiteX4" fmla="*/ 3845254 w 3943926"/>
              <a:gd name="connsiteY4" fmla="*/ 1244763 h 2981175"/>
              <a:gd name="connsiteX5" fmla="*/ 3605384 w 3943926"/>
              <a:gd name="connsiteY5" fmla="*/ 1624557 h 2981175"/>
              <a:gd name="connsiteX6" fmla="*/ 3800514 w 3943926"/>
              <a:gd name="connsiteY6" fmla="*/ 2047076 h 2981175"/>
              <a:gd name="connsiteX7" fmla="*/ 3876714 w 3943926"/>
              <a:gd name="connsiteY7" fmla="*/ 2585238 h 2981175"/>
              <a:gd name="connsiteX8" fmla="*/ 278114 w 3943926"/>
              <a:gd name="connsiteY8" fmla="*/ 2819659 h 2981175"/>
              <a:gd name="connsiteX0" fmla="*/ 278114 w 3943926"/>
              <a:gd name="connsiteY0" fmla="*/ 2819659 h 3032466"/>
              <a:gd name="connsiteX1" fmla="*/ 89259 w 3943926"/>
              <a:gd name="connsiteY1" fmla="*/ 462779 h 3032466"/>
              <a:gd name="connsiteX2" fmla="*/ 3719089 w 3943926"/>
              <a:gd name="connsiteY2" fmla="*/ 63925 h 3032466"/>
              <a:gd name="connsiteX3" fmla="*/ 3943926 w 3943926"/>
              <a:gd name="connsiteY3" fmla="*/ 733634 h 3032466"/>
              <a:gd name="connsiteX4" fmla="*/ 3845254 w 3943926"/>
              <a:gd name="connsiteY4" fmla="*/ 1244763 h 3032466"/>
              <a:gd name="connsiteX5" fmla="*/ 3605384 w 3943926"/>
              <a:gd name="connsiteY5" fmla="*/ 1624557 h 3032466"/>
              <a:gd name="connsiteX6" fmla="*/ 3800514 w 3943926"/>
              <a:gd name="connsiteY6" fmla="*/ 2047076 h 3032466"/>
              <a:gd name="connsiteX7" fmla="*/ 3876714 w 3943926"/>
              <a:gd name="connsiteY7" fmla="*/ 2585238 h 3032466"/>
              <a:gd name="connsiteX8" fmla="*/ 2290801 w 3943926"/>
              <a:gd name="connsiteY8" fmla="*/ 2894801 h 3032466"/>
              <a:gd name="connsiteX9" fmla="*/ 278114 w 3943926"/>
              <a:gd name="connsiteY9" fmla="*/ 2819659 h 3032466"/>
              <a:gd name="connsiteX0" fmla="*/ 278114 w 3943926"/>
              <a:gd name="connsiteY0" fmla="*/ 2819659 h 3018330"/>
              <a:gd name="connsiteX1" fmla="*/ 89259 w 3943926"/>
              <a:gd name="connsiteY1" fmla="*/ 462779 h 3018330"/>
              <a:gd name="connsiteX2" fmla="*/ 3719089 w 3943926"/>
              <a:gd name="connsiteY2" fmla="*/ 63925 h 3018330"/>
              <a:gd name="connsiteX3" fmla="*/ 3943926 w 3943926"/>
              <a:gd name="connsiteY3" fmla="*/ 733634 h 3018330"/>
              <a:gd name="connsiteX4" fmla="*/ 3845254 w 3943926"/>
              <a:gd name="connsiteY4" fmla="*/ 1244763 h 3018330"/>
              <a:gd name="connsiteX5" fmla="*/ 3605384 w 3943926"/>
              <a:gd name="connsiteY5" fmla="*/ 1624557 h 3018330"/>
              <a:gd name="connsiteX6" fmla="*/ 3800514 w 3943926"/>
              <a:gd name="connsiteY6" fmla="*/ 2047076 h 3018330"/>
              <a:gd name="connsiteX7" fmla="*/ 3876714 w 3943926"/>
              <a:gd name="connsiteY7" fmla="*/ 2585238 h 3018330"/>
              <a:gd name="connsiteX8" fmla="*/ 2290801 w 3943926"/>
              <a:gd name="connsiteY8" fmla="*/ 2851939 h 3018330"/>
              <a:gd name="connsiteX9" fmla="*/ 278114 w 3943926"/>
              <a:gd name="connsiteY9" fmla="*/ 2819659 h 3018330"/>
              <a:gd name="connsiteX0" fmla="*/ 274563 w 3945138"/>
              <a:gd name="connsiteY0" fmla="*/ 2867284 h 3052208"/>
              <a:gd name="connsiteX1" fmla="*/ 90471 w 3945138"/>
              <a:gd name="connsiteY1" fmla="*/ 462779 h 3052208"/>
              <a:gd name="connsiteX2" fmla="*/ 3720301 w 3945138"/>
              <a:gd name="connsiteY2" fmla="*/ 63925 h 3052208"/>
              <a:gd name="connsiteX3" fmla="*/ 3945138 w 3945138"/>
              <a:gd name="connsiteY3" fmla="*/ 733634 h 3052208"/>
              <a:gd name="connsiteX4" fmla="*/ 3846466 w 3945138"/>
              <a:gd name="connsiteY4" fmla="*/ 1244763 h 3052208"/>
              <a:gd name="connsiteX5" fmla="*/ 3606596 w 3945138"/>
              <a:gd name="connsiteY5" fmla="*/ 1624557 h 3052208"/>
              <a:gd name="connsiteX6" fmla="*/ 3801726 w 3945138"/>
              <a:gd name="connsiteY6" fmla="*/ 2047076 h 3052208"/>
              <a:gd name="connsiteX7" fmla="*/ 3877926 w 3945138"/>
              <a:gd name="connsiteY7" fmla="*/ 2585238 h 3052208"/>
              <a:gd name="connsiteX8" fmla="*/ 2292013 w 3945138"/>
              <a:gd name="connsiteY8" fmla="*/ 2851939 h 3052208"/>
              <a:gd name="connsiteX9" fmla="*/ 274563 w 3945138"/>
              <a:gd name="connsiteY9" fmla="*/ 2867284 h 3052208"/>
              <a:gd name="connsiteX0" fmla="*/ 274563 w 3945138"/>
              <a:gd name="connsiteY0" fmla="*/ 2867284 h 2984517"/>
              <a:gd name="connsiteX1" fmla="*/ 90471 w 3945138"/>
              <a:gd name="connsiteY1" fmla="*/ 462779 h 2984517"/>
              <a:gd name="connsiteX2" fmla="*/ 3720301 w 3945138"/>
              <a:gd name="connsiteY2" fmla="*/ 63925 h 2984517"/>
              <a:gd name="connsiteX3" fmla="*/ 3945138 w 3945138"/>
              <a:gd name="connsiteY3" fmla="*/ 733634 h 2984517"/>
              <a:gd name="connsiteX4" fmla="*/ 3846466 w 3945138"/>
              <a:gd name="connsiteY4" fmla="*/ 1244763 h 2984517"/>
              <a:gd name="connsiteX5" fmla="*/ 3606596 w 3945138"/>
              <a:gd name="connsiteY5" fmla="*/ 1624557 h 2984517"/>
              <a:gd name="connsiteX6" fmla="*/ 3801726 w 3945138"/>
              <a:gd name="connsiteY6" fmla="*/ 2047076 h 2984517"/>
              <a:gd name="connsiteX7" fmla="*/ 3877926 w 3945138"/>
              <a:gd name="connsiteY7" fmla="*/ 2585238 h 2984517"/>
              <a:gd name="connsiteX8" fmla="*/ 2292013 w 3945138"/>
              <a:gd name="connsiteY8" fmla="*/ 2851939 h 2984517"/>
              <a:gd name="connsiteX9" fmla="*/ 274563 w 3945138"/>
              <a:gd name="connsiteY9" fmla="*/ 2867284 h 2984517"/>
              <a:gd name="connsiteX0" fmla="*/ 273520 w 3944095"/>
              <a:gd name="connsiteY0" fmla="*/ 2867284 h 2984517"/>
              <a:gd name="connsiteX1" fmla="*/ 89428 w 3944095"/>
              <a:gd name="connsiteY1" fmla="*/ 462779 h 2984517"/>
              <a:gd name="connsiteX2" fmla="*/ 3719258 w 3944095"/>
              <a:gd name="connsiteY2" fmla="*/ 63925 h 2984517"/>
              <a:gd name="connsiteX3" fmla="*/ 3944095 w 3944095"/>
              <a:gd name="connsiteY3" fmla="*/ 733634 h 2984517"/>
              <a:gd name="connsiteX4" fmla="*/ 3845423 w 3944095"/>
              <a:gd name="connsiteY4" fmla="*/ 1244763 h 2984517"/>
              <a:gd name="connsiteX5" fmla="*/ 3605553 w 3944095"/>
              <a:gd name="connsiteY5" fmla="*/ 1624557 h 2984517"/>
              <a:gd name="connsiteX6" fmla="*/ 3800683 w 3944095"/>
              <a:gd name="connsiteY6" fmla="*/ 2047076 h 2984517"/>
              <a:gd name="connsiteX7" fmla="*/ 3876883 w 3944095"/>
              <a:gd name="connsiteY7" fmla="*/ 2585238 h 2984517"/>
              <a:gd name="connsiteX8" fmla="*/ 2290970 w 3944095"/>
              <a:gd name="connsiteY8" fmla="*/ 2851939 h 2984517"/>
              <a:gd name="connsiteX9" fmla="*/ 273520 w 3944095"/>
              <a:gd name="connsiteY9" fmla="*/ 2867284 h 2984517"/>
              <a:gd name="connsiteX0" fmla="*/ 310303 w 3980878"/>
              <a:gd name="connsiteY0" fmla="*/ 2873066 h 2990299"/>
              <a:gd name="connsiteX1" fmla="*/ 78586 w 3980878"/>
              <a:gd name="connsiteY1" fmla="*/ 425698 h 2990299"/>
              <a:gd name="connsiteX2" fmla="*/ 3756041 w 3980878"/>
              <a:gd name="connsiteY2" fmla="*/ 69707 h 2990299"/>
              <a:gd name="connsiteX3" fmla="*/ 3980878 w 3980878"/>
              <a:gd name="connsiteY3" fmla="*/ 739416 h 2990299"/>
              <a:gd name="connsiteX4" fmla="*/ 3882206 w 3980878"/>
              <a:gd name="connsiteY4" fmla="*/ 1250545 h 2990299"/>
              <a:gd name="connsiteX5" fmla="*/ 3642336 w 3980878"/>
              <a:gd name="connsiteY5" fmla="*/ 1630339 h 2990299"/>
              <a:gd name="connsiteX6" fmla="*/ 3837466 w 3980878"/>
              <a:gd name="connsiteY6" fmla="*/ 2052858 h 2990299"/>
              <a:gd name="connsiteX7" fmla="*/ 3913666 w 3980878"/>
              <a:gd name="connsiteY7" fmla="*/ 2591020 h 2990299"/>
              <a:gd name="connsiteX8" fmla="*/ 2327753 w 3980878"/>
              <a:gd name="connsiteY8" fmla="*/ 2857721 h 2990299"/>
              <a:gd name="connsiteX9" fmla="*/ 310303 w 3980878"/>
              <a:gd name="connsiteY9" fmla="*/ 2873066 h 2990299"/>
              <a:gd name="connsiteX0" fmla="*/ 329504 w 3976267"/>
              <a:gd name="connsiteY0" fmla="*/ 2934979 h 3037229"/>
              <a:gd name="connsiteX1" fmla="*/ 73975 w 3976267"/>
              <a:gd name="connsiteY1" fmla="*/ 425698 h 3037229"/>
              <a:gd name="connsiteX2" fmla="*/ 3751430 w 3976267"/>
              <a:gd name="connsiteY2" fmla="*/ 69707 h 3037229"/>
              <a:gd name="connsiteX3" fmla="*/ 3976267 w 3976267"/>
              <a:gd name="connsiteY3" fmla="*/ 739416 h 3037229"/>
              <a:gd name="connsiteX4" fmla="*/ 3877595 w 3976267"/>
              <a:gd name="connsiteY4" fmla="*/ 1250545 h 3037229"/>
              <a:gd name="connsiteX5" fmla="*/ 3637725 w 3976267"/>
              <a:gd name="connsiteY5" fmla="*/ 1630339 h 3037229"/>
              <a:gd name="connsiteX6" fmla="*/ 3832855 w 3976267"/>
              <a:gd name="connsiteY6" fmla="*/ 2052858 h 3037229"/>
              <a:gd name="connsiteX7" fmla="*/ 3909055 w 3976267"/>
              <a:gd name="connsiteY7" fmla="*/ 2591020 h 3037229"/>
              <a:gd name="connsiteX8" fmla="*/ 2323142 w 3976267"/>
              <a:gd name="connsiteY8" fmla="*/ 2857721 h 3037229"/>
              <a:gd name="connsiteX9" fmla="*/ 329504 w 3976267"/>
              <a:gd name="connsiteY9" fmla="*/ 2934979 h 3037229"/>
              <a:gd name="connsiteX0" fmla="*/ 329504 w 3976267"/>
              <a:gd name="connsiteY0" fmla="*/ 2934979 h 2999631"/>
              <a:gd name="connsiteX1" fmla="*/ 73975 w 3976267"/>
              <a:gd name="connsiteY1" fmla="*/ 425698 h 2999631"/>
              <a:gd name="connsiteX2" fmla="*/ 3751430 w 3976267"/>
              <a:gd name="connsiteY2" fmla="*/ 69707 h 2999631"/>
              <a:gd name="connsiteX3" fmla="*/ 3976267 w 3976267"/>
              <a:gd name="connsiteY3" fmla="*/ 739416 h 2999631"/>
              <a:gd name="connsiteX4" fmla="*/ 3877595 w 3976267"/>
              <a:gd name="connsiteY4" fmla="*/ 1250545 h 2999631"/>
              <a:gd name="connsiteX5" fmla="*/ 3637725 w 3976267"/>
              <a:gd name="connsiteY5" fmla="*/ 1630339 h 2999631"/>
              <a:gd name="connsiteX6" fmla="*/ 3832855 w 3976267"/>
              <a:gd name="connsiteY6" fmla="*/ 2052858 h 2999631"/>
              <a:gd name="connsiteX7" fmla="*/ 3909055 w 3976267"/>
              <a:gd name="connsiteY7" fmla="*/ 2591020 h 2999631"/>
              <a:gd name="connsiteX8" fmla="*/ 2323142 w 3976267"/>
              <a:gd name="connsiteY8" fmla="*/ 2857721 h 2999631"/>
              <a:gd name="connsiteX9" fmla="*/ 329504 w 3976267"/>
              <a:gd name="connsiteY9" fmla="*/ 2934979 h 2999631"/>
              <a:gd name="connsiteX0" fmla="*/ 329504 w 3976267"/>
              <a:gd name="connsiteY0" fmla="*/ 2934979 h 2999631"/>
              <a:gd name="connsiteX1" fmla="*/ 73975 w 3976267"/>
              <a:gd name="connsiteY1" fmla="*/ 425698 h 2999631"/>
              <a:gd name="connsiteX2" fmla="*/ 3751430 w 3976267"/>
              <a:gd name="connsiteY2" fmla="*/ 69707 h 2999631"/>
              <a:gd name="connsiteX3" fmla="*/ 3976267 w 3976267"/>
              <a:gd name="connsiteY3" fmla="*/ 739416 h 2999631"/>
              <a:gd name="connsiteX4" fmla="*/ 3877595 w 3976267"/>
              <a:gd name="connsiteY4" fmla="*/ 1250545 h 2999631"/>
              <a:gd name="connsiteX5" fmla="*/ 3637725 w 3976267"/>
              <a:gd name="connsiteY5" fmla="*/ 1630339 h 2999631"/>
              <a:gd name="connsiteX6" fmla="*/ 3832855 w 3976267"/>
              <a:gd name="connsiteY6" fmla="*/ 2052858 h 2999631"/>
              <a:gd name="connsiteX7" fmla="*/ 3947155 w 3976267"/>
              <a:gd name="connsiteY7" fmla="*/ 2576732 h 2999631"/>
              <a:gd name="connsiteX8" fmla="*/ 2323142 w 3976267"/>
              <a:gd name="connsiteY8" fmla="*/ 2857721 h 2999631"/>
              <a:gd name="connsiteX9" fmla="*/ 329504 w 3976267"/>
              <a:gd name="connsiteY9" fmla="*/ 2934979 h 2999631"/>
              <a:gd name="connsiteX0" fmla="*/ 329504 w 3976267"/>
              <a:gd name="connsiteY0" fmla="*/ 2934979 h 2999631"/>
              <a:gd name="connsiteX1" fmla="*/ 73975 w 3976267"/>
              <a:gd name="connsiteY1" fmla="*/ 425698 h 2999631"/>
              <a:gd name="connsiteX2" fmla="*/ 3751430 w 3976267"/>
              <a:gd name="connsiteY2" fmla="*/ 69707 h 2999631"/>
              <a:gd name="connsiteX3" fmla="*/ 3976267 w 3976267"/>
              <a:gd name="connsiteY3" fmla="*/ 739416 h 2999631"/>
              <a:gd name="connsiteX4" fmla="*/ 3877595 w 3976267"/>
              <a:gd name="connsiteY4" fmla="*/ 1250545 h 2999631"/>
              <a:gd name="connsiteX5" fmla="*/ 3637725 w 3976267"/>
              <a:gd name="connsiteY5" fmla="*/ 1630339 h 2999631"/>
              <a:gd name="connsiteX6" fmla="*/ 3832855 w 3976267"/>
              <a:gd name="connsiteY6" fmla="*/ 2052858 h 2999631"/>
              <a:gd name="connsiteX7" fmla="*/ 3947155 w 3976267"/>
              <a:gd name="connsiteY7" fmla="*/ 2576732 h 2999631"/>
              <a:gd name="connsiteX8" fmla="*/ 3713792 w 3976267"/>
              <a:gd name="connsiteY8" fmla="*/ 2657696 h 2999631"/>
              <a:gd name="connsiteX9" fmla="*/ 2323142 w 3976267"/>
              <a:gd name="connsiteY9" fmla="*/ 2857721 h 2999631"/>
              <a:gd name="connsiteX10" fmla="*/ 329504 w 3976267"/>
              <a:gd name="connsiteY10" fmla="*/ 2934979 h 2999631"/>
              <a:gd name="connsiteX0" fmla="*/ 329504 w 3977315"/>
              <a:gd name="connsiteY0" fmla="*/ 2934979 h 2999631"/>
              <a:gd name="connsiteX1" fmla="*/ 73975 w 3977315"/>
              <a:gd name="connsiteY1" fmla="*/ 425698 h 2999631"/>
              <a:gd name="connsiteX2" fmla="*/ 3751430 w 3977315"/>
              <a:gd name="connsiteY2" fmla="*/ 69707 h 2999631"/>
              <a:gd name="connsiteX3" fmla="*/ 3976267 w 3977315"/>
              <a:gd name="connsiteY3" fmla="*/ 739416 h 2999631"/>
              <a:gd name="connsiteX4" fmla="*/ 3877595 w 3977315"/>
              <a:gd name="connsiteY4" fmla="*/ 1250545 h 2999631"/>
              <a:gd name="connsiteX5" fmla="*/ 3637725 w 3977315"/>
              <a:gd name="connsiteY5" fmla="*/ 1630339 h 2999631"/>
              <a:gd name="connsiteX6" fmla="*/ 3832855 w 3977315"/>
              <a:gd name="connsiteY6" fmla="*/ 2052858 h 2999631"/>
              <a:gd name="connsiteX7" fmla="*/ 3947155 w 3977315"/>
              <a:gd name="connsiteY7" fmla="*/ 2576732 h 2999631"/>
              <a:gd name="connsiteX8" fmla="*/ 3818567 w 3977315"/>
              <a:gd name="connsiteY8" fmla="*/ 2700559 h 2999631"/>
              <a:gd name="connsiteX9" fmla="*/ 2323142 w 3977315"/>
              <a:gd name="connsiteY9" fmla="*/ 2857721 h 2999631"/>
              <a:gd name="connsiteX10" fmla="*/ 329504 w 3977315"/>
              <a:gd name="connsiteY10" fmla="*/ 2934979 h 2999631"/>
              <a:gd name="connsiteX0" fmla="*/ 329504 w 3976267"/>
              <a:gd name="connsiteY0" fmla="*/ 2934979 h 2999631"/>
              <a:gd name="connsiteX1" fmla="*/ 73975 w 3976267"/>
              <a:gd name="connsiteY1" fmla="*/ 425698 h 2999631"/>
              <a:gd name="connsiteX2" fmla="*/ 3751430 w 3976267"/>
              <a:gd name="connsiteY2" fmla="*/ 69707 h 2999631"/>
              <a:gd name="connsiteX3" fmla="*/ 3976267 w 3976267"/>
              <a:gd name="connsiteY3" fmla="*/ 739416 h 2999631"/>
              <a:gd name="connsiteX4" fmla="*/ 3877595 w 3976267"/>
              <a:gd name="connsiteY4" fmla="*/ 1250545 h 2999631"/>
              <a:gd name="connsiteX5" fmla="*/ 3637725 w 3976267"/>
              <a:gd name="connsiteY5" fmla="*/ 1630339 h 2999631"/>
              <a:gd name="connsiteX6" fmla="*/ 3832855 w 3976267"/>
              <a:gd name="connsiteY6" fmla="*/ 2052858 h 2999631"/>
              <a:gd name="connsiteX7" fmla="*/ 3947155 w 3976267"/>
              <a:gd name="connsiteY7" fmla="*/ 2576732 h 2999631"/>
              <a:gd name="connsiteX8" fmla="*/ 3818567 w 3976267"/>
              <a:gd name="connsiteY8" fmla="*/ 2700559 h 2999631"/>
              <a:gd name="connsiteX9" fmla="*/ 2323142 w 3976267"/>
              <a:gd name="connsiteY9" fmla="*/ 2857721 h 2999631"/>
              <a:gd name="connsiteX10" fmla="*/ 329504 w 3976267"/>
              <a:gd name="connsiteY10" fmla="*/ 2934979 h 2999631"/>
              <a:gd name="connsiteX0" fmla="*/ 329504 w 3976267"/>
              <a:gd name="connsiteY0" fmla="*/ 2934979 h 2999631"/>
              <a:gd name="connsiteX1" fmla="*/ 73975 w 3976267"/>
              <a:gd name="connsiteY1" fmla="*/ 425698 h 2999631"/>
              <a:gd name="connsiteX2" fmla="*/ 3751430 w 3976267"/>
              <a:gd name="connsiteY2" fmla="*/ 69707 h 2999631"/>
              <a:gd name="connsiteX3" fmla="*/ 3976267 w 3976267"/>
              <a:gd name="connsiteY3" fmla="*/ 739416 h 2999631"/>
              <a:gd name="connsiteX4" fmla="*/ 3877595 w 3976267"/>
              <a:gd name="connsiteY4" fmla="*/ 1250545 h 2999631"/>
              <a:gd name="connsiteX5" fmla="*/ 3637725 w 3976267"/>
              <a:gd name="connsiteY5" fmla="*/ 1630339 h 2999631"/>
              <a:gd name="connsiteX6" fmla="*/ 3832855 w 3976267"/>
              <a:gd name="connsiteY6" fmla="*/ 2052858 h 2999631"/>
              <a:gd name="connsiteX7" fmla="*/ 3947155 w 3976267"/>
              <a:gd name="connsiteY7" fmla="*/ 2576732 h 2999631"/>
              <a:gd name="connsiteX8" fmla="*/ 3818567 w 3976267"/>
              <a:gd name="connsiteY8" fmla="*/ 2700559 h 2999631"/>
              <a:gd name="connsiteX9" fmla="*/ 2323142 w 3976267"/>
              <a:gd name="connsiteY9" fmla="*/ 2857721 h 2999631"/>
              <a:gd name="connsiteX10" fmla="*/ 329504 w 3976267"/>
              <a:gd name="connsiteY10" fmla="*/ 2934979 h 2999631"/>
              <a:gd name="connsiteX0" fmla="*/ 329504 w 3976267"/>
              <a:gd name="connsiteY0" fmla="*/ 2934979 h 2999631"/>
              <a:gd name="connsiteX1" fmla="*/ 73975 w 3976267"/>
              <a:gd name="connsiteY1" fmla="*/ 425698 h 2999631"/>
              <a:gd name="connsiteX2" fmla="*/ 3751430 w 3976267"/>
              <a:gd name="connsiteY2" fmla="*/ 69707 h 2999631"/>
              <a:gd name="connsiteX3" fmla="*/ 3976267 w 3976267"/>
              <a:gd name="connsiteY3" fmla="*/ 739416 h 2999631"/>
              <a:gd name="connsiteX4" fmla="*/ 3877595 w 3976267"/>
              <a:gd name="connsiteY4" fmla="*/ 1250545 h 2999631"/>
              <a:gd name="connsiteX5" fmla="*/ 3637725 w 3976267"/>
              <a:gd name="connsiteY5" fmla="*/ 1630339 h 2999631"/>
              <a:gd name="connsiteX6" fmla="*/ 3832855 w 3976267"/>
              <a:gd name="connsiteY6" fmla="*/ 2052858 h 2999631"/>
              <a:gd name="connsiteX7" fmla="*/ 3947155 w 3976267"/>
              <a:gd name="connsiteY7" fmla="*/ 2576732 h 2999631"/>
              <a:gd name="connsiteX8" fmla="*/ 3818567 w 3976267"/>
              <a:gd name="connsiteY8" fmla="*/ 2700559 h 2999631"/>
              <a:gd name="connsiteX9" fmla="*/ 2323142 w 3976267"/>
              <a:gd name="connsiteY9" fmla="*/ 2857721 h 2999631"/>
              <a:gd name="connsiteX10" fmla="*/ 329504 w 3976267"/>
              <a:gd name="connsiteY10" fmla="*/ 2934979 h 2999631"/>
              <a:gd name="connsiteX0" fmla="*/ 329504 w 3976267"/>
              <a:gd name="connsiteY0" fmla="*/ 2934979 h 2999631"/>
              <a:gd name="connsiteX1" fmla="*/ 73975 w 3976267"/>
              <a:gd name="connsiteY1" fmla="*/ 425698 h 2999631"/>
              <a:gd name="connsiteX2" fmla="*/ 3751430 w 3976267"/>
              <a:gd name="connsiteY2" fmla="*/ 69707 h 2999631"/>
              <a:gd name="connsiteX3" fmla="*/ 3976267 w 3976267"/>
              <a:gd name="connsiteY3" fmla="*/ 739416 h 2999631"/>
              <a:gd name="connsiteX4" fmla="*/ 3877595 w 3976267"/>
              <a:gd name="connsiteY4" fmla="*/ 1250545 h 2999631"/>
              <a:gd name="connsiteX5" fmla="*/ 3637725 w 3976267"/>
              <a:gd name="connsiteY5" fmla="*/ 1630339 h 2999631"/>
              <a:gd name="connsiteX6" fmla="*/ 3832855 w 3976267"/>
              <a:gd name="connsiteY6" fmla="*/ 2052858 h 2999631"/>
              <a:gd name="connsiteX7" fmla="*/ 3909055 w 3976267"/>
              <a:gd name="connsiteY7" fmla="*/ 2581494 h 2999631"/>
              <a:gd name="connsiteX8" fmla="*/ 3818567 w 3976267"/>
              <a:gd name="connsiteY8" fmla="*/ 2700559 h 2999631"/>
              <a:gd name="connsiteX9" fmla="*/ 2323142 w 3976267"/>
              <a:gd name="connsiteY9" fmla="*/ 2857721 h 2999631"/>
              <a:gd name="connsiteX10" fmla="*/ 329504 w 3976267"/>
              <a:gd name="connsiteY10" fmla="*/ 2934979 h 2999631"/>
              <a:gd name="connsiteX0" fmla="*/ 329504 w 3976267"/>
              <a:gd name="connsiteY0" fmla="*/ 2934979 h 2999631"/>
              <a:gd name="connsiteX1" fmla="*/ 73975 w 3976267"/>
              <a:gd name="connsiteY1" fmla="*/ 425698 h 2999631"/>
              <a:gd name="connsiteX2" fmla="*/ 3751430 w 3976267"/>
              <a:gd name="connsiteY2" fmla="*/ 69707 h 2999631"/>
              <a:gd name="connsiteX3" fmla="*/ 3976267 w 3976267"/>
              <a:gd name="connsiteY3" fmla="*/ 739416 h 2999631"/>
              <a:gd name="connsiteX4" fmla="*/ 3877595 w 3976267"/>
              <a:gd name="connsiteY4" fmla="*/ 1250545 h 2999631"/>
              <a:gd name="connsiteX5" fmla="*/ 3637725 w 3976267"/>
              <a:gd name="connsiteY5" fmla="*/ 1630339 h 2999631"/>
              <a:gd name="connsiteX6" fmla="*/ 3832855 w 3976267"/>
              <a:gd name="connsiteY6" fmla="*/ 2052858 h 2999631"/>
              <a:gd name="connsiteX7" fmla="*/ 3909055 w 3976267"/>
              <a:gd name="connsiteY7" fmla="*/ 2581494 h 2999631"/>
              <a:gd name="connsiteX8" fmla="*/ 3818567 w 3976267"/>
              <a:gd name="connsiteY8" fmla="*/ 2700559 h 2999631"/>
              <a:gd name="connsiteX9" fmla="*/ 2323142 w 3976267"/>
              <a:gd name="connsiteY9" fmla="*/ 2857721 h 2999631"/>
              <a:gd name="connsiteX10" fmla="*/ 329504 w 3976267"/>
              <a:gd name="connsiteY10" fmla="*/ 2934979 h 2999631"/>
              <a:gd name="connsiteX0" fmla="*/ 329504 w 3976267"/>
              <a:gd name="connsiteY0" fmla="*/ 2934979 h 2999631"/>
              <a:gd name="connsiteX1" fmla="*/ 73975 w 3976267"/>
              <a:gd name="connsiteY1" fmla="*/ 425698 h 2999631"/>
              <a:gd name="connsiteX2" fmla="*/ 3751430 w 3976267"/>
              <a:gd name="connsiteY2" fmla="*/ 69707 h 2999631"/>
              <a:gd name="connsiteX3" fmla="*/ 3976267 w 3976267"/>
              <a:gd name="connsiteY3" fmla="*/ 739416 h 2999631"/>
              <a:gd name="connsiteX4" fmla="*/ 3877595 w 3976267"/>
              <a:gd name="connsiteY4" fmla="*/ 1250545 h 2999631"/>
              <a:gd name="connsiteX5" fmla="*/ 3637725 w 3976267"/>
              <a:gd name="connsiteY5" fmla="*/ 1630339 h 2999631"/>
              <a:gd name="connsiteX6" fmla="*/ 3875717 w 3976267"/>
              <a:gd name="connsiteY6" fmla="*/ 2052858 h 2999631"/>
              <a:gd name="connsiteX7" fmla="*/ 3909055 w 3976267"/>
              <a:gd name="connsiteY7" fmla="*/ 2581494 h 2999631"/>
              <a:gd name="connsiteX8" fmla="*/ 3818567 w 3976267"/>
              <a:gd name="connsiteY8" fmla="*/ 2700559 h 2999631"/>
              <a:gd name="connsiteX9" fmla="*/ 2323142 w 3976267"/>
              <a:gd name="connsiteY9" fmla="*/ 2857721 h 2999631"/>
              <a:gd name="connsiteX10" fmla="*/ 329504 w 3976267"/>
              <a:gd name="connsiteY10" fmla="*/ 2934979 h 2999631"/>
              <a:gd name="connsiteX0" fmla="*/ 329504 w 3976267"/>
              <a:gd name="connsiteY0" fmla="*/ 2934979 h 2999631"/>
              <a:gd name="connsiteX1" fmla="*/ 73975 w 3976267"/>
              <a:gd name="connsiteY1" fmla="*/ 425698 h 2999631"/>
              <a:gd name="connsiteX2" fmla="*/ 3751430 w 3976267"/>
              <a:gd name="connsiteY2" fmla="*/ 69707 h 2999631"/>
              <a:gd name="connsiteX3" fmla="*/ 3976267 w 3976267"/>
              <a:gd name="connsiteY3" fmla="*/ 739416 h 2999631"/>
              <a:gd name="connsiteX4" fmla="*/ 3953795 w 3976267"/>
              <a:gd name="connsiteY4" fmla="*/ 1260070 h 2999631"/>
              <a:gd name="connsiteX5" fmla="*/ 3637725 w 3976267"/>
              <a:gd name="connsiteY5" fmla="*/ 1630339 h 2999631"/>
              <a:gd name="connsiteX6" fmla="*/ 3875717 w 3976267"/>
              <a:gd name="connsiteY6" fmla="*/ 2052858 h 2999631"/>
              <a:gd name="connsiteX7" fmla="*/ 3909055 w 3976267"/>
              <a:gd name="connsiteY7" fmla="*/ 2581494 h 2999631"/>
              <a:gd name="connsiteX8" fmla="*/ 3818567 w 3976267"/>
              <a:gd name="connsiteY8" fmla="*/ 2700559 h 2999631"/>
              <a:gd name="connsiteX9" fmla="*/ 2323142 w 3976267"/>
              <a:gd name="connsiteY9" fmla="*/ 2857721 h 2999631"/>
              <a:gd name="connsiteX10" fmla="*/ 329504 w 3976267"/>
              <a:gd name="connsiteY10" fmla="*/ 2934979 h 2999631"/>
              <a:gd name="connsiteX0" fmla="*/ 329504 w 3976267"/>
              <a:gd name="connsiteY0" fmla="*/ 2934979 h 2999631"/>
              <a:gd name="connsiteX1" fmla="*/ 73975 w 3976267"/>
              <a:gd name="connsiteY1" fmla="*/ 425698 h 2999631"/>
              <a:gd name="connsiteX2" fmla="*/ 3751430 w 3976267"/>
              <a:gd name="connsiteY2" fmla="*/ 69707 h 2999631"/>
              <a:gd name="connsiteX3" fmla="*/ 3976267 w 3976267"/>
              <a:gd name="connsiteY3" fmla="*/ 739416 h 2999631"/>
              <a:gd name="connsiteX4" fmla="*/ 3953795 w 3976267"/>
              <a:gd name="connsiteY4" fmla="*/ 1260070 h 2999631"/>
              <a:gd name="connsiteX5" fmla="*/ 3637725 w 3976267"/>
              <a:gd name="connsiteY5" fmla="*/ 1630339 h 2999631"/>
              <a:gd name="connsiteX6" fmla="*/ 3875717 w 3976267"/>
              <a:gd name="connsiteY6" fmla="*/ 2052858 h 2999631"/>
              <a:gd name="connsiteX7" fmla="*/ 3909055 w 3976267"/>
              <a:gd name="connsiteY7" fmla="*/ 2581494 h 2999631"/>
              <a:gd name="connsiteX8" fmla="*/ 3818567 w 3976267"/>
              <a:gd name="connsiteY8" fmla="*/ 2700559 h 2999631"/>
              <a:gd name="connsiteX9" fmla="*/ 2323142 w 3976267"/>
              <a:gd name="connsiteY9" fmla="*/ 2857721 h 2999631"/>
              <a:gd name="connsiteX10" fmla="*/ 329504 w 3976267"/>
              <a:gd name="connsiteY10" fmla="*/ 2934979 h 2999631"/>
              <a:gd name="connsiteX0" fmla="*/ 329504 w 3976267"/>
              <a:gd name="connsiteY0" fmla="*/ 2934979 h 2999631"/>
              <a:gd name="connsiteX1" fmla="*/ 73975 w 3976267"/>
              <a:gd name="connsiteY1" fmla="*/ 425698 h 2999631"/>
              <a:gd name="connsiteX2" fmla="*/ 3751430 w 3976267"/>
              <a:gd name="connsiteY2" fmla="*/ 69707 h 2999631"/>
              <a:gd name="connsiteX3" fmla="*/ 3976267 w 3976267"/>
              <a:gd name="connsiteY3" fmla="*/ 739416 h 2999631"/>
              <a:gd name="connsiteX4" fmla="*/ 3953795 w 3976267"/>
              <a:gd name="connsiteY4" fmla="*/ 1260070 h 2999631"/>
              <a:gd name="connsiteX5" fmla="*/ 3875717 w 3976267"/>
              <a:gd name="connsiteY5" fmla="*/ 2052858 h 2999631"/>
              <a:gd name="connsiteX6" fmla="*/ 3909055 w 3976267"/>
              <a:gd name="connsiteY6" fmla="*/ 2581494 h 2999631"/>
              <a:gd name="connsiteX7" fmla="*/ 3818567 w 3976267"/>
              <a:gd name="connsiteY7" fmla="*/ 2700559 h 2999631"/>
              <a:gd name="connsiteX8" fmla="*/ 2323142 w 3976267"/>
              <a:gd name="connsiteY8" fmla="*/ 2857721 h 2999631"/>
              <a:gd name="connsiteX9" fmla="*/ 329504 w 3976267"/>
              <a:gd name="connsiteY9" fmla="*/ 2934979 h 2999631"/>
              <a:gd name="connsiteX0" fmla="*/ 329504 w 3976267"/>
              <a:gd name="connsiteY0" fmla="*/ 2934979 h 2999631"/>
              <a:gd name="connsiteX1" fmla="*/ 73975 w 3976267"/>
              <a:gd name="connsiteY1" fmla="*/ 425698 h 2999631"/>
              <a:gd name="connsiteX2" fmla="*/ 3751430 w 3976267"/>
              <a:gd name="connsiteY2" fmla="*/ 69707 h 2999631"/>
              <a:gd name="connsiteX3" fmla="*/ 3976267 w 3976267"/>
              <a:gd name="connsiteY3" fmla="*/ 739416 h 2999631"/>
              <a:gd name="connsiteX4" fmla="*/ 3953795 w 3976267"/>
              <a:gd name="connsiteY4" fmla="*/ 1260070 h 2999631"/>
              <a:gd name="connsiteX5" fmla="*/ 3875717 w 3976267"/>
              <a:gd name="connsiteY5" fmla="*/ 2052858 h 2999631"/>
              <a:gd name="connsiteX6" fmla="*/ 3909055 w 3976267"/>
              <a:gd name="connsiteY6" fmla="*/ 2581494 h 2999631"/>
              <a:gd name="connsiteX7" fmla="*/ 3818567 w 3976267"/>
              <a:gd name="connsiteY7" fmla="*/ 2700559 h 2999631"/>
              <a:gd name="connsiteX8" fmla="*/ 2323142 w 3976267"/>
              <a:gd name="connsiteY8" fmla="*/ 2857721 h 2999631"/>
              <a:gd name="connsiteX9" fmla="*/ 329504 w 3976267"/>
              <a:gd name="connsiteY9" fmla="*/ 2934979 h 2999631"/>
              <a:gd name="connsiteX0" fmla="*/ 329504 w 3976267"/>
              <a:gd name="connsiteY0" fmla="*/ 2934979 h 2999631"/>
              <a:gd name="connsiteX1" fmla="*/ 73975 w 3976267"/>
              <a:gd name="connsiteY1" fmla="*/ 425698 h 2999631"/>
              <a:gd name="connsiteX2" fmla="*/ 3751430 w 3976267"/>
              <a:gd name="connsiteY2" fmla="*/ 69707 h 2999631"/>
              <a:gd name="connsiteX3" fmla="*/ 3976267 w 3976267"/>
              <a:gd name="connsiteY3" fmla="*/ 739416 h 2999631"/>
              <a:gd name="connsiteX4" fmla="*/ 3953795 w 3976267"/>
              <a:gd name="connsiteY4" fmla="*/ 1260070 h 2999631"/>
              <a:gd name="connsiteX5" fmla="*/ 3875717 w 3976267"/>
              <a:gd name="connsiteY5" fmla="*/ 2052858 h 2999631"/>
              <a:gd name="connsiteX6" fmla="*/ 3909055 w 3976267"/>
              <a:gd name="connsiteY6" fmla="*/ 2581494 h 2999631"/>
              <a:gd name="connsiteX7" fmla="*/ 3818567 w 3976267"/>
              <a:gd name="connsiteY7" fmla="*/ 2700559 h 2999631"/>
              <a:gd name="connsiteX8" fmla="*/ 2323142 w 3976267"/>
              <a:gd name="connsiteY8" fmla="*/ 2857721 h 2999631"/>
              <a:gd name="connsiteX9" fmla="*/ 329504 w 3976267"/>
              <a:gd name="connsiteY9" fmla="*/ 2934979 h 2999631"/>
              <a:gd name="connsiteX0" fmla="*/ 329504 w 3976267"/>
              <a:gd name="connsiteY0" fmla="*/ 2934979 h 2999631"/>
              <a:gd name="connsiteX1" fmla="*/ 73975 w 3976267"/>
              <a:gd name="connsiteY1" fmla="*/ 425698 h 2999631"/>
              <a:gd name="connsiteX2" fmla="*/ 3751430 w 3976267"/>
              <a:gd name="connsiteY2" fmla="*/ 69707 h 2999631"/>
              <a:gd name="connsiteX3" fmla="*/ 3976267 w 3976267"/>
              <a:gd name="connsiteY3" fmla="*/ 739416 h 2999631"/>
              <a:gd name="connsiteX4" fmla="*/ 3953795 w 3976267"/>
              <a:gd name="connsiteY4" fmla="*/ 1260070 h 2999631"/>
              <a:gd name="connsiteX5" fmla="*/ 3875717 w 3976267"/>
              <a:gd name="connsiteY5" fmla="*/ 2052858 h 2999631"/>
              <a:gd name="connsiteX6" fmla="*/ 3909055 w 3976267"/>
              <a:gd name="connsiteY6" fmla="*/ 2581494 h 2999631"/>
              <a:gd name="connsiteX7" fmla="*/ 3818567 w 3976267"/>
              <a:gd name="connsiteY7" fmla="*/ 2700559 h 2999631"/>
              <a:gd name="connsiteX8" fmla="*/ 2323142 w 3976267"/>
              <a:gd name="connsiteY8" fmla="*/ 2857721 h 2999631"/>
              <a:gd name="connsiteX9" fmla="*/ 329504 w 3976267"/>
              <a:gd name="connsiteY9" fmla="*/ 2934979 h 2999631"/>
              <a:gd name="connsiteX0" fmla="*/ 329504 w 3976267"/>
              <a:gd name="connsiteY0" fmla="*/ 2934979 h 2999631"/>
              <a:gd name="connsiteX1" fmla="*/ 73975 w 3976267"/>
              <a:gd name="connsiteY1" fmla="*/ 425698 h 2999631"/>
              <a:gd name="connsiteX2" fmla="*/ 3751430 w 3976267"/>
              <a:gd name="connsiteY2" fmla="*/ 69707 h 2999631"/>
              <a:gd name="connsiteX3" fmla="*/ 3976267 w 3976267"/>
              <a:gd name="connsiteY3" fmla="*/ 739416 h 2999631"/>
              <a:gd name="connsiteX4" fmla="*/ 3953795 w 3976267"/>
              <a:gd name="connsiteY4" fmla="*/ 1260070 h 2999631"/>
              <a:gd name="connsiteX5" fmla="*/ 3875717 w 3976267"/>
              <a:gd name="connsiteY5" fmla="*/ 2052858 h 2999631"/>
              <a:gd name="connsiteX6" fmla="*/ 3909055 w 3976267"/>
              <a:gd name="connsiteY6" fmla="*/ 2581494 h 2999631"/>
              <a:gd name="connsiteX7" fmla="*/ 3818567 w 3976267"/>
              <a:gd name="connsiteY7" fmla="*/ 2700559 h 2999631"/>
              <a:gd name="connsiteX8" fmla="*/ 2323142 w 3976267"/>
              <a:gd name="connsiteY8" fmla="*/ 2857721 h 2999631"/>
              <a:gd name="connsiteX9" fmla="*/ 329504 w 3976267"/>
              <a:gd name="connsiteY9" fmla="*/ 2934979 h 2999631"/>
              <a:gd name="connsiteX0" fmla="*/ 329504 w 3976267"/>
              <a:gd name="connsiteY0" fmla="*/ 2934979 h 2999631"/>
              <a:gd name="connsiteX1" fmla="*/ 73975 w 3976267"/>
              <a:gd name="connsiteY1" fmla="*/ 425698 h 2999631"/>
              <a:gd name="connsiteX2" fmla="*/ 3751430 w 3976267"/>
              <a:gd name="connsiteY2" fmla="*/ 69707 h 2999631"/>
              <a:gd name="connsiteX3" fmla="*/ 3976267 w 3976267"/>
              <a:gd name="connsiteY3" fmla="*/ 739416 h 2999631"/>
              <a:gd name="connsiteX4" fmla="*/ 3953795 w 3976267"/>
              <a:gd name="connsiteY4" fmla="*/ 1260070 h 2999631"/>
              <a:gd name="connsiteX5" fmla="*/ 3875717 w 3976267"/>
              <a:gd name="connsiteY5" fmla="*/ 2052858 h 2999631"/>
              <a:gd name="connsiteX6" fmla="*/ 3909055 w 3976267"/>
              <a:gd name="connsiteY6" fmla="*/ 2581494 h 2999631"/>
              <a:gd name="connsiteX7" fmla="*/ 3818567 w 3976267"/>
              <a:gd name="connsiteY7" fmla="*/ 2700559 h 2999631"/>
              <a:gd name="connsiteX8" fmla="*/ 2323142 w 3976267"/>
              <a:gd name="connsiteY8" fmla="*/ 2857721 h 2999631"/>
              <a:gd name="connsiteX9" fmla="*/ 329504 w 3976267"/>
              <a:gd name="connsiteY9" fmla="*/ 2934979 h 2999631"/>
              <a:gd name="connsiteX0" fmla="*/ 329504 w 3976267"/>
              <a:gd name="connsiteY0" fmla="*/ 2934979 h 2999631"/>
              <a:gd name="connsiteX1" fmla="*/ 73975 w 3976267"/>
              <a:gd name="connsiteY1" fmla="*/ 425698 h 2999631"/>
              <a:gd name="connsiteX2" fmla="*/ 3751430 w 3976267"/>
              <a:gd name="connsiteY2" fmla="*/ 69707 h 2999631"/>
              <a:gd name="connsiteX3" fmla="*/ 3976267 w 3976267"/>
              <a:gd name="connsiteY3" fmla="*/ 739416 h 2999631"/>
              <a:gd name="connsiteX4" fmla="*/ 3910932 w 3976267"/>
              <a:gd name="connsiteY4" fmla="*/ 1255307 h 2999631"/>
              <a:gd name="connsiteX5" fmla="*/ 3875717 w 3976267"/>
              <a:gd name="connsiteY5" fmla="*/ 2052858 h 2999631"/>
              <a:gd name="connsiteX6" fmla="*/ 3909055 w 3976267"/>
              <a:gd name="connsiteY6" fmla="*/ 2581494 h 2999631"/>
              <a:gd name="connsiteX7" fmla="*/ 3818567 w 3976267"/>
              <a:gd name="connsiteY7" fmla="*/ 2700559 h 2999631"/>
              <a:gd name="connsiteX8" fmla="*/ 2323142 w 3976267"/>
              <a:gd name="connsiteY8" fmla="*/ 2857721 h 2999631"/>
              <a:gd name="connsiteX9" fmla="*/ 329504 w 3976267"/>
              <a:gd name="connsiteY9" fmla="*/ 2934979 h 2999631"/>
              <a:gd name="connsiteX0" fmla="*/ 329504 w 3976267"/>
              <a:gd name="connsiteY0" fmla="*/ 2934979 h 2999631"/>
              <a:gd name="connsiteX1" fmla="*/ 73975 w 3976267"/>
              <a:gd name="connsiteY1" fmla="*/ 425698 h 2999631"/>
              <a:gd name="connsiteX2" fmla="*/ 3751430 w 3976267"/>
              <a:gd name="connsiteY2" fmla="*/ 69707 h 2999631"/>
              <a:gd name="connsiteX3" fmla="*/ 3976267 w 3976267"/>
              <a:gd name="connsiteY3" fmla="*/ 739416 h 2999631"/>
              <a:gd name="connsiteX4" fmla="*/ 3910932 w 3976267"/>
              <a:gd name="connsiteY4" fmla="*/ 1255307 h 2999631"/>
              <a:gd name="connsiteX5" fmla="*/ 3875717 w 3976267"/>
              <a:gd name="connsiteY5" fmla="*/ 2052858 h 2999631"/>
              <a:gd name="connsiteX6" fmla="*/ 3909055 w 3976267"/>
              <a:gd name="connsiteY6" fmla="*/ 2581494 h 2999631"/>
              <a:gd name="connsiteX7" fmla="*/ 3818567 w 3976267"/>
              <a:gd name="connsiteY7" fmla="*/ 2700559 h 2999631"/>
              <a:gd name="connsiteX8" fmla="*/ 2323142 w 3976267"/>
              <a:gd name="connsiteY8" fmla="*/ 2857721 h 2999631"/>
              <a:gd name="connsiteX9" fmla="*/ 329504 w 3976267"/>
              <a:gd name="connsiteY9" fmla="*/ 2934979 h 2999631"/>
              <a:gd name="connsiteX0" fmla="*/ 329504 w 4033417"/>
              <a:gd name="connsiteY0" fmla="*/ 2934979 h 2999631"/>
              <a:gd name="connsiteX1" fmla="*/ 73975 w 4033417"/>
              <a:gd name="connsiteY1" fmla="*/ 425698 h 2999631"/>
              <a:gd name="connsiteX2" fmla="*/ 3751430 w 4033417"/>
              <a:gd name="connsiteY2" fmla="*/ 69707 h 2999631"/>
              <a:gd name="connsiteX3" fmla="*/ 4033417 w 4033417"/>
              <a:gd name="connsiteY3" fmla="*/ 715603 h 2999631"/>
              <a:gd name="connsiteX4" fmla="*/ 3910932 w 4033417"/>
              <a:gd name="connsiteY4" fmla="*/ 1255307 h 2999631"/>
              <a:gd name="connsiteX5" fmla="*/ 3875717 w 4033417"/>
              <a:gd name="connsiteY5" fmla="*/ 2052858 h 2999631"/>
              <a:gd name="connsiteX6" fmla="*/ 3909055 w 4033417"/>
              <a:gd name="connsiteY6" fmla="*/ 2581494 h 2999631"/>
              <a:gd name="connsiteX7" fmla="*/ 3818567 w 4033417"/>
              <a:gd name="connsiteY7" fmla="*/ 2700559 h 2999631"/>
              <a:gd name="connsiteX8" fmla="*/ 2323142 w 4033417"/>
              <a:gd name="connsiteY8" fmla="*/ 2857721 h 2999631"/>
              <a:gd name="connsiteX9" fmla="*/ 329504 w 4033417"/>
              <a:gd name="connsiteY9" fmla="*/ 2934979 h 2999631"/>
              <a:gd name="connsiteX0" fmla="*/ 329504 w 4033417"/>
              <a:gd name="connsiteY0" fmla="*/ 2934979 h 2999631"/>
              <a:gd name="connsiteX1" fmla="*/ 73975 w 4033417"/>
              <a:gd name="connsiteY1" fmla="*/ 425698 h 2999631"/>
              <a:gd name="connsiteX2" fmla="*/ 3751430 w 4033417"/>
              <a:gd name="connsiteY2" fmla="*/ 69707 h 2999631"/>
              <a:gd name="connsiteX3" fmla="*/ 4033417 w 4033417"/>
              <a:gd name="connsiteY3" fmla="*/ 715603 h 2999631"/>
              <a:gd name="connsiteX4" fmla="*/ 3910932 w 4033417"/>
              <a:gd name="connsiteY4" fmla="*/ 1255307 h 2999631"/>
              <a:gd name="connsiteX5" fmla="*/ 3875717 w 4033417"/>
              <a:gd name="connsiteY5" fmla="*/ 2052858 h 2999631"/>
              <a:gd name="connsiteX6" fmla="*/ 3909055 w 4033417"/>
              <a:gd name="connsiteY6" fmla="*/ 2581494 h 2999631"/>
              <a:gd name="connsiteX7" fmla="*/ 3818567 w 4033417"/>
              <a:gd name="connsiteY7" fmla="*/ 2700559 h 2999631"/>
              <a:gd name="connsiteX8" fmla="*/ 2323142 w 4033417"/>
              <a:gd name="connsiteY8" fmla="*/ 2857721 h 2999631"/>
              <a:gd name="connsiteX9" fmla="*/ 329504 w 4033417"/>
              <a:gd name="connsiteY9" fmla="*/ 2934979 h 2999631"/>
              <a:gd name="connsiteX0" fmla="*/ 329504 w 4033417"/>
              <a:gd name="connsiteY0" fmla="*/ 2934979 h 2999631"/>
              <a:gd name="connsiteX1" fmla="*/ 73975 w 4033417"/>
              <a:gd name="connsiteY1" fmla="*/ 425698 h 2999631"/>
              <a:gd name="connsiteX2" fmla="*/ 3751430 w 4033417"/>
              <a:gd name="connsiteY2" fmla="*/ 69707 h 2999631"/>
              <a:gd name="connsiteX3" fmla="*/ 4033417 w 4033417"/>
              <a:gd name="connsiteY3" fmla="*/ 715603 h 2999631"/>
              <a:gd name="connsiteX4" fmla="*/ 3910932 w 4033417"/>
              <a:gd name="connsiteY4" fmla="*/ 1255307 h 2999631"/>
              <a:gd name="connsiteX5" fmla="*/ 3875717 w 4033417"/>
              <a:gd name="connsiteY5" fmla="*/ 2052858 h 2999631"/>
              <a:gd name="connsiteX6" fmla="*/ 3909055 w 4033417"/>
              <a:gd name="connsiteY6" fmla="*/ 2581494 h 2999631"/>
              <a:gd name="connsiteX7" fmla="*/ 3818567 w 4033417"/>
              <a:gd name="connsiteY7" fmla="*/ 2700559 h 2999631"/>
              <a:gd name="connsiteX8" fmla="*/ 2323142 w 4033417"/>
              <a:gd name="connsiteY8" fmla="*/ 2857721 h 2999631"/>
              <a:gd name="connsiteX9" fmla="*/ 329504 w 4033417"/>
              <a:gd name="connsiteY9" fmla="*/ 2934979 h 2999631"/>
              <a:gd name="connsiteX0" fmla="*/ 329504 w 4033417"/>
              <a:gd name="connsiteY0" fmla="*/ 2930920 h 2995572"/>
              <a:gd name="connsiteX1" fmla="*/ 73975 w 4033417"/>
              <a:gd name="connsiteY1" fmla="*/ 421639 h 2995572"/>
              <a:gd name="connsiteX2" fmla="*/ 3799055 w 4033417"/>
              <a:gd name="connsiteY2" fmla="*/ 70410 h 2995572"/>
              <a:gd name="connsiteX3" fmla="*/ 4033417 w 4033417"/>
              <a:gd name="connsiteY3" fmla="*/ 711544 h 2995572"/>
              <a:gd name="connsiteX4" fmla="*/ 3910932 w 4033417"/>
              <a:gd name="connsiteY4" fmla="*/ 1251248 h 2995572"/>
              <a:gd name="connsiteX5" fmla="*/ 3875717 w 4033417"/>
              <a:gd name="connsiteY5" fmla="*/ 2048799 h 2995572"/>
              <a:gd name="connsiteX6" fmla="*/ 3909055 w 4033417"/>
              <a:gd name="connsiteY6" fmla="*/ 2577435 h 2995572"/>
              <a:gd name="connsiteX7" fmla="*/ 3818567 w 4033417"/>
              <a:gd name="connsiteY7" fmla="*/ 2696500 h 2995572"/>
              <a:gd name="connsiteX8" fmla="*/ 2323142 w 4033417"/>
              <a:gd name="connsiteY8" fmla="*/ 2853662 h 2995572"/>
              <a:gd name="connsiteX9" fmla="*/ 329504 w 4033417"/>
              <a:gd name="connsiteY9" fmla="*/ 2930920 h 2995572"/>
              <a:gd name="connsiteX0" fmla="*/ 329504 w 4033417"/>
              <a:gd name="connsiteY0" fmla="*/ 2930920 h 2995572"/>
              <a:gd name="connsiteX1" fmla="*/ 73975 w 4033417"/>
              <a:gd name="connsiteY1" fmla="*/ 421639 h 2995572"/>
              <a:gd name="connsiteX2" fmla="*/ 3799055 w 4033417"/>
              <a:gd name="connsiteY2" fmla="*/ 70410 h 2995572"/>
              <a:gd name="connsiteX3" fmla="*/ 4033417 w 4033417"/>
              <a:gd name="connsiteY3" fmla="*/ 711544 h 2995572"/>
              <a:gd name="connsiteX4" fmla="*/ 3910932 w 4033417"/>
              <a:gd name="connsiteY4" fmla="*/ 1251248 h 2995572"/>
              <a:gd name="connsiteX5" fmla="*/ 3875717 w 4033417"/>
              <a:gd name="connsiteY5" fmla="*/ 2048799 h 2995572"/>
              <a:gd name="connsiteX6" fmla="*/ 3909055 w 4033417"/>
              <a:gd name="connsiteY6" fmla="*/ 2577435 h 2995572"/>
              <a:gd name="connsiteX7" fmla="*/ 3818567 w 4033417"/>
              <a:gd name="connsiteY7" fmla="*/ 2696500 h 2995572"/>
              <a:gd name="connsiteX8" fmla="*/ 2323142 w 4033417"/>
              <a:gd name="connsiteY8" fmla="*/ 2853662 h 2995572"/>
              <a:gd name="connsiteX9" fmla="*/ 329504 w 4033417"/>
              <a:gd name="connsiteY9" fmla="*/ 2930920 h 2995572"/>
              <a:gd name="connsiteX0" fmla="*/ 329504 w 4033417"/>
              <a:gd name="connsiteY0" fmla="*/ 2943139 h 3007791"/>
              <a:gd name="connsiteX1" fmla="*/ 73975 w 4033417"/>
              <a:gd name="connsiteY1" fmla="*/ 433858 h 3007791"/>
              <a:gd name="connsiteX2" fmla="*/ 3808580 w 4033417"/>
              <a:gd name="connsiteY2" fmla="*/ 68342 h 3007791"/>
              <a:gd name="connsiteX3" fmla="*/ 4033417 w 4033417"/>
              <a:gd name="connsiteY3" fmla="*/ 723763 h 3007791"/>
              <a:gd name="connsiteX4" fmla="*/ 3910932 w 4033417"/>
              <a:gd name="connsiteY4" fmla="*/ 1263467 h 3007791"/>
              <a:gd name="connsiteX5" fmla="*/ 3875717 w 4033417"/>
              <a:gd name="connsiteY5" fmla="*/ 2061018 h 3007791"/>
              <a:gd name="connsiteX6" fmla="*/ 3909055 w 4033417"/>
              <a:gd name="connsiteY6" fmla="*/ 2589654 h 3007791"/>
              <a:gd name="connsiteX7" fmla="*/ 3818567 w 4033417"/>
              <a:gd name="connsiteY7" fmla="*/ 2708719 h 3007791"/>
              <a:gd name="connsiteX8" fmla="*/ 2323142 w 4033417"/>
              <a:gd name="connsiteY8" fmla="*/ 2865881 h 3007791"/>
              <a:gd name="connsiteX9" fmla="*/ 329504 w 4033417"/>
              <a:gd name="connsiteY9" fmla="*/ 2943139 h 3007791"/>
              <a:gd name="connsiteX0" fmla="*/ 329504 w 4033417"/>
              <a:gd name="connsiteY0" fmla="*/ 2943139 h 3007791"/>
              <a:gd name="connsiteX1" fmla="*/ 73975 w 4033417"/>
              <a:gd name="connsiteY1" fmla="*/ 433858 h 3007791"/>
              <a:gd name="connsiteX2" fmla="*/ 3808580 w 4033417"/>
              <a:gd name="connsiteY2" fmla="*/ 68342 h 3007791"/>
              <a:gd name="connsiteX3" fmla="*/ 4033417 w 4033417"/>
              <a:gd name="connsiteY3" fmla="*/ 723763 h 3007791"/>
              <a:gd name="connsiteX4" fmla="*/ 3910932 w 4033417"/>
              <a:gd name="connsiteY4" fmla="*/ 1263467 h 3007791"/>
              <a:gd name="connsiteX5" fmla="*/ 3875717 w 4033417"/>
              <a:gd name="connsiteY5" fmla="*/ 2061018 h 3007791"/>
              <a:gd name="connsiteX6" fmla="*/ 3909055 w 4033417"/>
              <a:gd name="connsiteY6" fmla="*/ 2589654 h 3007791"/>
              <a:gd name="connsiteX7" fmla="*/ 3818567 w 4033417"/>
              <a:gd name="connsiteY7" fmla="*/ 2708719 h 3007791"/>
              <a:gd name="connsiteX8" fmla="*/ 2323142 w 4033417"/>
              <a:gd name="connsiteY8" fmla="*/ 2865881 h 3007791"/>
              <a:gd name="connsiteX9" fmla="*/ 329504 w 4033417"/>
              <a:gd name="connsiteY9" fmla="*/ 2943139 h 3007791"/>
              <a:gd name="connsiteX0" fmla="*/ 329504 w 4033417"/>
              <a:gd name="connsiteY0" fmla="*/ 2938935 h 3003587"/>
              <a:gd name="connsiteX1" fmla="*/ 73975 w 4033417"/>
              <a:gd name="connsiteY1" fmla="*/ 429654 h 3003587"/>
              <a:gd name="connsiteX2" fmla="*/ 1946904 w 4033417"/>
              <a:gd name="connsiteY2" fmla="*/ 66089 h 3003587"/>
              <a:gd name="connsiteX3" fmla="*/ 3808580 w 4033417"/>
              <a:gd name="connsiteY3" fmla="*/ 64138 h 3003587"/>
              <a:gd name="connsiteX4" fmla="*/ 4033417 w 4033417"/>
              <a:gd name="connsiteY4" fmla="*/ 719559 h 3003587"/>
              <a:gd name="connsiteX5" fmla="*/ 3910932 w 4033417"/>
              <a:gd name="connsiteY5" fmla="*/ 1259263 h 3003587"/>
              <a:gd name="connsiteX6" fmla="*/ 3875717 w 4033417"/>
              <a:gd name="connsiteY6" fmla="*/ 2056814 h 3003587"/>
              <a:gd name="connsiteX7" fmla="*/ 3909055 w 4033417"/>
              <a:gd name="connsiteY7" fmla="*/ 2585450 h 3003587"/>
              <a:gd name="connsiteX8" fmla="*/ 3818567 w 4033417"/>
              <a:gd name="connsiteY8" fmla="*/ 2704515 h 3003587"/>
              <a:gd name="connsiteX9" fmla="*/ 2323142 w 4033417"/>
              <a:gd name="connsiteY9" fmla="*/ 2861677 h 3003587"/>
              <a:gd name="connsiteX10" fmla="*/ 329504 w 4033417"/>
              <a:gd name="connsiteY10" fmla="*/ 2938935 h 3003587"/>
              <a:gd name="connsiteX0" fmla="*/ 329504 w 4033417"/>
              <a:gd name="connsiteY0" fmla="*/ 2921622 h 2986274"/>
              <a:gd name="connsiteX1" fmla="*/ 73975 w 4033417"/>
              <a:gd name="connsiteY1" fmla="*/ 412341 h 2986274"/>
              <a:gd name="connsiteX2" fmla="*/ 1956429 w 4033417"/>
              <a:gd name="connsiteY2" fmla="*/ 105926 h 2986274"/>
              <a:gd name="connsiteX3" fmla="*/ 3808580 w 4033417"/>
              <a:gd name="connsiteY3" fmla="*/ 46825 h 2986274"/>
              <a:gd name="connsiteX4" fmla="*/ 4033417 w 4033417"/>
              <a:gd name="connsiteY4" fmla="*/ 702246 h 2986274"/>
              <a:gd name="connsiteX5" fmla="*/ 3910932 w 4033417"/>
              <a:gd name="connsiteY5" fmla="*/ 1241950 h 2986274"/>
              <a:gd name="connsiteX6" fmla="*/ 3875717 w 4033417"/>
              <a:gd name="connsiteY6" fmla="*/ 2039501 h 2986274"/>
              <a:gd name="connsiteX7" fmla="*/ 3909055 w 4033417"/>
              <a:gd name="connsiteY7" fmla="*/ 2568137 h 2986274"/>
              <a:gd name="connsiteX8" fmla="*/ 3818567 w 4033417"/>
              <a:gd name="connsiteY8" fmla="*/ 2687202 h 2986274"/>
              <a:gd name="connsiteX9" fmla="*/ 2323142 w 4033417"/>
              <a:gd name="connsiteY9" fmla="*/ 2844364 h 2986274"/>
              <a:gd name="connsiteX10" fmla="*/ 329504 w 4033417"/>
              <a:gd name="connsiteY10" fmla="*/ 2921622 h 2986274"/>
              <a:gd name="connsiteX0" fmla="*/ 329504 w 4033417"/>
              <a:gd name="connsiteY0" fmla="*/ 2930061 h 2994713"/>
              <a:gd name="connsiteX1" fmla="*/ 73975 w 4033417"/>
              <a:gd name="connsiteY1" fmla="*/ 420780 h 2994713"/>
              <a:gd name="connsiteX2" fmla="*/ 1956429 w 4033417"/>
              <a:gd name="connsiteY2" fmla="*/ 114365 h 2994713"/>
              <a:gd name="connsiteX3" fmla="*/ 3808580 w 4033417"/>
              <a:gd name="connsiteY3" fmla="*/ 55264 h 2994713"/>
              <a:gd name="connsiteX4" fmla="*/ 4033417 w 4033417"/>
              <a:gd name="connsiteY4" fmla="*/ 710685 h 2994713"/>
              <a:gd name="connsiteX5" fmla="*/ 3910932 w 4033417"/>
              <a:gd name="connsiteY5" fmla="*/ 1250389 h 2994713"/>
              <a:gd name="connsiteX6" fmla="*/ 3875717 w 4033417"/>
              <a:gd name="connsiteY6" fmla="*/ 2047940 h 2994713"/>
              <a:gd name="connsiteX7" fmla="*/ 3909055 w 4033417"/>
              <a:gd name="connsiteY7" fmla="*/ 2576576 h 2994713"/>
              <a:gd name="connsiteX8" fmla="*/ 3818567 w 4033417"/>
              <a:gd name="connsiteY8" fmla="*/ 2695641 h 2994713"/>
              <a:gd name="connsiteX9" fmla="*/ 2323142 w 4033417"/>
              <a:gd name="connsiteY9" fmla="*/ 2852803 h 2994713"/>
              <a:gd name="connsiteX10" fmla="*/ 329504 w 4033417"/>
              <a:gd name="connsiteY10" fmla="*/ 2930061 h 2994713"/>
              <a:gd name="connsiteX0" fmla="*/ 333400 w 4037313"/>
              <a:gd name="connsiteY0" fmla="*/ 2930061 h 2994713"/>
              <a:gd name="connsiteX1" fmla="*/ 73109 w 4037313"/>
              <a:gd name="connsiteY1" fmla="*/ 482693 h 2994713"/>
              <a:gd name="connsiteX2" fmla="*/ 1960325 w 4037313"/>
              <a:gd name="connsiteY2" fmla="*/ 114365 h 2994713"/>
              <a:gd name="connsiteX3" fmla="*/ 3812476 w 4037313"/>
              <a:gd name="connsiteY3" fmla="*/ 55264 h 2994713"/>
              <a:gd name="connsiteX4" fmla="*/ 4037313 w 4037313"/>
              <a:gd name="connsiteY4" fmla="*/ 710685 h 2994713"/>
              <a:gd name="connsiteX5" fmla="*/ 3914828 w 4037313"/>
              <a:gd name="connsiteY5" fmla="*/ 1250389 h 2994713"/>
              <a:gd name="connsiteX6" fmla="*/ 3879613 w 4037313"/>
              <a:gd name="connsiteY6" fmla="*/ 2047940 h 2994713"/>
              <a:gd name="connsiteX7" fmla="*/ 3912951 w 4037313"/>
              <a:gd name="connsiteY7" fmla="*/ 2576576 h 2994713"/>
              <a:gd name="connsiteX8" fmla="*/ 3822463 w 4037313"/>
              <a:gd name="connsiteY8" fmla="*/ 2695641 h 2994713"/>
              <a:gd name="connsiteX9" fmla="*/ 2327038 w 4037313"/>
              <a:gd name="connsiteY9" fmla="*/ 2852803 h 2994713"/>
              <a:gd name="connsiteX10" fmla="*/ 333400 w 4037313"/>
              <a:gd name="connsiteY10" fmla="*/ 2930061 h 2994713"/>
              <a:gd name="connsiteX0" fmla="*/ 333400 w 4037313"/>
              <a:gd name="connsiteY0" fmla="*/ 2930061 h 2994713"/>
              <a:gd name="connsiteX1" fmla="*/ 73109 w 4037313"/>
              <a:gd name="connsiteY1" fmla="*/ 482693 h 2994713"/>
              <a:gd name="connsiteX2" fmla="*/ 1960325 w 4037313"/>
              <a:gd name="connsiteY2" fmla="*/ 114365 h 2994713"/>
              <a:gd name="connsiteX3" fmla="*/ 3812476 w 4037313"/>
              <a:gd name="connsiteY3" fmla="*/ 55264 h 2994713"/>
              <a:gd name="connsiteX4" fmla="*/ 4037313 w 4037313"/>
              <a:gd name="connsiteY4" fmla="*/ 710685 h 2994713"/>
              <a:gd name="connsiteX5" fmla="*/ 3914828 w 4037313"/>
              <a:gd name="connsiteY5" fmla="*/ 1250389 h 2994713"/>
              <a:gd name="connsiteX6" fmla="*/ 3879613 w 4037313"/>
              <a:gd name="connsiteY6" fmla="*/ 2047940 h 2994713"/>
              <a:gd name="connsiteX7" fmla="*/ 3912951 w 4037313"/>
              <a:gd name="connsiteY7" fmla="*/ 2576576 h 2994713"/>
              <a:gd name="connsiteX8" fmla="*/ 3822463 w 4037313"/>
              <a:gd name="connsiteY8" fmla="*/ 2695641 h 2994713"/>
              <a:gd name="connsiteX9" fmla="*/ 2327038 w 4037313"/>
              <a:gd name="connsiteY9" fmla="*/ 2852803 h 2994713"/>
              <a:gd name="connsiteX10" fmla="*/ 333400 w 4037313"/>
              <a:gd name="connsiteY10" fmla="*/ 2930061 h 2994713"/>
              <a:gd name="connsiteX0" fmla="*/ 333400 w 4037313"/>
              <a:gd name="connsiteY0" fmla="*/ 2930061 h 2994713"/>
              <a:gd name="connsiteX1" fmla="*/ 73109 w 4037313"/>
              <a:gd name="connsiteY1" fmla="*/ 482693 h 2994713"/>
              <a:gd name="connsiteX2" fmla="*/ 1960325 w 4037313"/>
              <a:gd name="connsiteY2" fmla="*/ 114365 h 2994713"/>
              <a:gd name="connsiteX3" fmla="*/ 3812476 w 4037313"/>
              <a:gd name="connsiteY3" fmla="*/ 55264 h 2994713"/>
              <a:gd name="connsiteX4" fmla="*/ 4037313 w 4037313"/>
              <a:gd name="connsiteY4" fmla="*/ 710685 h 2994713"/>
              <a:gd name="connsiteX5" fmla="*/ 3914828 w 4037313"/>
              <a:gd name="connsiteY5" fmla="*/ 1250389 h 2994713"/>
              <a:gd name="connsiteX6" fmla="*/ 3879613 w 4037313"/>
              <a:gd name="connsiteY6" fmla="*/ 2047940 h 2994713"/>
              <a:gd name="connsiteX7" fmla="*/ 3912951 w 4037313"/>
              <a:gd name="connsiteY7" fmla="*/ 2576576 h 2994713"/>
              <a:gd name="connsiteX8" fmla="*/ 3822463 w 4037313"/>
              <a:gd name="connsiteY8" fmla="*/ 2695641 h 2994713"/>
              <a:gd name="connsiteX9" fmla="*/ 2327038 w 4037313"/>
              <a:gd name="connsiteY9" fmla="*/ 2852803 h 2994713"/>
              <a:gd name="connsiteX10" fmla="*/ 333400 w 4037313"/>
              <a:gd name="connsiteY10" fmla="*/ 2930061 h 2994713"/>
              <a:gd name="connsiteX0" fmla="*/ 333400 w 4037313"/>
              <a:gd name="connsiteY0" fmla="*/ 2933588 h 2998240"/>
              <a:gd name="connsiteX1" fmla="*/ 73109 w 4037313"/>
              <a:gd name="connsiteY1" fmla="*/ 486220 h 2998240"/>
              <a:gd name="connsiteX2" fmla="*/ 1931750 w 4037313"/>
              <a:gd name="connsiteY2" fmla="*/ 103605 h 2998240"/>
              <a:gd name="connsiteX3" fmla="*/ 3812476 w 4037313"/>
              <a:gd name="connsiteY3" fmla="*/ 58791 h 2998240"/>
              <a:gd name="connsiteX4" fmla="*/ 4037313 w 4037313"/>
              <a:gd name="connsiteY4" fmla="*/ 714212 h 2998240"/>
              <a:gd name="connsiteX5" fmla="*/ 3914828 w 4037313"/>
              <a:gd name="connsiteY5" fmla="*/ 1253916 h 2998240"/>
              <a:gd name="connsiteX6" fmla="*/ 3879613 w 4037313"/>
              <a:gd name="connsiteY6" fmla="*/ 2051467 h 2998240"/>
              <a:gd name="connsiteX7" fmla="*/ 3912951 w 4037313"/>
              <a:gd name="connsiteY7" fmla="*/ 2580103 h 2998240"/>
              <a:gd name="connsiteX8" fmla="*/ 3822463 w 4037313"/>
              <a:gd name="connsiteY8" fmla="*/ 2699168 h 2998240"/>
              <a:gd name="connsiteX9" fmla="*/ 2327038 w 4037313"/>
              <a:gd name="connsiteY9" fmla="*/ 2856330 h 2998240"/>
              <a:gd name="connsiteX10" fmla="*/ 333400 w 4037313"/>
              <a:gd name="connsiteY10" fmla="*/ 2933588 h 2998240"/>
              <a:gd name="connsiteX0" fmla="*/ 333400 w 4037313"/>
              <a:gd name="connsiteY0" fmla="*/ 2952638 h 3017290"/>
              <a:gd name="connsiteX1" fmla="*/ 73109 w 4037313"/>
              <a:gd name="connsiteY1" fmla="*/ 505270 h 3017290"/>
              <a:gd name="connsiteX2" fmla="*/ 1931750 w 4037313"/>
              <a:gd name="connsiteY2" fmla="*/ 122655 h 3017290"/>
              <a:gd name="connsiteX3" fmla="*/ 3812476 w 4037313"/>
              <a:gd name="connsiteY3" fmla="*/ 77841 h 3017290"/>
              <a:gd name="connsiteX4" fmla="*/ 4037313 w 4037313"/>
              <a:gd name="connsiteY4" fmla="*/ 733262 h 3017290"/>
              <a:gd name="connsiteX5" fmla="*/ 3914828 w 4037313"/>
              <a:gd name="connsiteY5" fmla="*/ 1272966 h 3017290"/>
              <a:gd name="connsiteX6" fmla="*/ 3879613 w 4037313"/>
              <a:gd name="connsiteY6" fmla="*/ 2070517 h 3017290"/>
              <a:gd name="connsiteX7" fmla="*/ 3912951 w 4037313"/>
              <a:gd name="connsiteY7" fmla="*/ 2599153 h 3017290"/>
              <a:gd name="connsiteX8" fmla="*/ 3822463 w 4037313"/>
              <a:gd name="connsiteY8" fmla="*/ 2718218 h 3017290"/>
              <a:gd name="connsiteX9" fmla="*/ 2327038 w 4037313"/>
              <a:gd name="connsiteY9" fmla="*/ 2875380 h 3017290"/>
              <a:gd name="connsiteX10" fmla="*/ 333400 w 4037313"/>
              <a:gd name="connsiteY10" fmla="*/ 2952638 h 3017290"/>
              <a:gd name="connsiteX0" fmla="*/ 357136 w 4032474"/>
              <a:gd name="connsiteY0" fmla="*/ 2962163 h 3025021"/>
              <a:gd name="connsiteX1" fmla="*/ 68270 w 4032474"/>
              <a:gd name="connsiteY1" fmla="*/ 505270 h 3025021"/>
              <a:gd name="connsiteX2" fmla="*/ 1926911 w 4032474"/>
              <a:gd name="connsiteY2" fmla="*/ 122655 h 3025021"/>
              <a:gd name="connsiteX3" fmla="*/ 3807637 w 4032474"/>
              <a:gd name="connsiteY3" fmla="*/ 77841 h 3025021"/>
              <a:gd name="connsiteX4" fmla="*/ 4032474 w 4032474"/>
              <a:gd name="connsiteY4" fmla="*/ 733262 h 3025021"/>
              <a:gd name="connsiteX5" fmla="*/ 3909989 w 4032474"/>
              <a:gd name="connsiteY5" fmla="*/ 1272966 h 3025021"/>
              <a:gd name="connsiteX6" fmla="*/ 3874774 w 4032474"/>
              <a:gd name="connsiteY6" fmla="*/ 2070517 h 3025021"/>
              <a:gd name="connsiteX7" fmla="*/ 3908112 w 4032474"/>
              <a:gd name="connsiteY7" fmla="*/ 2599153 h 3025021"/>
              <a:gd name="connsiteX8" fmla="*/ 3817624 w 4032474"/>
              <a:gd name="connsiteY8" fmla="*/ 2718218 h 3025021"/>
              <a:gd name="connsiteX9" fmla="*/ 2322199 w 4032474"/>
              <a:gd name="connsiteY9" fmla="*/ 2875380 h 3025021"/>
              <a:gd name="connsiteX10" fmla="*/ 357136 w 4032474"/>
              <a:gd name="connsiteY10" fmla="*/ 2962163 h 3025021"/>
              <a:gd name="connsiteX0" fmla="*/ 460000 w 4135338"/>
              <a:gd name="connsiteY0" fmla="*/ 2960973 h 3023831"/>
              <a:gd name="connsiteX1" fmla="*/ 53299 w 4135338"/>
              <a:gd name="connsiteY1" fmla="*/ 409812 h 3023831"/>
              <a:gd name="connsiteX2" fmla="*/ 2029775 w 4135338"/>
              <a:gd name="connsiteY2" fmla="*/ 121465 h 3023831"/>
              <a:gd name="connsiteX3" fmla="*/ 3910501 w 4135338"/>
              <a:gd name="connsiteY3" fmla="*/ 76651 h 3023831"/>
              <a:gd name="connsiteX4" fmla="*/ 4135338 w 4135338"/>
              <a:gd name="connsiteY4" fmla="*/ 732072 h 3023831"/>
              <a:gd name="connsiteX5" fmla="*/ 4012853 w 4135338"/>
              <a:gd name="connsiteY5" fmla="*/ 1271776 h 3023831"/>
              <a:gd name="connsiteX6" fmla="*/ 3977638 w 4135338"/>
              <a:gd name="connsiteY6" fmla="*/ 2069327 h 3023831"/>
              <a:gd name="connsiteX7" fmla="*/ 4010976 w 4135338"/>
              <a:gd name="connsiteY7" fmla="*/ 2597963 h 3023831"/>
              <a:gd name="connsiteX8" fmla="*/ 3920488 w 4135338"/>
              <a:gd name="connsiteY8" fmla="*/ 2717028 h 3023831"/>
              <a:gd name="connsiteX9" fmla="*/ 2425063 w 4135338"/>
              <a:gd name="connsiteY9" fmla="*/ 2874190 h 3023831"/>
              <a:gd name="connsiteX10" fmla="*/ 460000 w 4135338"/>
              <a:gd name="connsiteY10" fmla="*/ 2960973 h 3023831"/>
              <a:gd name="connsiteX0" fmla="*/ 460000 w 4135338"/>
              <a:gd name="connsiteY0" fmla="*/ 2960973 h 3023831"/>
              <a:gd name="connsiteX1" fmla="*/ 53299 w 4135338"/>
              <a:gd name="connsiteY1" fmla="*/ 409812 h 3023831"/>
              <a:gd name="connsiteX2" fmla="*/ 2029775 w 4135338"/>
              <a:gd name="connsiteY2" fmla="*/ 121465 h 3023831"/>
              <a:gd name="connsiteX3" fmla="*/ 3910501 w 4135338"/>
              <a:gd name="connsiteY3" fmla="*/ 76651 h 3023831"/>
              <a:gd name="connsiteX4" fmla="*/ 4135338 w 4135338"/>
              <a:gd name="connsiteY4" fmla="*/ 732072 h 3023831"/>
              <a:gd name="connsiteX5" fmla="*/ 4012853 w 4135338"/>
              <a:gd name="connsiteY5" fmla="*/ 1271776 h 3023831"/>
              <a:gd name="connsiteX6" fmla="*/ 3977638 w 4135338"/>
              <a:gd name="connsiteY6" fmla="*/ 2069327 h 3023831"/>
              <a:gd name="connsiteX7" fmla="*/ 4010976 w 4135338"/>
              <a:gd name="connsiteY7" fmla="*/ 2597963 h 3023831"/>
              <a:gd name="connsiteX8" fmla="*/ 3920488 w 4135338"/>
              <a:gd name="connsiteY8" fmla="*/ 2717028 h 3023831"/>
              <a:gd name="connsiteX9" fmla="*/ 2425063 w 4135338"/>
              <a:gd name="connsiteY9" fmla="*/ 2874190 h 3023831"/>
              <a:gd name="connsiteX10" fmla="*/ 460000 w 4135338"/>
              <a:gd name="connsiteY10" fmla="*/ 2960973 h 3023831"/>
              <a:gd name="connsiteX0" fmla="*/ 422204 w 4139963"/>
              <a:gd name="connsiteY0" fmla="*/ 3092948 h 3138223"/>
              <a:gd name="connsiteX1" fmla="*/ 57924 w 4139963"/>
              <a:gd name="connsiteY1" fmla="*/ 409812 h 3138223"/>
              <a:gd name="connsiteX2" fmla="*/ 2034400 w 4139963"/>
              <a:gd name="connsiteY2" fmla="*/ 121465 h 3138223"/>
              <a:gd name="connsiteX3" fmla="*/ 3915126 w 4139963"/>
              <a:gd name="connsiteY3" fmla="*/ 76651 h 3138223"/>
              <a:gd name="connsiteX4" fmla="*/ 4139963 w 4139963"/>
              <a:gd name="connsiteY4" fmla="*/ 732072 h 3138223"/>
              <a:gd name="connsiteX5" fmla="*/ 4017478 w 4139963"/>
              <a:gd name="connsiteY5" fmla="*/ 1271776 h 3138223"/>
              <a:gd name="connsiteX6" fmla="*/ 3982263 w 4139963"/>
              <a:gd name="connsiteY6" fmla="*/ 2069327 h 3138223"/>
              <a:gd name="connsiteX7" fmla="*/ 4015601 w 4139963"/>
              <a:gd name="connsiteY7" fmla="*/ 2597963 h 3138223"/>
              <a:gd name="connsiteX8" fmla="*/ 3925113 w 4139963"/>
              <a:gd name="connsiteY8" fmla="*/ 2717028 h 3138223"/>
              <a:gd name="connsiteX9" fmla="*/ 2429688 w 4139963"/>
              <a:gd name="connsiteY9" fmla="*/ 2874190 h 3138223"/>
              <a:gd name="connsiteX10" fmla="*/ 422204 w 4139963"/>
              <a:gd name="connsiteY10" fmla="*/ 3092948 h 3138223"/>
              <a:gd name="connsiteX0" fmla="*/ 436843 w 4154602"/>
              <a:gd name="connsiteY0" fmla="*/ 3092948 h 3138223"/>
              <a:gd name="connsiteX1" fmla="*/ 72563 w 4154602"/>
              <a:gd name="connsiteY1" fmla="*/ 409812 h 3138223"/>
              <a:gd name="connsiteX2" fmla="*/ 2049039 w 4154602"/>
              <a:gd name="connsiteY2" fmla="*/ 121465 h 3138223"/>
              <a:gd name="connsiteX3" fmla="*/ 3929765 w 4154602"/>
              <a:gd name="connsiteY3" fmla="*/ 76651 h 3138223"/>
              <a:gd name="connsiteX4" fmla="*/ 4154602 w 4154602"/>
              <a:gd name="connsiteY4" fmla="*/ 732072 h 3138223"/>
              <a:gd name="connsiteX5" fmla="*/ 4032117 w 4154602"/>
              <a:gd name="connsiteY5" fmla="*/ 1271776 h 3138223"/>
              <a:gd name="connsiteX6" fmla="*/ 3996902 w 4154602"/>
              <a:gd name="connsiteY6" fmla="*/ 2069327 h 3138223"/>
              <a:gd name="connsiteX7" fmla="*/ 4030240 w 4154602"/>
              <a:gd name="connsiteY7" fmla="*/ 2597963 h 3138223"/>
              <a:gd name="connsiteX8" fmla="*/ 3939752 w 4154602"/>
              <a:gd name="connsiteY8" fmla="*/ 2717028 h 3138223"/>
              <a:gd name="connsiteX9" fmla="*/ 2444327 w 4154602"/>
              <a:gd name="connsiteY9" fmla="*/ 2874190 h 3138223"/>
              <a:gd name="connsiteX10" fmla="*/ 436843 w 4154602"/>
              <a:gd name="connsiteY10" fmla="*/ 3092948 h 3138223"/>
              <a:gd name="connsiteX0" fmla="*/ 436843 w 4154602"/>
              <a:gd name="connsiteY0" fmla="*/ 3092948 h 3160155"/>
              <a:gd name="connsiteX1" fmla="*/ 72563 w 4154602"/>
              <a:gd name="connsiteY1" fmla="*/ 409812 h 3160155"/>
              <a:gd name="connsiteX2" fmla="*/ 2049039 w 4154602"/>
              <a:gd name="connsiteY2" fmla="*/ 121465 h 3160155"/>
              <a:gd name="connsiteX3" fmla="*/ 3929765 w 4154602"/>
              <a:gd name="connsiteY3" fmla="*/ 76651 h 3160155"/>
              <a:gd name="connsiteX4" fmla="*/ 4154602 w 4154602"/>
              <a:gd name="connsiteY4" fmla="*/ 732072 h 3160155"/>
              <a:gd name="connsiteX5" fmla="*/ 4032117 w 4154602"/>
              <a:gd name="connsiteY5" fmla="*/ 1271776 h 3160155"/>
              <a:gd name="connsiteX6" fmla="*/ 3996902 w 4154602"/>
              <a:gd name="connsiteY6" fmla="*/ 2069327 h 3160155"/>
              <a:gd name="connsiteX7" fmla="*/ 4030240 w 4154602"/>
              <a:gd name="connsiteY7" fmla="*/ 2597963 h 3160155"/>
              <a:gd name="connsiteX8" fmla="*/ 3939752 w 4154602"/>
              <a:gd name="connsiteY8" fmla="*/ 2717028 h 3160155"/>
              <a:gd name="connsiteX9" fmla="*/ 2444327 w 4154602"/>
              <a:gd name="connsiteY9" fmla="*/ 2874190 h 3160155"/>
              <a:gd name="connsiteX10" fmla="*/ 436843 w 4154602"/>
              <a:gd name="connsiteY10" fmla="*/ 3092948 h 3160155"/>
              <a:gd name="connsiteX0" fmla="*/ 436843 w 4154602"/>
              <a:gd name="connsiteY0" fmla="*/ 3092948 h 3166246"/>
              <a:gd name="connsiteX1" fmla="*/ 72563 w 4154602"/>
              <a:gd name="connsiteY1" fmla="*/ 409812 h 3166246"/>
              <a:gd name="connsiteX2" fmla="*/ 2049039 w 4154602"/>
              <a:gd name="connsiteY2" fmla="*/ 121465 h 3166246"/>
              <a:gd name="connsiteX3" fmla="*/ 3929765 w 4154602"/>
              <a:gd name="connsiteY3" fmla="*/ 76651 h 3166246"/>
              <a:gd name="connsiteX4" fmla="*/ 4154602 w 4154602"/>
              <a:gd name="connsiteY4" fmla="*/ 732072 h 3166246"/>
              <a:gd name="connsiteX5" fmla="*/ 4032117 w 4154602"/>
              <a:gd name="connsiteY5" fmla="*/ 1271776 h 3166246"/>
              <a:gd name="connsiteX6" fmla="*/ 3996902 w 4154602"/>
              <a:gd name="connsiteY6" fmla="*/ 2069327 h 3166246"/>
              <a:gd name="connsiteX7" fmla="*/ 4030240 w 4154602"/>
              <a:gd name="connsiteY7" fmla="*/ 2597963 h 3166246"/>
              <a:gd name="connsiteX8" fmla="*/ 3939752 w 4154602"/>
              <a:gd name="connsiteY8" fmla="*/ 2717028 h 3166246"/>
              <a:gd name="connsiteX9" fmla="*/ 2562162 w 4154602"/>
              <a:gd name="connsiteY9" fmla="*/ 2921324 h 3166246"/>
              <a:gd name="connsiteX10" fmla="*/ 436843 w 4154602"/>
              <a:gd name="connsiteY10" fmla="*/ 3092948 h 3166246"/>
              <a:gd name="connsiteX0" fmla="*/ 436843 w 4154602"/>
              <a:gd name="connsiteY0" fmla="*/ 3092948 h 3148929"/>
              <a:gd name="connsiteX1" fmla="*/ 72563 w 4154602"/>
              <a:gd name="connsiteY1" fmla="*/ 409812 h 3148929"/>
              <a:gd name="connsiteX2" fmla="*/ 2049039 w 4154602"/>
              <a:gd name="connsiteY2" fmla="*/ 121465 h 3148929"/>
              <a:gd name="connsiteX3" fmla="*/ 3929765 w 4154602"/>
              <a:gd name="connsiteY3" fmla="*/ 76651 h 3148929"/>
              <a:gd name="connsiteX4" fmla="*/ 4154602 w 4154602"/>
              <a:gd name="connsiteY4" fmla="*/ 732072 h 3148929"/>
              <a:gd name="connsiteX5" fmla="*/ 4032117 w 4154602"/>
              <a:gd name="connsiteY5" fmla="*/ 1271776 h 3148929"/>
              <a:gd name="connsiteX6" fmla="*/ 3996902 w 4154602"/>
              <a:gd name="connsiteY6" fmla="*/ 2069327 h 3148929"/>
              <a:gd name="connsiteX7" fmla="*/ 4030240 w 4154602"/>
              <a:gd name="connsiteY7" fmla="*/ 2597963 h 3148929"/>
              <a:gd name="connsiteX8" fmla="*/ 3939752 w 4154602"/>
              <a:gd name="connsiteY8" fmla="*/ 2717028 h 3148929"/>
              <a:gd name="connsiteX9" fmla="*/ 2562162 w 4154602"/>
              <a:gd name="connsiteY9" fmla="*/ 2921324 h 3148929"/>
              <a:gd name="connsiteX10" fmla="*/ 436843 w 4154602"/>
              <a:gd name="connsiteY10" fmla="*/ 3092948 h 3148929"/>
              <a:gd name="connsiteX0" fmla="*/ 436843 w 4154602"/>
              <a:gd name="connsiteY0" fmla="*/ 3092948 h 3148929"/>
              <a:gd name="connsiteX1" fmla="*/ 72563 w 4154602"/>
              <a:gd name="connsiteY1" fmla="*/ 409812 h 3148929"/>
              <a:gd name="connsiteX2" fmla="*/ 2049039 w 4154602"/>
              <a:gd name="connsiteY2" fmla="*/ 121465 h 3148929"/>
              <a:gd name="connsiteX3" fmla="*/ 3929765 w 4154602"/>
              <a:gd name="connsiteY3" fmla="*/ 76651 h 3148929"/>
              <a:gd name="connsiteX4" fmla="*/ 4154602 w 4154602"/>
              <a:gd name="connsiteY4" fmla="*/ 732072 h 3148929"/>
              <a:gd name="connsiteX5" fmla="*/ 4032117 w 4154602"/>
              <a:gd name="connsiteY5" fmla="*/ 1271776 h 3148929"/>
              <a:gd name="connsiteX6" fmla="*/ 3996902 w 4154602"/>
              <a:gd name="connsiteY6" fmla="*/ 2069327 h 3148929"/>
              <a:gd name="connsiteX7" fmla="*/ 4030240 w 4154602"/>
              <a:gd name="connsiteY7" fmla="*/ 2597963 h 3148929"/>
              <a:gd name="connsiteX8" fmla="*/ 3590961 w 4154602"/>
              <a:gd name="connsiteY8" fmla="*/ 2839576 h 3148929"/>
              <a:gd name="connsiteX9" fmla="*/ 2562162 w 4154602"/>
              <a:gd name="connsiteY9" fmla="*/ 2921324 h 3148929"/>
              <a:gd name="connsiteX10" fmla="*/ 436843 w 4154602"/>
              <a:gd name="connsiteY10" fmla="*/ 3092948 h 3148929"/>
              <a:gd name="connsiteX0" fmla="*/ 436843 w 4154602"/>
              <a:gd name="connsiteY0" fmla="*/ 3092948 h 3149525"/>
              <a:gd name="connsiteX1" fmla="*/ 72563 w 4154602"/>
              <a:gd name="connsiteY1" fmla="*/ 409812 h 3149525"/>
              <a:gd name="connsiteX2" fmla="*/ 2049039 w 4154602"/>
              <a:gd name="connsiteY2" fmla="*/ 121465 h 3149525"/>
              <a:gd name="connsiteX3" fmla="*/ 3929765 w 4154602"/>
              <a:gd name="connsiteY3" fmla="*/ 76651 h 3149525"/>
              <a:gd name="connsiteX4" fmla="*/ 4154602 w 4154602"/>
              <a:gd name="connsiteY4" fmla="*/ 732072 h 3149525"/>
              <a:gd name="connsiteX5" fmla="*/ 4032117 w 4154602"/>
              <a:gd name="connsiteY5" fmla="*/ 1271776 h 3149525"/>
              <a:gd name="connsiteX6" fmla="*/ 3996902 w 4154602"/>
              <a:gd name="connsiteY6" fmla="*/ 2069327 h 3149525"/>
              <a:gd name="connsiteX7" fmla="*/ 4030240 w 4154602"/>
              <a:gd name="connsiteY7" fmla="*/ 2597963 h 3149525"/>
              <a:gd name="connsiteX8" fmla="*/ 3590961 w 4154602"/>
              <a:gd name="connsiteY8" fmla="*/ 2839576 h 3149525"/>
              <a:gd name="connsiteX9" fmla="*/ 2425474 w 4154602"/>
              <a:gd name="connsiteY9" fmla="*/ 2926037 h 3149525"/>
              <a:gd name="connsiteX10" fmla="*/ 436843 w 4154602"/>
              <a:gd name="connsiteY10" fmla="*/ 3092948 h 3149525"/>
              <a:gd name="connsiteX0" fmla="*/ 436843 w 4154602"/>
              <a:gd name="connsiteY0" fmla="*/ 3092948 h 3149525"/>
              <a:gd name="connsiteX1" fmla="*/ 72563 w 4154602"/>
              <a:gd name="connsiteY1" fmla="*/ 409812 h 3149525"/>
              <a:gd name="connsiteX2" fmla="*/ 2049039 w 4154602"/>
              <a:gd name="connsiteY2" fmla="*/ 121465 h 3149525"/>
              <a:gd name="connsiteX3" fmla="*/ 3929765 w 4154602"/>
              <a:gd name="connsiteY3" fmla="*/ 76651 h 3149525"/>
              <a:gd name="connsiteX4" fmla="*/ 4154602 w 4154602"/>
              <a:gd name="connsiteY4" fmla="*/ 732072 h 3149525"/>
              <a:gd name="connsiteX5" fmla="*/ 4032117 w 4154602"/>
              <a:gd name="connsiteY5" fmla="*/ 1271776 h 3149525"/>
              <a:gd name="connsiteX6" fmla="*/ 3996902 w 4154602"/>
              <a:gd name="connsiteY6" fmla="*/ 2069327 h 3149525"/>
              <a:gd name="connsiteX7" fmla="*/ 3667309 w 4154602"/>
              <a:gd name="connsiteY7" fmla="*/ 2612103 h 3149525"/>
              <a:gd name="connsiteX8" fmla="*/ 3590961 w 4154602"/>
              <a:gd name="connsiteY8" fmla="*/ 2839576 h 3149525"/>
              <a:gd name="connsiteX9" fmla="*/ 2425474 w 4154602"/>
              <a:gd name="connsiteY9" fmla="*/ 2926037 h 3149525"/>
              <a:gd name="connsiteX10" fmla="*/ 436843 w 4154602"/>
              <a:gd name="connsiteY10" fmla="*/ 3092948 h 3149525"/>
              <a:gd name="connsiteX0" fmla="*/ 436843 w 4154602"/>
              <a:gd name="connsiteY0" fmla="*/ 3092948 h 3149525"/>
              <a:gd name="connsiteX1" fmla="*/ 72563 w 4154602"/>
              <a:gd name="connsiteY1" fmla="*/ 409812 h 3149525"/>
              <a:gd name="connsiteX2" fmla="*/ 2049039 w 4154602"/>
              <a:gd name="connsiteY2" fmla="*/ 121465 h 3149525"/>
              <a:gd name="connsiteX3" fmla="*/ 3929765 w 4154602"/>
              <a:gd name="connsiteY3" fmla="*/ 76651 h 3149525"/>
              <a:gd name="connsiteX4" fmla="*/ 4154602 w 4154602"/>
              <a:gd name="connsiteY4" fmla="*/ 732072 h 3149525"/>
              <a:gd name="connsiteX5" fmla="*/ 4032117 w 4154602"/>
              <a:gd name="connsiteY5" fmla="*/ 1271776 h 3149525"/>
              <a:gd name="connsiteX6" fmla="*/ 3676391 w 4154602"/>
              <a:gd name="connsiteY6" fmla="*/ 2069327 h 3149525"/>
              <a:gd name="connsiteX7" fmla="*/ 3667309 w 4154602"/>
              <a:gd name="connsiteY7" fmla="*/ 2612103 h 3149525"/>
              <a:gd name="connsiteX8" fmla="*/ 3590961 w 4154602"/>
              <a:gd name="connsiteY8" fmla="*/ 2839576 h 3149525"/>
              <a:gd name="connsiteX9" fmla="*/ 2425474 w 4154602"/>
              <a:gd name="connsiteY9" fmla="*/ 2926037 h 3149525"/>
              <a:gd name="connsiteX10" fmla="*/ 436843 w 4154602"/>
              <a:gd name="connsiteY10" fmla="*/ 3092948 h 3149525"/>
              <a:gd name="connsiteX0" fmla="*/ 436843 w 4154602"/>
              <a:gd name="connsiteY0" fmla="*/ 3092948 h 3149525"/>
              <a:gd name="connsiteX1" fmla="*/ 72563 w 4154602"/>
              <a:gd name="connsiteY1" fmla="*/ 409812 h 3149525"/>
              <a:gd name="connsiteX2" fmla="*/ 2049039 w 4154602"/>
              <a:gd name="connsiteY2" fmla="*/ 121465 h 3149525"/>
              <a:gd name="connsiteX3" fmla="*/ 3929765 w 4154602"/>
              <a:gd name="connsiteY3" fmla="*/ 76651 h 3149525"/>
              <a:gd name="connsiteX4" fmla="*/ 4154602 w 4154602"/>
              <a:gd name="connsiteY4" fmla="*/ 732072 h 3149525"/>
              <a:gd name="connsiteX5" fmla="*/ 3678612 w 4154602"/>
              <a:gd name="connsiteY5" fmla="*/ 1238782 h 3149525"/>
              <a:gd name="connsiteX6" fmla="*/ 3676391 w 4154602"/>
              <a:gd name="connsiteY6" fmla="*/ 2069327 h 3149525"/>
              <a:gd name="connsiteX7" fmla="*/ 3667309 w 4154602"/>
              <a:gd name="connsiteY7" fmla="*/ 2612103 h 3149525"/>
              <a:gd name="connsiteX8" fmla="*/ 3590961 w 4154602"/>
              <a:gd name="connsiteY8" fmla="*/ 2839576 h 3149525"/>
              <a:gd name="connsiteX9" fmla="*/ 2425474 w 4154602"/>
              <a:gd name="connsiteY9" fmla="*/ 2926037 h 3149525"/>
              <a:gd name="connsiteX10" fmla="*/ 436843 w 4154602"/>
              <a:gd name="connsiteY10" fmla="*/ 3092948 h 3149525"/>
              <a:gd name="connsiteX0" fmla="*/ 436843 w 3970015"/>
              <a:gd name="connsiteY0" fmla="*/ 3092948 h 3149525"/>
              <a:gd name="connsiteX1" fmla="*/ 72563 w 3970015"/>
              <a:gd name="connsiteY1" fmla="*/ 409812 h 3149525"/>
              <a:gd name="connsiteX2" fmla="*/ 2049039 w 3970015"/>
              <a:gd name="connsiteY2" fmla="*/ 121465 h 3149525"/>
              <a:gd name="connsiteX3" fmla="*/ 3929765 w 3970015"/>
              <a:gd name="connsiteY3" fmla="*/ 76651 h 3149525"/>
              <a:gd name="connsiteX4" fmla="*/ 3838804 w 3970015"/>
              <a:gd name="connsiteY4" fmla="*/ 614237 h 3149525"/>
              <a:gd name="connsiteX5" fmla="*/ 3678612 w 3970015"/>
              <a:gd name="connsiteY5" fmla="*/ 1238782 h 3149525"/>
              <a:gd name="connsiteX6" fmla="*/ 3676391 w 3970015"/>
              <a:gd name="connsiteY6" fmla="*/ 2069327 h 3149525"/>
              <a:gd name="connsiteX7" fmla="*/ 3667309 w 3970015"/>
              <a:gd name="connsiteY7" fmla="*/ 2612103 h 3149525"/>
              <a:gd name="connsiteX8" fmla="*/ 3590961 w 3970015"/>
              <a:gd name="connsiteY8" fmla="*/ 2839576 h 3149525"/>
              <a:gd name="connsiteX9" fmla="*/ 2425474 w 3970015"/>
              <a:gd name="connsiteY9" fmla="*/ 2926037 h 3149525"/>
              <a:gd name="connsiteX10" fmla="*/ 436843 w 3970015"/>
              <a:gd name="connsiteY10" fmla="*/ 3092948 h 3149525"/>
              <a:gd name="connsiteX0" fmla="*/ 436843 w 4016384"/>
              <a:gd name="connsiteY0" fmla="*/ 3179094 h 3235671"/>
              <a:gd name="connsiteX1" fmla="*/ 72563 w 4016384"/>
              <a:gd name="connsiteY1" fmla="*/ 495958 h 3235671"/>
              <a:gd name="connsiteX2" fmla="*/ 2049039 w 4016384"/>
              <a:gd name="connsiteY2" fmla="*/ 207611 h 3235671"/>
              <a:gd name="connsiteX3" fmla="*/ 3981612 w 4016384"/>
              <a:gd name="connsiteY3" fmla="*/ 59102 h 3235671"/>
              <a:gd name="connsiteX4" fmla="*/ 3838804 w 4016384"/>
              <a:gd name="connsiteY4" fmla="*/ 700383 h 3235671"/>
              <a:gd name="connsiteX5" fmla="*/ 3678612 w 4016384"/>
              <a:gd name="connsiteY5" fmla="*/ 1324928 h 3235671"/>
              <a:gd name="connsiteX6" fmla="*/ 3676391 w 4016384"/>
              <a:gd name="connsiteY6" fmla="*/ 2155473 h 3235671"/>
              <a:gd name="connsiteX7" fmla="*/ 3667309 w 4016384"/>
              <a:gd name="connsiteY7" fmla="*/ 2698249 h 3235671"/>
              <a:gd name="connsiteX8" fmla="*/ 3590961 w 4016384"/>
              <a:gd name="connsiteY8" fmla="*/ 2925722 h 3235671"/>
              <a:gd name="connsiteX9" fmla="*/ 2425474 w 4016384"/>
              <a:gd name="connsiteY9" fmla="*/ 3012183 h 3235671"/>
              <a:gd name="connsiteX10" fmla="*/ 436843 w 4016384"/>
              <a:gd name="connsiteY10" fmla="*/ 3179094 h 3235671"/>
              <a:gd name="connsiteX0" fmla="*/ 436843 w 4182454"/>
              <a:gd name="connsiteY0" fmla="*/ 3120068 h 3176645"/>
              <a:gd name="connsiteX1" fmla="*/ 72563 w 4182454"/>
              <a:gd name="connsiteY1" fmla="*/ 436932 h 3176645"/>
              <a:gd name="connsiteX2" fmla="*/ 2049039 w 4182454"/>
              <a:gd name="connsiteY2" fmla="*/ 148585 h 3176645"/>
              <a:gd name="connsiteX3" fmla="*/ 3981612 w 4182454"/>
              <a:gd name="connsiteY3" fmla="*/ 76 h 3176645"/>
              <a:gd name="connsiteX4" fmla="*/ 4121468 w 4182454"/>
              <a:gd name="connsiteY4" fmla="*/ 175188 h 3176645"/>
              <a:gd name="connsiteX5" fmla="*/ 3838804 w 4182454"/>
              <a:gd name="connsiteY5" fmla="*/ 641357 h 3176645"/>
              <a:gd name="connsiteX6" fmla="*/ 3678612 w 4182454"/>
              <a:gd name="connsiteY6" fmla="*/ 1265902 h 3176645"/>
              <a:gd name="connsiteX7" fmla="*/ 3676391 w 4182454"/>
              <a:gd name="connsiteY7" fmla="*/ 2096447 h 3176645"/>
              <a:gd name="connsiteX8" fmla="*/ 3667309 w 4182454"/>
              <a:gd name="connsiteY8" fmla="*/ 2639223 h 3176645"/>
              <a:gd name="connsiteX9" fmla="*/ 3590961 w 4182454"/>
              <a:gd name="connsiteY9" fmla="*/ 2866696 h 3176645"/>
              <a:gd name="connsiteX10" fmla="*/ 2425474 w 4182454"/>
              <a:gd name="connsiteY10" fmla="*/ 2953157 h 3176645"/>
              <a:gd name="connsiteX11" fmla="*/ 436843 w 4182454"/>
              <a:gd name="connsiteY11" fmla="*/ 3120068 h 3176645"/>
              <a:gd name="connsiteX0" fmla="*/ 436843 w 4135190"/>
              <a:gd name="connsiteY0" fmla="*/ 3120068 h 3176645"/>
              <a:gd name="connsiteX1" fmla="*/ 72563 w 4135190"/>
              <a:gd name="connsiteY1" fmla="*/ 436932 h 3176645"/>
              <a:gd name="connsiteX2" fmla="*/ 2049039 w 4135190"/>
              <a:gd name="connsiteY2" fmla="*/ 148585 h 3176645"/>
              <a:gd name="connsiteX3" fmla="*/ 3981612 w 4135190"/>
              <a:gd name="connsiteY3" fmla="*/ 76 h 3176645"/>
              <a:gd name="connsiteX4" fmla="*/ 4121468 w 4135190"/>
              <a:gd name="connsiteY4" fmla="*/ 175188 h 3176645"/>
              <a:gd name="connsiteX5" fmla="*/ 3838804 w 4135190"/>
              <a:gd name="connsiteY5" fmla="*/ 641357 h 3176645"/>
              <a:gd name="connsiteX6" fmla="*/ 3678612 w 4135190"/>
              <a:gd name="connsiteY6" fmla="*/ 1265902 h 3176645"/>
              <a:gd name="connsiteX7" fmla="*/ 3676391 w 4135190"/>
              <a:gd name="connsiteY7" fmla="*/ 2096447 h 3176645"/>
              <a:gd name="connsiteX8" fmla="*/ 3667309 w 4135190"/>
              <a:gd name="connsiteY8" fmla="*/ 2639223 h 3176645"/>
              <a:gd name="connsiteX9" fmla="*/ 3590961 w 4135190"/>
              <a:gd name="connsiteY9" fmla="*/ 2866696 h 3176645"/>
              <a:gd name="connsiteX10" fmla="*/ 2425474 w 4135190"/>
              <a:gd name="connsiteY10" fmla="*/ 2953157 h 3176645"/>
              <a:gd name="connsiteX11" fmla="*/ 436843 w 4135190"/>
              <a:gd name="connsiteY11" fmla="*/ 3120068 h 3176645"/>
              <a:gd name="connsiteX0" fmla="*/ 436843 w 4121468"/>
              <a:gd name="connsiteY0" fmla="*/ 3181312 h 3237889"/>
              <a:gd name="connsiteX1" fmla="*/ 72563 w 4121468"/>
              <a:gd name="connsiteY1" fmla="*/ 498176 h 3237889"/>
              <a:gd name="connsiteX2" fmla="*/ 2049039 w 4121468"/>
              <a:gd name="connsiteY2" fmla="*/ 209829 h 3237889"/>
              <a:gd name="connsiteX3" fmla="*/ 3741228 w 4121468"/>
              <a:gd name="connsiteY3" fmla="*/ 46 h 3237889"/>
              <a:gd name="connsiteX4" fmla="*/ 4121468 w 4121468"/>
              <a:gd name="connsiteY4" fmla="*/ 236432 h 3237889"/>
              <a:gd name="connsiteX5" fmla="*/ 3838804 w 4121468"/>
              <a:gd name="connsiteY5" fmla="*/ 702601 h 3237889"/>
              <a:gd name="connsiteX6" fmla="*/ 3678612 w 4121468"/>
              <a:gd name="connsiteY6" fmla="*/ 1327146 h 3237889"/>
              <a:gd name="connsiteX7" fmla="*/ 3676391 w 4121468"/>
              <a:gd name="connsiteY7" fmla="*/ 2157691 h 3237889"/>
              <a:gd name="connsiteX8" fmla="*/ 3667309 w 4121468"/>
              <a:gd name="connsiteY8" fmla="*/ 2700467 h 3237889"/>
              <a:gd name="connsiteX9" fmla="*/ 3590961 w 4121468"/>
              <a:gd name="connsiteY9" fmla="*/ 2927940 h 3237889"/>
              <a:gd name="connsiteX10" fmla="*/ 2425474 w 4121468"/>
              <a:gd name="connsiteY10" fmla="*/ 3014401 h 3237889"/>
              <a:gd name="connsiteX11" fmla="*/ 436843 w 4121468"/>
              <a:gd name="connsiteY11" fmla="*/ 3181312 h 3237889"/>
              <a:gd name="connsiteX0" fmla="*/ 436843 w 4121468"/>
              <a:gd name="connsiteY0" fmla="*/ 3181312 h 3237889"/>
              <a:gd name="connsiteX1" fmla="*/ 72563 w 4121468"/>
              <a:gd name="connsiteY1" fmla="*/ 498176 h 3237889"/>
              <a:gd name="connsiteX2" fmla="*/ 2049039 w 4121468"/>
              <a:gd name="connsiteY2" fmla="*/ 209829 h 3237889"/>
              <a:gd name="connsiteX3" fmla="*/ 3741228 w 4121468"/>
              <a:gd name="connsiteY3" fmla="*/ 46 h 3237889"/>
              <a:gd name="connsiteX4" fmla="*/ 4121468 w 4121468"/>
              <a:gd name="connsiteY4" fmla="*/ 236432 h 3237889"/>
              <a:gd name="connsiteX5" fmla="*/ 3838804 w 4121468"/>
              <a:gd name="connsiteY5" fmla="*/ 702601 h 3237889"/>
              <a:gd name="connsiteX6" fmla="*/ 3678612 w 4121468"/>
              <a:gd name="connsiteY6" fmla="*/ 1327146 h 3237889"/>
              <a:gd name="connsiteX7" fmla="*/ 3676391 w 4121468"/>
              <a:gd name="connsiteY7" fmla="*/ 2157691 h 3237889"/>
              <a:gd name="connsiteX8" fmla="*/ 3667309 w 4121468"/>
              <a:gd name="connsiteY8" fmla="*/ 2700467 h 3237889"/>
              <a:gd name="connsiteX9" fmla="*/ 3590961 w 4121468"/>
              <a:gd name="connsiteY9" fmla="*/ 2927940 h 3237889"/>
              <a:gd name="connsiteX10" fmla="*/ 2425474 w 4121468"/>
              <a:gd name="connsiteY10" fmla="*/ 3014401 h 3237889"/>
              <a:gd name="connsiteX11" fmla="*/ 436843 w 4121468"/>
              <a:gd name="connsiteY11" fmla="*/ 3181312 h 3237889"/>
              <a:gd name="connsiteX0" fmla="*/ 436843 w 4121468"/>
              <a:gd name="connsiteY0" fmla="*/ 3181312 h 3237889"/>
              <a:gd name="connsiteX1" fmla="*/ 72563 w 4121468"/>
              <a:gd name="connsiteY1" fmla="*/ 498176 h 3237889"/>
              <a:gd name="connsiteX2" fmla="*/ 2049039 w 4121468"/>
              <a:gd name="connsiteY2" fmla="*/ 209829 h 3237889"/>
              <a:gd name="connsiteX3" fmla="*/ 3741228 w 4121468"/>
              <a:gd name="connsiteY3" fmla="*/ 46 h 3237889"/>
              <a:gd name="connsiteX4" fmla="*/ 4121468 w 4121468"/>
              <a:gd name="connsiteY4" fmla="*/ 236432 h 3237889"/>
              <a:gd name="connsiteX5" fmla="*/ 3838804 w 4121468"/>
              <a:gd name="connsiteY5" fmla="*/ 702601 h 3237889"/>
              <a:gd name="connsiteX6" fmla="*/ 3678612 w 4121468"/>
              <a:gd name="connsiteY6" fmla="*/ 1327146 h 3237889"/>
              <a:gd name="connsiteX7" fmla="*/ 3676391 w 4121468"/>
              <a:gd name="connsiteY7" fmla="*/ 2157691 h 3237889"/>
              <a:gd name="connsiteX8" fmla="*/ 3667309 w 4121468"/>
              <a:gd name="connsiteY8" fmla="*/ 2700467 h 3237889"/>
              <a:gd name="connsiteX9" fmla="*/ 3590961 w 4121468"/>
              <a:gd name="connsiteY9" fmla="*/ 2927940 h 3237889"/>
              <a:gd name="connsiteX10" fmla="*/ 2425474 w 4121468"/>
              <a:gd name="connsiteY10" fmla="*/ 3014401 h 3237889"/>
              <a:gd name="connsiteX11" fmla="*/ 436843 w 4121468"/>
              <a:gd name="connsiteY11" fmla="*/ 3181312 h 3237889"/>
              <a:gd name="connsiteX0" fmla="*/ 436843 w 4121468"/>
              <a:gd name="connsiteY0" fmla="*/ 3181312 h 3237889"/>
              <a:gd name="connsiteX1" fmla="*/ 72563 w 4121468"/>
              <a:gd name="connsiteY1" fmla="*/ 498176 h 3237889"/>
              <a:gd name="connsiteX2" fmla="*/ 2049039 w 4121468"/>
              <a:gd name="connsiteY2" fmla="*/ 209829 h 3237889"/>
              <a:gd name="connsiteX3" fmla="*/ 3741228 w 4121468"/>
              <a:gd name="connsiteY3" fmla="*/ 46 h 3237889"/>
              <a:gd name="connsiteX4" fmla="*/ 4121468 w 4121468"/>
              <a:gd name="connsiteY4" fmla="*/ 236432 h 3237889"/>
              <a:gd name="connsiteX5" fmla="*/ 3838804 w 4121468"/>
              <a:gd name="connsiteY5" fmla="*/ 702601 h 3237889"/>
              <a:gd name="connsiteX6" fmla="*/ 3678612 w 4121468"/>
              <a:gd name="connsiteY6" fmla="*/ 1327146 h 3237889"/>
              <a:gd name="connsiteX7" fmla="*/ 3676391 w 4121468"/>
              <a:gd name="connsiteY7" fmla="*/ 2157691 h 3237889"/>
              <a:gd name="connsiteX8" fmla="*/ 3667309 w 4121468"/>
              <a:gd name="connsiteY8" fmla="*/ 2700467 h 3237889"/>
              <a:gd name="connsiteX9" fmla="*/ 3590961 w 4121468"/>
              <a:gd name="connsiteY9" fmla="*/ 2927940 h 3237889"/>
              <a:gd name="connsiteX10" fmla="*/ 2425474 w 4121468"/>
              <a:gd name="connsiteY10" fmla="*/ 3014401 h 3237889"/>
              <a:gd name="connsiteX11" fmla="*/ 436843 w 4121468"/>
              <a:gd name="connsiteY11" fmla="*/ 3181312 h 3237889"/>
              <a:gd name="connsiteX0" fmla="*/ 436843 w 4121468"/>
              <a:gd name="connsiteY0" fmla="*/ 3181312 h 3237889"/>
              <a:gd name="connsiteX1" fmla="*/ 72563 w 4121468"/>
              <a:gd name="connsiteY1" fmla="*/ 498176 h 3237889"/>
              <a:gd name="connsiteX2" fmla="*/ 2049039 w 4121468"/>
              <a:gd name="connsiteY2" fmla="*/ 209829 h 3237889"/>
              <a:gd name="connsiteX3" fmla="*/ 3741228 w 4121468"/>
              <a:gd name="connsiteY3" fmla="*/ 46 h 3237889"/>
              <a:gd name="connsiteX4" fmla="*/ 4121468 w 4121468"/>
              <a:gd name="connsiteY4" fmla="*/ 236432 h 3237889"/>
              <a:gd name="connsiteX5" fmla="*/ 3838804 w 4121468"/>
              <a:gd name="connsiteY5" fmla="*/ 702601 h 3237889"/>
              <a:gd name="connsiteX6" fmla="*/ 3678612 w 4121468"/>
              <a:gd name="connsiteY6" fmla="*/ 1327146 h 3237889"/>
              <a:gd name="connsiteX7" fmla="*/ 3676391 w 4121468"/>
              <a:gd name="connsiteY7" fmla="*/ 2157691 h 3237889"/>
              <a:gd name="connsiteX8" fmla="*/ 3667309 w 4121468"/>
              <a:gd name="connsiteY8" fmla="*/ 2700467 h 3237889"/>
              <a:gd name="connsiteX9" fmla="*/ 3590961 w 4121468"/>
              <a:gd name="connsiteY9" fmla="*/ 2927940 h 3237889"/>
              <a:gd name="connsiteX10" fmla="*/ 2425474 w 4121468"/>
              <a:gd name="connsiteY10" fmla="*/ 3014401 h 3237889"/>
              <a:gd name="connsiteX11" fmla="*/ 436843 w 4121468"/>
              <a:gd name="connsiteY11" fmla="*/ 3181312 h 3237889"/>
              <a:gd name="connsiteX0" fmla="*/ 436843 w 4121468"/>
              <a:gd name="connsiteY0" fmla="*/ 3181312 h 3237889"/>
              <a:gd name="connsiteX1" fmla="*/ 72563 w 4121468"/>
              <a:gd name="connsiteY1" fmla="*/ 498176 h 3237889"/>
              <a:gd name="connsiteX2" fmla="*/ 2049039 w 4121468"/>
              <a:gd name="connsiteY2" fmla="*/ 209829 h 3237889"/>
              <a:gd name="connsiteX3" fmla="*/ 3741228 w 4121468"/>
              <a:gd name="connsiteY3" fmla="*/ 46 h 3237889"/>
              <a:gd name="connsiteX4" fmla="*/ 4121468 w 4121468"/>
              <a:gd name="connsiteY4" fmla="*/ 236432 h 3237889"/>
              <a:gd name="connsiteX5" fmla="*/ 3838804 w 4121468"/>
              <a:gd name="connsiteY5" fmla="*/ 702601 h 3237889"/>
              <a:gd name="connsiteX6" fmla="*/ 3678612 w 4121468"/>
              <a:gd name="connsiteY6" fmla="*/ 1327146 h 3237889"/>
              <a:gd name="connsiteX7" fmla="*/ 3676391 w 4121468"/>
              <a:gd name="connsiteY7" fmla="*/ 2157691 h 3237889"/>
              <a:gd name="connsiteX8" fmla="*/ 3667309 w 4121468"/>
              <a:gd name="connsiteY8" fmla="*/ 2700467 h 3237889"/>
              <a:gd name="connsiteX9" fmla="*/ 3590961 w 4121468"/>
              <a:gd name="connsiteY9" fmla="*/ 2927940 h 3237889"/>
              <a:gd name="connsiteX10" fmla="*/ 2425474 w 4121468"/>
              <a:gd name="connsiteY10" fmla="*/ 3014401 h 3237889"/>
              <a:gd name="connsiteX11" fmla="*/ 436843 w 4121468"/>
              <a:gd name="connsiteY11" fmla="*/ 3181312 h 3237889"/>
              <a:gd name="connsiteX0" fmla="*/ 436843 w 4121468"/>
              <a:gd name="connsiteY0" fmla="*/ 3181312 h 3237889"/>
              <a:gd name="connsiteX1" fmla="*/ 72563 w 4121468"/>
              <a:gd name="connsiteY1" fmla="*/ 498176 h 3237889"/>
              <a:gd name="connsiteX2" fmla="*/ 2049039 w 4121468"/>
              <a:gd name="connsiteY2" fmla="*/ 209829 h 3237889"/>
              <a:gd name="connsiteX3" fmla="*/ 3741228 w 4121468"/>
              <a:gd name="connsiteY3" fmla="*/ 46 h 3237889"/>
              <a:gd name="connsiteX4" fmla="*/ 4121468 w 4121468"/>
              <a:gd name="connsiteY4" fmla="*/ 236432 h 3237889"/>
              <a:gd name="connsiteX5" fmla="*/ 3838804 w 4121468"/>
              <a:gd name="connsiteY5" fmla="*/ 721455 h 3237889"/>
              <a:gd name="connsiteX6" fmla="*/ 3678612 w 4121468"/>
              <a:gd name="connsiteY6" fmla="*/ 1327146 h 3237889"/>
              <a:gd name="connsiteX7" fmla="*/ 3676391 w 4121468"/>
              <a:gd name="connsiteY7" fmla="*/ 2157691 h 3237889"/>
              <a:gd name="connsiteX8" fmla="*/ 3667309 w 4121468"/>
              <a:gd name="connsiteY8" fmla="*/ 2700467 h 3237889"/>
              <a:gd name="connsiteX9" fmla="*/ 3590961 w 4121468"/>
              <a:gd name="connsiteY9" fmla="*/ 2927940 h 3237889"/>
              <a:gd name="connsiteX10" fmla="*/ 2425474 w 4121468"/>
              <a:gd name="connsiteY10" fmla="*/ 3014401 h 3237889"/>
              <a:gd name="connsiteX11" fmla="*/ 436843 w 4121468"/>
              <a:gd name="connsiteY11" fmla="*/ 3181312 h 3237889"/>
              <a:gd name="connsiteX0" fmla="*/ 436843 w 4121468"/>
              <a:gd name="connsiteY0" fmla="*/ 3181312 h 3237889"/>
              <a:gd name="connsiteX1" fmla="*/ 72563 w 4121468"/>
              <a:gd name="connsiteY1" fmla="*/ 498176 h 3237889"/>
              <a:gd name="connsiteX2" fmla="*/ 2049039 w 4121468"/>
              <a:gd name="connsiteY2" fmla="*/ 209829 h 3237889"/>
              <a:gd name="connsiteX3" fmla="*/ 3741228 w 4121468"/>
              <a:gd name="connsiteY3" fmla="*/ 46 h 3237889"/>
              <a:gd name="connsiteX4" fmla="*/ 4121468 w 4121468"/>
              <a:gd name="connsiteY4" fmla="*/ 236432 h 3237889"/>
              <a:gd name="connsiteX5" fmla="*/ 3838804 w 4121468"/>
              <a:gd name="connsiteY5" fmla="*/ 721455 h 3237889"/>
              <a:gd name="connsiteX6" fmla="*/ 3678612 w 4121468"/>
              <a:gd name="connsiteY6" fmla="*/ 1327146 h 3237889"/>
              <a:gd name="connsiteX7" fmla="*/ 3676391 w 4121468"/>
              <a:gd name="connsiteY7" fmla="*/ 2157691 h 3237889"/>
              <a:gd name="connsiteX8" fmla="*/ 3667309 w 4121468"/>
              <a:gd name="connsiteY8" fmla="*/ 2700467 h 3237889"/>
              <a:gd name="connsiteX9" fmla="*/ 3590961 w 4121468"/>
              <a:gd name="connsiteY9" fmla="*/ 2927940 h 3237889"/>
              <a:gd name="connsiteX10" fmla="*/ 2425474 w 4121468"/>
              <a:gd name="connsiteY10" fmla="*/ 3014401 h 3237889"/>
              <a:gd name="connsiteX11" fmla="*/ 436843 w 4121468"/>
              <a:gd name="connsiteY11" fmla="*/ 3181312 h 3237889"/>
              <a:gd name="connsiteX0" fmla="*/ 436843 w 4121468"/>
              <a:gd name="connsiteY0" fmla="*/ 3181312 h 3237889"/>
              <a:gd name="connsiteX1" fmla="*/ 72563 w 4121468"/>
              <a:gd name="connsiteY1" fmla="*/ 498176 h 3237889"/>
              <a:gd name="connsiteX2" fmla="*/ 2049039 w 4121468"/>
              <a:gd name="connsiteY2" fmla="*/ 209829 h 3237889"/>
              <a:gd name="connsiteX3" fmla="*/ 3741228 w 4121468"/>
              <a:gd name="connsiteY3" fmla="*/ 46 h 3237889"/>
              <a:gd name="connsiteX4" fmla="*/ 4121468 w 4121468"/>
              <a:gd name="connsiteY4" fmla="*/ 236432 h 3237889"/>
              <a:gd name="connsiteX5" fmla="*/ 3838804 w 4121468"/>
              <a:gd name="connsiteY5" fmla="*/ 721455 h 3237889"/>
              <a:gd name="connsiteX6" fmla="*/ 3678612 w 4121468"/>
              <a:gd name="connsiteY6" fmla="*/ 1327146 h 3237889"/>
              <a:gd name="connsiteX7" fmla="*/ 3676391 w 4121468"/>
              <a:gd name="connsiteY7" fmla="*/ 2157691 h 3237889"/>
              <a:gd name="connsiteX8" fmla="*/ 3667309 w 4121468"/>
              <a:gd name="connsiteY8" fmla="*/ 2700467 h 3237889"/>
              <a:gd name="connsiteX9" fmla="*/ 3590961 w 4121468"/>
              <a:gd name="connsiteY9" fmla="*/ 2927940 h 3237889"/>
              <a:gd name="connsiteX10" fmla="*/ 2425474 w 4121468"/>
              <a:gd name="connsiteY10" fmla="*/ 3014401 h 3237889"/>
              <a:gd name="connsiteX11" fmla="*/ 436843 w 4121468"/>
              <a:gd name="connsiteY11" fmla="*/ 3181312 h 3237889"/>
              <a:gd name="connsiteX0" fmla="*/ 436843 w 4121468"/>
              <a:gd name="connsiteY0" fmla="*/ 3181312 h 3237889"/>
              <a:gd name="connsiteX1" fmla="*/ 72563 w 4121468"/>
              <a:gd name="connsiteY1" fmla="*/ 498176 h 3237889"/>
              <a:gd name="connsiteX2" fmla="*/ 2049039 w 4121468"/>
              <a:gd name="connsiteY2" fmla="*/ 209829 h 3237889"/>
              <a:gd name="connsiteX3" fmla="*/ 3741228 w 4121468"/>
              <a:gd name="connsiteY3" fmla="*/ 46 h 3237889"/>
              <a:gd name="connsiteX4" fmla="*/ 4121468 w 4121468"/>
              <a:gd name="connsiteY4" fmla="*/ 236432 h 3237889"/>
              <a:gd name="connsiteX5" fmla="*/ 3838804 w 4121468"/>
              <a:gd name="connsiteY5" fmla="*/ 721455 h 3237889"/>
              <a:gd name="connsiteX6" fmla="*/ 3678612 w 4121468"/>
              <a:gd name="connsiteY6" fmla="*/ 1327146 h 3237889"/>
              <a:gd name="connsiteX7" fmla="*/ 3676391 w 4121468"/>
              <a:gd name="connsiteY7" fmla="*/ 2157691 h 3237889"/>
              <a:gd name="connsiteX8" fmla="*/ 3667309 w 4121468"/>
              <a:gd name="connsiteY8" fmla="*/ 2700467 h 3237889"/>
              <a:gd name="connsiteX9" fmla="*/ 3590961 w 4121468"/>
              <a:gd name="connsiteY9" fmla="*/ 2927940 h 3237889"/>
              <a:gd name="connsiteX10" fmla="*/ 2425474 w 4121468"/>
              <a:gd name="connsiteY10" fmla="*/ 3014401 h 3237889"/>
              <a:gd name="connsiteX11" fmla="*/ 436843 w 4121468"/>
              <a:gd name="connsiteY11" fmla="*/ 3181312 h 3237889"/>
              <a:gd name="connsiteX0" fmla="*/ 436843 w 4121468"/>
              <a:gd name="connsiteY0" fmla="*/ 3181312 h 3237889"/>
              <a:gd name="connsiteX1" fmla="*/ 72563 w 4121468"/>
              <a:gd name="connsiteY1" fmla="*/ 498176 h 3237889"/>
              <a:gd name="connsiteX2" fmla="*/ 2049039 w 4121468"/>
              <a:gd name="connsiteY2" fmla="*/ 209829 h 3237889"/>
              <a:gd name="connsiteX3" fmla="*/ 3741228 w 4121468"/>
              <a:gd name="connsiteY3" fmla="*/ 46 h 3237889"/>
              <a:gd name="connsiteX4" fmla="*/ 4121468 w 4121468"/>
              <a:gd name="connsiteY4" fmla="*/ 236432 h 3237889"/>
              <a:gd name="connsiteX5" fmla="*/ 3838804 w 4121468"/>
              <a:gd name="connsiteY5" fmla="*/ 721455 h 3237889"/>
              <a:gd name="connsiteX6" fmla="*/ 3678612 w 4121468"/>
              <a:gd name="connsiteY6" fmla="*/ 1327146 h 3237889"/>
              <a:gd name="connsiteX7" fmla="*/ 3676391 w 4121468"/>
              <a:gd name="connsiteY7" fmla="*/ 2157691 h 3237889"/>
              <a:gd name="connsiteX8" fmla="*/ 3667309 w 4121468"/>
              <a:gd name="connsiteY8" fmla="*/ 2700467 h 3237889"/>
              <a:gd name="connsiteX9" fmla="*/ 3590961 w 4121468"/>
              <a:gd name="connsiteY9" fmla="*/ 2927940 h 3237889"/>
              <a:gd name="connsiteX10" fmla="*/ 2425474 w 4121468"/>
              <a:gd name="connsiteY10" fmla="*/ 3014401 h 3237889"/>
              <a:gd name="connsiteX11" fmla="*/ 436843 w 4121468"/>
              <a:gd name="connsiteY11" fmla="*/ 3181312 h 3237889"/>
              <a:gd name="connsiteX0" fmla="*/ 436843 w 4121468"/>
              <a:gd name="connsiteY0" fmla="*/ 3181312 h 3237889"/>
              <a:gd name="connsiteX1" fmla="*/ 72563 w 4121468"/>
              <a:gd name="connsiteY1" fmla="*/ 498176 h 3237889"/>
              <a:gd name="connsiteX2" fmla="*/ 2049039 w 4121468"/>
              <a:gd name="connsiteY2" fmla="*/ 209829 h 3237889"/>
              <a:gd name="connsiteX3" fmla="*/ 3741228 w 4121468"/>
              <a:gd name="connsiteY3" fmla="*/ 46 h 3237889"/>
              <a:gd name="connsiteX4" fmla="*/ 4121468 w 4121468"/>
              <a:gd name="connsiteY4" fmla="*/ 236432 h 3237889"/>
              <a:gd name="connsiteX5" fmla="*/ 3838804 w 4121468"/>
              <a:gd name="connsiteY5" fmla="*/ 721455 h 3237889"/>
              <a:gd name="connsiteX6" fmla="*/ 3678612 w 4121468"/>
              <a:gd name="connsiteY6" fmla="*/ 1327146 h 3237889"/>
              <a:gd name="connsiteX7" fmla="*/ 3676391 w 4121468"/>
              <a:gd name="connsiteY7" fmla="*/ 2157691 h 3237889"/>
              <a:gd name="connsiteX8" fmla="*/ 3667309 w 4121468"/>
              <a:gd name="connsiteY8" fmla="*/ 2700467 h 3237889"/>
              <a:gd name="connsiteX9" fmla="*/ 3590961 w 4121468"/>
              <a:gd name="connsiteY9" fmla="*/ 2927940 h 3237889"/>
              <a:gd name="connsiteX10" fmla="*/ 2425474 w 4121468"/>
              <a:gd name="connsiteY10" fmla="*/ 3014401 h 3237889"/>
              <a:gd name="connsiteX11" fmla="*/ 436843 w 4121468"/>
              <a:gd name="connsiteY11" fmla="*/ 3181312 h 3237889"/>
              <a:gd name="connsiteX0" fmla="*/ 436843 w 4121468"/>
              <a:gd name="connsiteY0" fmla="*/ 3181312 h 3237889"/>
              <a:gd name="connsiteX1" fmla="*/ 72563 w 4121468"/>
              <a:gd name="connsiteY1" fmla="*/ 498176 h 3237889"/>
              <a:gd name="connsiteX2" fmla="*/ 2049039 w 4121468"/>
              <a:gd name="connsiteY2" fmla="*/ 209829 h 3237889"/>
              <a:gd name="connsiteX3" fmla="*/ 3741228 w 4121468"/>
              <a:gd name="connsiteY3" fmla="*/ 46 h 3237889"/>
              <a:gd name="connsiteX4" fmla="*/ 4121468 w 4121468"/>
              <a:gd name="connsiteY4" fmla="*/ 236432 h 3237889"/>
              <a:gd name="connsiteX5" fmla="*/ 3838804 w 4121468"/>
              <a:gd name="connsiteY5" fmla="*/ 721455 h 3237889"/>
              <a:gd name="connsiteX6" fmla="*/ 3678612 w 4121468"/>
              <a:gd name="connsiteY6" fmla="*/ 1327146 h 3237889"/>
              <a:gd name="connsiteX7" fmla="*/ 3676391 w 4121468"/>
              <a:gd name="connsiteY7" fmla="*/ 2157691 h 3237889"/>
              <a:gd name="connsiteX8" fmla="*/ 3667309 w 4121468"/>
              <a:gd name="connsiteY8" fmla="*/ 2700467 h 3237889"/>
              <a:gd name="connsiteX9" fmla="*/ 3590961 w 4121468"/>
              <a:gd name="connsiteY9" fmla="*/ 2927940 h 3237889"/>
              <a:gd name="connsiteX10" fmla="*/ 2425474 w 4121468"/>
              <a:gd name="connsiteY10" fmla="*/ 3014401 h 3237889"/>
              <a:gd name="connsiteX11" fmla="*/ 436843 w 4121468"/>
              <a:gd name="connsiteY11" fmla="*/ 3181312 h 3237889"/>
              <a:gd name="connsiteX0" fmla="*/ 436843 w 4121468"/>
              <a:gd name="connsiteY0" fmla="*/ 3181312 h 3237889"/>
              <a:gd name="connsiteX1" fmla="*/ 72563 w 4121468"/>
              <a:gd name="connsiteY1" fmla="*/ 498176 h 3237889"/>
              <a:gd name="connsiteX2" fmla="*/ 2049039 w 4121468"/>
              <a:gd name="connsiteY2" fmla="*/ 209829 h 3237889"/>
              <a:gd name="connsiteX3" fmla="*/ 3741228 w 4121468"/>
              <a:gd name="connsiteY3" fmla="*/ 46 h 3237889"/>
              <a:gd name="connsiteX4" fmla="*/ 4121468 w 4121468"/>
              <a:gd name="connsiteY4" fmla="*/ 236432 h 3237889"/>
              <a:gd name="connsiteX5" fmla="*/ 3838804 w 4121468"/>
              <a:gd name="connsiteY5" fmla="*/ 721455 h 3237889"/>
              <a:gd name="connsiteX6" fmla="*/ 3678612 w 4121468"/>
              <a:gd name="connsiteY6" fmla="*/ 1327146 h 3237889"/>
              <a:gd name="connsiteX7" fmla="*/ 3676391 w 4121468"/>
              <a:gd name="connsiteY7" fmla="*/ 2157691 h 3237889"/>
              <a:gd name="connsiteX8" fmla="*/ 3667309 w 4121468"/>
              <a:gd name="connsiteY8" fmla="*/ 2700467 h 3237889"/>
              <a:gd name="connsiteX9" fmla="*/ 3590961 w 4121468"/>
              <a:gd name="connsiteY9" fmla="*/ 2927940 h 3237889"/>
              <a:gd name="connsiteX10" fmla="*/ 2425474 w 4121468"/>
              <a:gd name="connsiteY10" fmla="*/ 3014401 h 3237889"/>
              <a:gd name="connsiteX11" fmla="*/ 436843 w 4121468"/>
              <a:gd name="connsiteY11" fmla="*/ 3181312 h 3237889"/>
              <a:gd name="connsiteX0" fmla="*/ 436843 w 4121468"/>
              <a:gd name="connsiteY0" fmla="*/ 3181312 h 3237889"/>
              <a:gd name="connsiteX1" fmla="*/ 72563 w 4121468"/>
              <a:gd name="connsiteY1" fmla="*/ 498176 h 3237889"/>
              <a:gd name="connsiteX2" fmla="*/ 2049039 w 4121468"/>
              <a:gd name="connsiteY2" fmla="*/ 209829 h 3237889"/>
              <a:gd name="connsiteX3" fmla="*/ 3741228 w 4121468"/>
              <a:gd name="connsiteY3" fmla="*/ 46 h 3237889"/>
              <a:gd name="connsiteX4" fmla="*/ 4121468 w 4121468"/>
              <a:gd name="connsiteY4" fmla="*/ 236432 h 3237889"/>
              <a:gd name="connsiteX5" fmla="*/ 3838804 w 4121468"/>
              <a:gd name="connsiteY5" fmla="*/ 721455 h 3237889"/>
              <a:gd name="connsiteX6" fmla="*/ 3678612 w 4121468"/>
              <a:gd name="connsiteY6" fmla="*/ 1327146 h 3237889"/>
              <a:gd name="connsiteX7" fmla="*/ 3676391 w 4121468"/>
              <a:gd name="connsiteY7" fmla="*/ 2157691 h 3237889"/>
              <a:gd name="connsiteX8" fmla="*/ 3667309 w 4121468"/>
              <a:gd name="connsiteY8" fmla="*/ 2700467 h 3237889"/>
              <a:gd name="connsiteX9" fmla="*/ 3590961 w 4121468"/>
              <a:gd name="connsiteY9" fmla="*/ 2927940 h 3237889"/>
              <a:gd name="connsiteX10" fmla="*/ 2425474 w 4121468"/>
              <a:gd name="connsiteY10" fmla="*/ 3014401 h 3237889"/>
              <a:gd name="connsiteX11" fmla="*/ 436843 w 4121468"/>
              <a:gd name="connsiteY11" fmla="*/ 3181312 h 3237889"/>
              <a:gd name="connsiteX0" fmla="*/ 436843 w 4121468"/>
              <a:gd name="connsiteY0" fmla="*/ 3181312 h 3237889"/>
              <a:gd name="connsiteX1" fmla="*/ 72563 w 4121468"/>
              <a:gd name="connsiteY1" fmla="*/ 498176 h 3237889"/>
              <a:gd name="connsiteX2" fmla="*/ 2049039 w 4121468"/>
              <a:gd name="connsiteY2" fmla="*/ 209829 h 3237889"/>
              <a:gd name="connsiteX3" fmla="*/ 3741228 w 4121468"/>
              <a:gd name="connsiteY3" fmla="*/ 46 h 3237889"/>
              <a:gd name="connsiteX4" fmla="*/ 4121468 w 4121468"/>
              <a:gd name="connsiteY4" fmla="*/ 236432 h 3237889"/>
              <a:gd name="connsiteX5" fmla="*/ 3838804 w 4121468"/>
              <a:gd name="connsiteY5" fmla="*/ 721455 h 3237889"/>
              <a:gd name="connsiteX6" fmla="*/ 3678612 w 4121468"/>
              <a:gd name="connsiteY6" fmla="*/ 1327146 h 3237889"/>
              <a:gd name="connsiteX7" fmla="*/ 3676391 w 4121468"/>
              <a:gd name="connsiteY7" fmla="*/ 2157691 h 3237889"/>
              <a:gd name="connsiteX8" fmla="*/ 3667309 w 4121468"/>
              <a:gd name="connsiteY8" fmla="*/ 2700467 h 3237889"/>
              <a:gd name="connsiteX9" fmla="*/ 3590961 w 4121468"/>
              <a:gd name="connsiteY9" fmla="*/ 2927940 h 3237889"/>
              <a:gd name="connsiteX10" fmla="*/ 2425474 w 4121468"/>
              <a:gd name="connsiteY10" fmla="*/ 3014401 h 3237889"/>
              <a:gd name="connsiteX11" fmla="*/ 436843 w 4121468"/>
              <a:gd name="connsiteY11" fmla="*/ 3181312 h 3237889"/>
              <a:gd name="connsiteX0" fmla="*/ 436843 w 4121468"/>
              <a:gd name="connsiteY0" fmla="*/ 3181312 h 3237889"/>
              <a:gd name="connsiteX1" fmla="*/ 72563 w 4121468"/>
              <a:gd name="connsiteY1" fmla="*/ 498176 h 3237889"/>
              <a:gd name="connsiteX2" fmla="*/ 2049039 w 4121468"/>
              <a:gd name="connsiteY2" fmla="*/ 209829 h 3237889"/>
              <a:gd name="connsiteX3" fmla="*/ 3741228 w 4121468"/>
              <a:gd name="connsiteY3" fmla="*/ 46 h 3237889"/>
              <a:gd name="connsiteX4" fmla="*/ 4121468 w 4121468"/>
              <a:gd name="connsiteY4" fmla="*/ 236432 h 3237889"/>
              <a:gd name="connsiteX5" fmla="*/ 3838804 w 4121468"/>
              <a:gd name="connsiteY5" fmla="*/ 721455 h 3237889"/>
              <a:gd name="connsiteX6" fmla="*/ 3678612 w 4121468"/>
              <a:gd name="connsiteY6" fmla="*/ 1327146 h 3237889"/>
              <a:gd name="connsiteX7" fmla="*/ 3676391 w 4121468"/>
              <a:gd name="connsiteY7" fmla="*/ 2157691 h 3237889"/>
              <a:gd name="connsiteX8" fmla="*/ 3686163 w 4121468"/>
              <a:gd name="connsiteY8" fmla="*/ 2672186 h 3237889"/>
              <a:gd name="connsiteX9" fmla="*/ 3590961 w 4121468"/>
              <a:gd name="connsiteY9" fmla="*/ 2927940 h 3237889"/>
              <a:gd name="connsiteX10" fmla="*/ 2425474 w 4121468"/>
              <a:gd name="connsiteY10" fmla="*/ 3014401 h 3237889"/>
              <a:gd name="connsiteX11" fmla="*/ 436843 w 4121468"/>
              <a:gd name="connsiteY11" fmla="*/ 3181312 h 3237889"/>
              <a:gd name="connsiteX0" fmla="*/ 436843 w 4121468"/>
              <a:gd name="connsiteY0" fmla="*/ 3181312 h 3237889"/>
              <a:gd name="connsiteX1" fmla="*/ 72563 w 4121468"/>
              <a:gd name="connsiteY1" fmla="*/ 498176 h 3237889"/>
              <a:gd name="connsiteX2" fmla="*/ 2049039 w 4121468"/>
              <a:gd name="connsiteY2" fmla="*/ 209829 h 3237889"/>
              <a:gd name="connsiteX3" fmla="*/ 3741228 w 4121468"/>
              <a:gd name="connsiteY3" fmla="*/ 46 h 3237889"/>
              <a:gd name="connsiteX4" fmla="*/ 4121468 w 4121468"/>
              <a:gd name="connsiteY4" fmla="*/ 236432 h 3237889"/>
              <a:gd name="connsiteX5" fmla="*/ 3838804 w 4121468"/>
              <a:gd name="connsiteY5" fmla="*/ 721455 h 3237889"/>
              <a:gd name="connsiteX6" fmla="*/ 3678612 w 4121468"/>
              <a:gd name="connsiteY6" fmla="*/ 1327146 h 3237889"/>
              <a:gd name="connsiteX7" fmla="*/ 3676391 w 4121468"/>
              <a:gd name="connsiteY7" fmla="*/ 2157691 h 3237889"/>
              <a:gd name="connsiteX8" fmla="*/ 3686163 w 4121468"/>
              <a:gd name="connsiteY8" fmla="*/ 2672186 h 3237889"/>
              <a:gd name="connsiteX9" fmla="*/ 3590961 w 4121468"/>
              <a:gd name="connsiteY9" fmla="*/ 2927940 h 3237889"/>
              <a:gd name="connsiteX10" fmla="*/ 2425474 w 4121468"/>
              <a:gd name="connsiteY10" fmla="*/ 3014401 h 3237889"/>
              <a:gd name="connsiteX11" fmla="*/ 436843 w 4121468"/>
              <a:gd name="connsiteY11" fmla="*/ 3181312 h 3237889"/>
              <a:gd name="connsiteX0" fmla="*/ 436843 w 4121468"/>
              <a:gd name="connsiteY0" fmla="*/ 3181312 h 3237889"/>
              <a:gd name="connsiteX1" fmla="*/ 72563 w 4121468"/>
              <a:gd name="connsiteY1" fmla="*/ 498176 h 3237889"/>
              <a:gd name="connsiteX2" fmla="*/ 2049039 w 4121468"/>
              <a:gd name="connsiteY2" fmla="*/ 209829 h 3237889"/>
              <a:gd name="connsiteX3" fmla="*/ 3741228 w 4121468"/>
              <a:gd name="connsiteY3" fmla="*/ 46 h 3237889"/>
              <a:gd name="connsiteX4" fmla="*/ 4121468 w 4121468"/>
              <a:gd name="connsiteY4" fmla="*/ 236432 h 3237889"/>
              <a:gd name="connsiteX5" fmla="*/ 3838804 w 4121468"/>
              <a:gd name="connsiteY5" fmla="*/ 721455 h 3237889"/>
              <a:gd name="connsiteX6" fmla="*/ 3678612 w 4121468"/>
              <a:gd name="connsiteY6" fmla="*/ 1327146 h 3237889"/>
              <a:gd name="connsiteX7" fmla="*/ 3676391 w 4121468"/>
              <a:gd name="connsiteY7" fmla="*/ 2157691 h 3237889"/>
              <a:gd name="connsiteX8" fmla="*/ 3686163 w 4121468"/>
              <a:gd name="connsiteY8" fmla="*/ 2672186 h 3237889"/>
              <a:gd name="connsiteX9" fmla="*/ 3609815 w 4121468"/>
              <a:gd name="connsiteY9" fmla="*/ 2890233 h 3237889"/>
              <a:gd name="connsiteX10" fmla="*/ 2425474 w 4121468"/>
              <a:gd name="connsiteY10" fmla="*/ 3014401 h 3237889"/>
              <a:gd name="connsiteX11" fmla="*/ 436843 w 4121468"/>
              <a:gd name="connsiteY11" fmla="*/ 3181312 h 3237889"/>
              <a:gd name="connsiteX0" fmla="*/ 436843 w 4121468"/>
              <a:gd name="connsiteY0" fmla="*/ 3181320 h 3237897"/>
              <a:gd name="connsiteX1" fmla="*/ 72563 w 4121468"/>
              <a:gd name="connsiteY1" fmla="*/ 498184 h 3237897"/>
              <a:gd name="connsiteX2" fmla="*/ 2034898 w 4121468"/>
              <a:gd name="connsiteY2" fmla="*/ 190983 h 3237897"/>
              <a:gd name="connsiteX3" fmla="*/ 3741228 w 4121468"/>
              <a:gd name="connsiteY3" fmla="*/ 54 h 3237897"/>
              <a:gd name="connsiteX4" fmla="*/ 4121468 w 4121468"/>
              <a:gd name="connsiteY4" fmla="*/ 236440 h 3237897"/>
              <a:gd name="connsiteX5" fmla="*/ 3838804 w 4121468"/>
              <a:gd name="connsiteY5" fmla="*/ 721463 h 3237897"/>
              <a:gd name="connsiteX6" fmla="*/ 3678612 w 4121468"/>
              <a:gd name="connsiteY6" fmla="*/ 1327154 h 3237897"/>
              <a:gd name="connsiteX7" fmla="*/ 3676391 w 4121468"/>
              <a:gd name="connsiteY7" fmla="*/ 2157699 h 3237897"/>
              <a:gd name="connsiteX8" fmla="*/ 3686163 w 4121468"/>
              <a:gd name="connsiteY8" fmla="*/ 2672194 h 3237897"/>
              <a:gd name="connsiteX9" fmla="*/ 3609815 w 4121468"/>
              <a:gd name="connsiteY9" fmla="*/ 2890241 h 3237897"/>
              <a:gd name="connsiteX10" fmla="*/ 2425474 w 4121468"/>
              <a:gd name="connsiteY10" fmla="*/ 3014409 h 3237897"/>
              <a:gd name="connsiteX11" fmla="*/ 436843 w 4121468"/>
              <a:gd name="connsiteY11" fmla="*/ 3181320 h 3237897"/>
              <a:gd name="connsiteX0" fmla="*/ 436843 w 4121468"/>
              <a:gd name="connsiteY0" fmla="*/ 3181320 h 3237897"/>
              <a:gd name="connsiteX1" fmla="*/ 72563 w 4121468"/>
              <a:gd name="connsiteY1" fmla="*/ 498184 h 3237897"/>
              <a:gd name="connsiteX2" fmla="*/ 2034898 w 4121468"/>
              <a:gd name="connsiteY2" fmla="*/ 190983 h 3237897"/>
              <a:gd name="connsiteX3" fmla="*/ 3741228 w 4121468"/>
              <a:gd name="connsiteY3" fmla="*/ 54 h 3237897"/>
              <a:gd name="connsiteX4" fmla="*/ 4121468 w 4121468"/>
              <a:gd name="connsiteY4" fmla="*/ 236440 h 3237897"/>
              <a:gd name="connsiteX5" fmla="*/ 3838804 w 4121468"/>
              <a:gd name="connsiteY5" fmla="*/ 721463 h 3237897"/>
              <a:gd name="connsiteX6" fmla="*/ 3678612 w 4121468"/>
              <a:gd name="connsiteY6" fmla="*/ 1327154 h 3237897"/>
              <a:gd name="connsiteX7" fmla="*/ 3676391 w 4121468"/>
              <a:gd name="connsiteY7" fmla="*/ 2157699 h 3237897"/>
              <a:gd name="connsiteX8" fmla="*/ 3686163 w 4121468"/>
              <a:gd name="connsiteY8" fmla="*/ 2672194 h 3237897"/>
              <a:gd name="connsiteX9" fmla="*/ 3609815 w 4121468"/>
              <a:gd name="connsiteY9" fmla="*/ 2890241 h 3237897"/>
              <a:gd name="connsiteX10" fmla="*/ 2425474 w 4121468"/>
              <a:gd name="connsiteY10" fmla="*/ 3014409 h 3237897"/>
              <a:gd name="connsiteX11" fmla="*/ 436843 w 4121468"/>
              <a:gd name="connsiteY11" fmla="*/ 3181320 h 3237897"/>
              <a:gd name="connsiteX0" fmla="*/ 436843 w 4121468"/>
              <a:gd name="connsiteY0" fmla="*/ 3181320 h 3237897"/>
              <a:gd name="connsiteX1" fmla="*/ 72563 w 4121468"/>
              <a:gd name="connsiteY1" fmla="*/ 498184 h 3237897"/>
              <a:gd name="connsiteX2" fmla="*/ 2034898 w 4121468"/>
              <a:gd name="connsiteY2" fmla="*/ 190983 h 3237897"/>
              <a:gd name="connsiteX3" fmla="*/ 3741228 w 4121468"/>
              <a:gd name="connsiteY3" fmla="*/ 54 h 3237897"/>
              <a:gd name="connsiteX4" fmla="*/ 4121468 w 4121468"/>
              <a:gd name="connsiteY4" fmla="*/ 236440 h 3237897"/>
              <a:gd name="connsiteX5" fmla="*/ 3838804 w 4121468"/>
              <a:gd name="connsiteY5" fmla="*/ 721463 h 3237897"/>
              <a:gd name="connsiteX6" fmla="*/ 3678612 w 4121468"/>
              <a:gd name="connsiteY6" fmla="*/ 1327154 h 3237897"/>
              <a:gd name="connsiteX7" fmla="*/ 3676391 w 4121468"/>
              <a:gd name="connsiteY7" fmla="*/ 2157699 h 3237897"/>
              <a:gd name="connsiteX8" fmla="*/ 3686163 w 4121468"/>
              <a:gd name="connsiteY8" fmla="*/ 2672194 h 3237897"/>
              <a:gd name="connsiteX9" fmla="*/ 3609815 w 4121468"/>
              <a:gd name="connsiteY9" fmla="*/ 2890241 h 3237897"/>
              <a:gd name="connsiteX10" fmla="*/ 2425474 w 4121468"/>
              <a:gd name="connsiteY10" fmla="*/ 3014409 h 3237897"/>
              <a:gd name="connsiteX11" fmla="*/ 436843 w 4121468"/>
              <a:gd name="connsiteY11" fmla="*/ 3181320 h 3237897"/>
              <a:gd name="connsiteX0" fmla="*/ 436843 w 4121468"/>
              <a:gd name="connsiteY0" fmla="*/ 3181320 h 3237897"/>
              <a:gd name="connsiteX1" fmla="*/ 72563 w 4121468"/>
              <a:gd name="connsiteY1" fmla="*/ 498184 h 3237897"/>
              <a:gd name="connsiteX2" fmla="*/ 2034898 w 4121468"/>
              <a:gd name="connsiteY2" fmla="*/ 190983 h 3237897"/>
              <a:gd name="connsiteX3" fmla="*/ 3741228 w 4121468"/>
              <a:gd name="connsiteY3" fmla="*/ 54 h 3237897"/>
              <a:gd name="connsiteX4" fmla="*/ 4121468 w 4121468"/>
              <a:gd name="connsiteY4" fmla="*/ 236440 h 3237897"/>
              <a:gd name="connsiteX5" fmla="*/ 3838804 w 4121468"/>
              <a:gd name="connsiteY5" fmla="*/ 721463 h 3237897"/>
              <a:gd name="connsiteX6" fmla="*/ 3678612 w 4121468"/>
              <a:gd name="connsiteY6" fmla="*/ 1327154 h 3237897"/>
              <a:gd name="connsiteX7" fmla="*/ 3676391 w 4121468"/>
              <a:gd name="connsiteY7" fmla="*/ 2157699 h 3237897"/>
              <a:gd name="connsiteX8" fmla="*/ 3686163 w 4121468"/>
              <a:gd name="connsiteY8" fmla="*/ 2672194 h 3237897"/>
              <a:gd name="connsiteX9" fmla="*/ 3609815 w 4121468"/>
              <a:gd name="connsiteY9" fmla="*/ 2890241 h 3237897"/>
              <a:gd name="connsiteX10" fmla="*/ 2425474 w 4121468"/>
              <a:gd name="connsiteY10" fmla="*/ 3014409 h 3237897"/>
              <a:gd name="connsiteX11" fmla="*/ 436843 w 4121468"/>
              <a:gd name="connsiteY11" fmla="*/ 3181320 h 3237897"/>
              <a:gd name="connsiteX0" fmla="*/ 442592 w 4127217"/>
              <a:gd name="connsiteY0" fmla="*/ 3181320 h 3237897"/>
              <a:gd name="connsiteX1" fmla="*/ 78312 w 4127217"/>
              <a:gd name="connsiteY1" fmla="*/ 498184 h 3237897"/>
              <a:gd name="connsiteX2" fmla="*/ 2040647 w 4127217"/>
              <a:gd name="connsiteY2" fmla="*/ 190983 h 3237897"/>
              <a:gd name="connsiteX3" fmla="*/ 3746977 w 4127217"/>
              <a:gd name="connsiteY3" fmla="*/ 54 h 3237897"/>
              <a:gd name="connsiteX4" fmla="*/ 4127217 w 4127217"/>
              <a:gd name="connsiteY4" fmla="*/ 236440 h 3237897"/>
              <a:gd name="connsiteX5" fmla="*/ 3844553 w 4127217"/>
              <a:gd name="connsiteY5" fmla="*/ 721463 h 3237897"/>
              <a:gd name="connsiteX6" fmla="*/ 3684361 w 4127217"/>
              <a:gd name="connsiteY6" fmla="*/ 1327154 h 3237897"/>
              <a:gd name="connsiteX7" fmla="*/ 3682140 w 4127217"/>
              <a:gd name="connsiteY7" fmla="*/ 2157699 h 3237897"/>
              <a:gd name="connsiteX8" fmla="*/ 3691912 w 4127217"/>
              <a:gd name="connsiteY8" fmla="*/ 2672194 h 3237897"/>
              <a:gd name="connsiteX9" fmla="*/ 3615564 w 4127217"/>
              <a:gd name="connsiteY9" fmla="*/ 2890241 h 3237897"/>
              <a:gd name="connsiteX10" fmla="*/ 2431223 w 4127217"/>
              <a:gd name="connsiteY10" fmla="*/ 3014409 h 3237897"/>
              <a:gd name="connsiteX11" fmla="*/ 442592 w 4127217"/>
              <a:gd name="connsiteY11" fmla="*/ 3181320 h 3237897"/>
              <a:gd name="connsiteX0" fmla="*/ 438711 w 4123336"/>
              <a:gd name="connsiteY0" fmla="*/ 3181319 h 3237896"/>
              <a:gd name="connsiteX1" fmla="*/ 79145 w 4123336"/>
              <a:gd name="connsiteY1" fmla="*/ 474616 h 3237896"/>
              <a:gd name="connsiteX2" fmla="*/ 2036766 w 4123336"/>
              <a:gd name="connsiteY2" fmla="*/ 190982 h 3237896"/>
              <a:gd name="connsiteX3" fmla="*/ 3743096 w 4123336"/>
              <a:gd name="connsiteY3" fmla="*/ 53 h 3237896"/>
              <a:gd name="connsiteX4" fmla="*/ 4123336 w 4123336"/>
              <a:gd name="connsiteY4" fmla="*/ 236439 h 3237896"/>
              <a:gd name="connsiteX5" fmla="*/ 3840672 w 4123336"/>
              <a:gd name="connsiteY5" fmla="*/ 721462 h 3237896"/>
              <a:gd name="connsiteX6" fmla="*/ 3680480 w 4123336"/>
              <a:gd name="connsiteY6" fmla="*/ 1327153 h 3237896"/>
              <a:gd name="connsiteX7" fmla="*/ 3678259 w 4123336"/>
              <a:gd name="connsiteY7" fmla="*/ 2157698 h 3237896"/>
              <a:gd name="connsiteX8" fmla="*/ 3688031 w 4123336"/>
              <a:gd name="connsiteY8" fmla="*/ 2672193 h 3237896"/>
              <a:gd name="connsiteX9" fmla="*/ 3611683 w 4123336"/>
              <a:gd name="connsiteY9" fmla="*/ 2890240 h 3237896"/>
              <a:gd name="connsiteX10" fmla="*/ 2427342 w 4123336"/>
              <a:gd name="connsiteY10" fmla="*/ 3014408 h 3237896"/>
              <a:gd name="connsiteX11" fmla="*/ 438711 w 4123336"/>
              <a:gd name="connsiteY11" fmla="*/ 3181319 h 3237896"/>
              <a:gd name="connsiteX0" fmla="*/ 438711 w 4123336"/>
              <a:gd name="connsiteY0" fmla="*/ 3181325 h 3237902"/>
              <a:gd name="connsiteX1" fmla="*/ 79145 w 4123336"/>
              <a:gd name="connsiteY1" fmla="*/ 474622 h 3237902"/>
              <a:gd name="connsiteX2" fmla="*/ 2036766 w 4123336"/>
              <a:gd name="connsiteY2" fmla="*/ 190988 h 3237902"/>
              <a:gd name="connsiteX3" fmla="*/ 3743096 w 4123336"/>
              <a:gd name="connsiteY3" fmla="*/ 59 h 3237902"/>
              <a:gd name="connsiteX4" fmla="*/ 4123336 w 4123336"/>
              <a:gd name="connsiteY4" fmla="*/ 236445 h 3237902"/>
              <a:gd name="connsiteX5" fmla="*/ 3840672 w 4123336"/>
              <a:gd name="connsiteY5" fmla="*/ 721468 h 3237902"/>
              <a:gd name="connsiteX6" fmla="*/ 3680480 w 4123336"/>
              <a:gd name="connsiteY6" fmla="*/ 1327159 h 3237902"/>
              <a:gd name="connsiteX7" fmla="*/ 3678259 w 4123336"/>
              <a:gd name="connsiteY7" fmla="*/ 2157704 h 3237902"/>
              <a:gd name="connsiteX8" fmla="*/ 3688031 w 4123336"/>
              <a:gd name="connsiteY8" fmla="*/ 2672199 h 3237902"/>
              <a:gd name="connsiteX9" fmla="*/ 3611683 w 4123336"/>
              <a:gd name="connsiteY9" fmla="*/ 2890246 h 3237902"/>
              <a:gd name="connsiteX10" fmla="*/ 2427342 w 4123336"/>
              <a:gd name="connsiteY10" fmla="*/ 3014414 h 3237902"/>
              <a:gd name="connsiteX11" fmla="*/ 438711 w 4123336"/>
              <a:gd name="connsiteY11" fmla="*/ 3181325 h 3237902"/>
              <a:gd name="connsiteX0" fmla="*/ 438711 w 4123336"/>
              <a:gd name="connsiteY0" fmla="*/ 3181325 h 3240413"/>
              <a:gd name="connsiteX1" fmla="*/ 79145 w 4123336"/>
              <a:gd name="connsiteY1" fmla="*/ 474622 h 3240413"/>
              <a:gd name="connsiteX2" fmla="*/ 2036766 w 4123336"/>
              <a:gd name="connsiteY2" fmla="*/ 190988 h 3240413"/>
              <a:gd name="connsiteX3" fmla="*/ 3743096 w 4123336"/>
              <a:gd name="connsiteY3" fmla="*/ 59 h 3240413"/>
              <a:gd name="connsiteX4" fmla="*/ 4123336 w 4123336"/>
              <a:gd name="connsiteY4" fmla="*/ 236445 h 3240413"/>
              <a:gd name="connsiteX5" fmla="*/ 3840672 w 4123336"/>
              <a:gd name="connsiteY5" fmla="*/ 721468 h 3240413"/>
              <a:gd name="connsiteX6" fmla="*/ 3680480 w 4123336"/>
              <a:gd name="connsiteY6" fmla="*/ 1327159 h 3240413"/>
              <a:gd name="connsiteX7" fmla="*/ 3678259 w 4123336"/>
              <a:gd name="connsiteY7" fmla="*/ 2157704 h 3240413"/>
              <a:gd name="connsiteX8" fmla="*/ 3688031 w 4123336"/>
              <a:gd name="connsiteY8" fmla="*/ 2672199 h 3240413"/>
              <a:gd name="connsiteX9" fmla="*/ 3611683 w 4123336"/>
              <a:gd name="connsiteY9" fmla="*/ 2890246 h 3240413"/>
              <a:gd name="connsiteX10" fmla="*/ 2427342 w 4123336"/>
              <a:gd name="connsiteY10" fmla="*/ 3033268 h 3240413"/>
              <a:gd name="connsiteX11" fmla="*/ 438711 w 4123336"/>
              <a:gd name="connsiteY11" fmla="*/ 3181325 h 3240413"/>
              <a:gd name="connsiteX0" fmla="*/ 438711 w 4123336"/>
              <a:gd name="connsiteY0" fmla="*/ 3181325 h 3240413"/>
              <a:gd name="connsiteX1" fmla="*/ 79145 w 4123336"/>
              <a:gd name="connsiteY1" fmla="*/ 474622 h 3240413"/>
              <a:gd name="connsiteX2" fmla="*/ 2036766 w 4123336"/>
              <a:gd name="connsiteY2" fmla="*/ 190988 h 3240413"/>
              <a:gd name="connsiteX3" fmla="*/ 3743096 w 4123336"/>
              <a:gd name="connsiteY3" fmla="*/ 59 h 3240413"/>
              <a:gd name="connsiteX4" fmla="*/ 4123336 w 4123336"/>
              <a:gd name="connsiteY4" fmla="*/ 236445 h 3240413"/>
              <a:gd name="connsiteX5" fmla="*/ 3840672 w 4123336"/>
              <a:gd name="connsiteY5" fmla="*/ 721468 h 3240413"/>
              <a:gd name="connsiteX6" fmla="*/ 3680480 w 4123336"/>
              <a:gd name="connsiteY6" fmla="*/ 1327159 h 3240413"/>
              <a:gd name="connsiteX7" fmla="*/ 3678259 w 4123336"/>
              <a:gd name="connsiteY7" fmla="*/ 2157704 h 3240413"/>
              <a:gd name="connsiteX8" fmla="*/ 3688031 w 4123336"/>
              <a:gd name="connsiteY8" fmla="*/ 2672199 h 3240413"/>
              <a:gd name="connsiteX9" fmla="*/ 3573975 w 4123336"/>
              <a:gd name="connsiteY9" fmla="*/ 2918526 h 3240413"/>
              <a:gd name="connsiteX10" fmla="*/ 2427342 w 4123336"/>
              <a:gd name="connsiteY10" fmla="*/ 3033268 h 3240413"/>
              <a:gd name="connsiteX11" fmla="*/ 438711 w 4123336"/>
              <a:gd name="connsiteY11" fmla="*/ 3181325 h 3240413"/>
              <a:gd name="connsiteX0" fmla="*/ 438711 w 4123336"/>
              <a:gd name="connsiteY0" fmla="*/ 3181325 h 3240413"/>
              <a:gd name="connsiteX1" fmla="*/ 79145 w 4123336"/>
              <a:gd name="connsiteY1" fmla="*/ 474622 h 3240413"/>
              <a:gd name="connsiteX2" fmla="*/ 2036766 w 4123336"/>
              <a:gd name="connsiteY2" fmla="*/ 190988 h 3240413"/>
              <a:gd name="connsiteX3" fmla="*/ 3743096 w 4123336"/>
              <a:gd name="connsiteY3" fmla="*/ 59 h 3240413"/>
              <a:gd name="connsiteX4" fmla="*/ 4123336 w 4123336"/>
              <a:gd name="connsiteY4" fmla="*/ 236445 h 3240413"/>
              <a:gd name="connsiteX5" fmla="*/ 3840672 w 4123336"/>
              <a:gd name="connsiteY5" fmla="*/ 721468 h 3240413"/>
              <a:gd name="connsiteX6" fmla="*/ 3680480 w 4123336"/>
              <a:gd name="connsiteY6" fmla="*/ 1327159 h 3240413"/>
              <a:gd name="connsiteX7" fmla="*/ 3678259 w 4123336"/>
              <a:gd name="connsiteY7" fmla="*/ 2157704 h 3240413"/>
              <a:gd name="connsiteX8" fmla="*/ 3697457 w 4123336"/>
              <a:gd name="connsiteY8" fmla="*/ 2700479 h 3240413"/>
              <a:gd name="connsiteX9" fmla="*/ 3573975 w 4123336"/>
              <a:gd name="connsiteY9" fmla="*/ 2918526 h 3240413"/>
              <a:gd name="connsiteX10" fmla="*/ 2427342 w 4123336"/>
              <a:gd name="connsiteY10" fmla="*/ 3033268 h 3240413"/>
              <a:gd name="connsiteX11" fmla="*/ 438711 w 4123336"/>
              <a:gd name="connsiteY11" fmla="*/ 3181325 h 3240413"/>
              <a:gd name="connsiteX0" fmla="*/ 438711 w 4123336"/>
              <a:gd name="connsiteY0" fmla="*/ 3181325 h 3240413"/>
              <a:gd name="connsiteX1" fmla="*/ 79145 w 4123336"/>
              <a:gd name="connsiteY1" fmla="*/ 474622 h 3240413"/>
              <a:gd name="connsiteX2" fmla="*/ 2036766 w 4123336"/>
              <a:gd name="connsiteY2" fmla="*/ 190988 h 3240413"/>
              <a:gd name="connsiteX3" fmla="*/ 3743096 w 4123336"/>
              <a:gd name="connsiteY3" fmla="*/ 59 h 3240413"/>
              <a:gd name="connsiteX4" fmla="*/ 4123336 w 4123336"/>
              <a:gd name="connsiteY4" fmla="*/ 236445 h 3240413"/>
              <a:gd name="connsiteX5" fmla="*/ 3964178 w 4123336"/>
              <a:gd name="connsiteY5" fmla="*/ 692967 h 3240413"/>
              <a:gd name="connsiteX6" fmla="*/ 3680480 w 4123336"/>
              <a:gd name="connsiteY6" fmla="*/ 1327159 h 3240413"/>
              <a:gd name="connsiteX7" fmla="*/ 3678259 w 4123336"/>
              <a:gd name="connsiteY7" fmla="*/ 2157704 h 3240413"/>
              <a:gd name="connsiteX8" fmla="*/ 3697457 w 4123336"/>
              <a:gd name="connsiteY8" fmla="*/ 2700479 h 3240413"/>
              <a:gd name="connsiteX9" fmla="*/ 3573975 w 4123336"/>
              <a:gd name="connsiteY9" fmla="*/ 2918526 h 3240413"/>
              <a:gd name="connsiteX10" fmla="*/ 2427342 w 4123336"/>
              <a:gd name="connsiteY10" fmla="*/ 3033268 h 3240413"/>
              <a:gd name="connsiteX11" fmla="*/ 438711 w 4123336"/>
              <a:gd name="connsiteY11" fmla="*/ 3181325 h 3240413"/>
              <a:gd name="connsiteX0" fmla="*/ 438711 w 4123336"/>
              <a:gd name="connsiteY0" fmla="*/ 3181325 h 3240413"/>
              <a:gd name="connsiteX1" fmla="*/ 79145 w 4123336"/>
              <a:gd name="connsiteY1" fmla="*/ 474622 h 3240413"/>
              <a:gd name="connsiteX2" fmla="*/ 2036766 w 4123336"/>
              <a:gd name="connsiteY2" fmla="*/ 190988 h 3240413"/>
              <a:gd name="connsiteX3" fmla="*/ 3743096 w 4123336"/>
              <a:gd name="connsiteY3" fmla="*/ 59 h 3240413"/>
              <a:gd name="connsiteX4" fmla="*/ 4123336 w 4123336"/>
              <a:gd name="connsiteY4" fmla="*/ 236445 h 3240413"/>
              <a:gd name="connsiteX5" fmla="*/ 3964178 w 4123336"/>
              <a:gd name="connsiteY5" fmla="*/ 692967 h 3240413"/>
              <a:gd name="connsiteX6" fmla="*/ 3680480 w 4123336"/>
              <a:gd name="connsiteY6" fmla="*/ 1327159 h 3240413"/>
              <a:gd name="connsiteX7" fmla="*/ 3678259 w 4123336"/>
              <a:gd name="connsiteY7" fmla="*/ 2157704 h 3240413"/>
              <a:gd name="connsiteX8" fmla="*/ 3697457 w 4123336"/>
              <a:gd name="connsiteY8" fmla="*/ 2700479 h 3240413"/>
              <a:gd name="connsiteX9" fmla="*/ 3573975 w 4123336"/>
              <a:gd name="connsiteY9" fmla="*/ 2918526 h 3240413"/>
              <a:gd name="connsiteX10" fmla="*/ 2427342 w 4123336"/>
              <a:gd name="connsiteY10" fmla="*/ 3033268 h 3240413"/>
              <a:gd name="connsiteX11" fmla="*/ 438711 w 4123336"/>
              <a:gd name="connsiteY11" fmla="*/ 3181325 h 3240413"/>
              <a:gd name="connsiteX0" fmla="*/ 438711 w 4170838"/>
              <a:gd name="connsiteY0" fmla="*/ 3181325 h 3240413"/>
              <a:gd name="connsiteX1" fmla="*/ 79145 w 4170838"/>
              <a:gd name="connsiteY1" fmla="*/ 474622 h 3240413"/>
              <a:gd name="connsiteX2" fmla="*/ 2036766 w 4170838"/>
              <a:gd name="connsiteY2" fmla="*/ 190988 h 3240413"/>
              <a:gd name="connsiteX3" fmla="*/ 3743096 w 4170838"/>
              <a:gd name="connsiteY3" fmla="*/ 59 h 3240413"/>
              <a:gd name="connsiteX4" fmla="*/ 4170838 w 4170838"/>
              <a:gd name="connsiteY4" fmla="*/ 207944 h 3240413"/>
              <a:gd name="connsiteX5" fmla="*/ 3964178 w 4170838"/>
              <a:gd name="connsiteY5" fmla="*/ 692967 h 3240413"/>
              <a:gd name="connsiteX6" fmla="*/ 3680480 w 4170838"/>
              <a:gd name="connsiteY6" fmla="*/ 1327159 h 3240413"/>
              <a:gd name="connsiteX7" fmla="*/ 3678259 w 4170838"/>
              <a:gd name="connsiteY7" fmla="*/ 2157704 h 3240413"/>
              <a:gd name="connsiteX8" fmla="*/ 3697457 w 4170838"/>
              <a:gd name="connsiteY8" fmla="*/ 2700479 h 3240413"/>
              <a:gd name="connsiteX9" fmla="*/ 3573975 w 4170838"/>
              <a:gd name="connsiteY9" fmla="*/ 2918526 h 3240413"/>
              <a:gd name="connsiteX10" fmla="*/ 2427342 w 4170838"/>
              <a:gd name="connsiteY10" fmla="*/ 3033268 h 3240413"/>
              <a:gd name="connsiteX11" fmla="*/ 438711 w 4170838"/>
              <a:gd name="connsiteY11" fmla="*/ 3181325 h 3240413"/>
              <a:gd name="connsiteX0" fmla="*/ 438711 w 4170838"/>
              <a:gd name="connsiteY0" fmla="*/ 3181325 h 3240413"/>
              <a:gd name="connsiteX1" fmla="*/ 79145 w 4170838"/>
              <a:gd name="connsiteY1" fmla="*/ 474622 h 3240413"/>
              <a:gd name="connsiteX2" fmla="*/ 2036766 w 4170838"/>
              <a:gd name="connsiteY2" fmla="*/ 190988 h 3240413"/>
              <a:gd name="connsiteX3" fmla="*/ 3743096 w 4170838"/>
              <a:gd name="connsiteY3" fmla="*/ 59 h 3240413"/>
              <a:gd name="connsiteX4" fmla="*/ 4170838 w 4170838"/>
              <a:gd name="connsiteY4" fmla="*/ 207944 h 3240413"/>
              <a:gd name="connsiteX5" fmla="*/ 3964178 w 4170838"/>
              <a:gd name="connsiteY5" fmla="*/ 692967 h 3240413"/>
              <a:gd name="connsiteX6" fmla="*/ 3680480 w 4170838"/>
              <a:gd name="connsiteY6" fmla="*/ 1327159 h 3240413"/>
              <a:gd name="connsiteX7" fmla="*/ 3678259 w 4170838"/>
              <a:gd name="connsiteY7" fmla="*/ 2157704 h 3240413"/>
              <a:gd name="connsiteX8" fmla="*/ 3697457 w 4170838"/>
              <a:gd name="connsiteY8" fmla="*/ 2700479 h 3240413"/>
              <a:gd name="connsiteX9" fmla="*/ 3573975 w 4170838"/>
              <a:gd name="connsiteY9" fmla="*/ 2918526 h 3240413"/>
              <a:gd name="connsiteX10" fmla="*/ 2427342 w 4170838"/>
              <a:gd name="connsiteY10" fmla="*/ 3033268 h 3240413"/>
              <a:gd name="connsiteX11" fmla="*/ 438711 w 4170838"/>
              <a:gd name="connsiteY11" fmla="*/ 3181325 h 3240413"/>
              <a:gd name="connsiteX0" fmla="*/ 438711 w 4170838"/>
              <a:gd name="connsiteY0" fmla="*/ 3181325 h 3240413"/>
              <a:gd name="connsiteX1" fmla="*/ 79145 w 4170838"/>
              <a:gd name="connsiteY1" fmla="*/ 474622 h 3240413"/>
              <a:gd name="connsiteX2" fmla="*/ 2036766 w 4170838"/>
              <a:gd name="connsiteY2" fmla="*/ 190988 h 3240413"/>
              <a:gd name="connsiteX3" fmla="*/ 3743096 w 4170838"/>
              <a:gd name="connsiteY3" fmla="*/ 59 h 3240413"/>
              <a:gd name="connsiteX4" fmla="*/ 4170838 w 4170838"/>
              <a:gd name="connsiteY4" fmla="*/ 207944 h 3240413"/>
              <a:gd name="connsiteX5" fmla="*/ 3964178 w 4170838"/>
              <a:gd name="connsiteY5" fmla="*/ 692967 h 3240413"/>
              <a:gd name="connsiteX6" fmla="*/ 3827737 w 4170838"/>
              <a:gd name="connsiteY6" fmla="*/ 1331909 h 3240413"/>
              <a:gd name="connsiteX7" fmla="*/ 3678259 w 4170838"/>
              <a:gd name="connsiteY7" fmla="*/ 2157704 h 3240413"/>
              <a:gd name="connsiteX8" fmla="*/ 3697457 w 4170838"/>
              <a:gd name="connsiteY8" fmla="*/ 2700479 h 3240413"/>
              <a:gd name="connsiteX9" fmla="*/ 3573975 w 4170838"/>
              <a:gd name="connsiteY9" fmla="*/ 2918526 h 3240413"/>
              <a:gd name="connsiteX10" fmla="*/ 2427342 w 4170838"/>
              <a:gd name="connsiteY10" fmla="*/ 3033268 h 3240413"/>
              <a:gd name="connsiteX11" fmla="*/ 438711 w 4170838"/>
              <a:gd name="connsiteY11" fmla="*/ 3181325 h 3240413"/>
              <a:gd name="connsiteX0" fmla="*/ 438711 w 4170838"/>
              <a:gd name="connsiteY0" fmla="*/ 3181325 h 3240413"/>
              <a:gd name="connsiteX1" fmla="*/ 79145 w 4170838"/>
              <a:gd name="connsiteY1" fmla="*/ 474622 h 3240413"/>
              <a:gd name="connsiteX2" fmla="*/ 2036766 w 4170838"/>
              <a:gd name="connsiteY2" fmla="*/ 190988 h 3240413"/>
              <a:gd name="connsiteX3" fmla="*/ 3743096 w 4170838"/>
              <a:gd name="connsiteY3" fmla="*/ 59 h 3240413"/>
              <a:gd name="connsiteX4" fmla="*/ 4170838 w 4170838"/>
              <a:gd name="connsiteY4" fmla="*/ 207944 h 3240413"/>
              <a:gd name="connsiteX5" fmla="*/ 3964178 w 4170838"/>
              <a:gd name="connsiteY5" fmla="*/ 692967 h 3240413"/>
              <a:gd name="connsiteX6" fmla="*/ 3827737 w 4170838"/>
              <a:gd name="connsiteY6" fmla="*/ 1331909 h 3240413"/>
              <a:gd name="connsiteX7" fmla="*/ 3678259 w 4170838"/>
              <a:gd name="connsiteY7" fmla="*/ 2157704 h 3240413"/>
              <a:gd name="connsiteX8" fmla="*/ 3697457 w 4170838"/>
              <a:gd name="connsiteY8" fmla="*/ 2700479 h 3240413"/>
              <a:gd name="connsiteX9" fmla="*/ 3573975 w 4170838"/>
              <a:gd name="connsiteY9" fmla="*/ 2918526 h 3240413"/>
              <a:gd name="connsiteX10" fmla="*/ 2427342 w 4170838"/>
              <a:gd name="connsiteY10" fmla="*/ 3033268 h 3240413"/>
              <a:gd name="connsiteX11" fmla="*/ 438711 w 4170838"/>
              <a:gd name="connsiteY11" fmla="*/ 3181325 h 3240413"/>
              <a:gd name="connsiteX0" fmla="*/ 438711 w 4170838"/>
              <a:gd name="connsiteY0" fmla="*/ 3181325 h 3240413"/>
              <a:gd name="connsiteX1" fmla="*/ 79145 w 4170838"/>
              <a:gd name="connsiteY1" fmla="*/ 474622 h 3240413"/>
              <a:gd name="connsiteX2" fmla="*/ 2036766 w 4170838"/>
              <a:gd name="connsiteY2" fmla="*/ 190988 h 3240413"/>
              <a:gd name="connsiteX3" fmla="*/ 3743096 w 4170838"/>
              <a:gd name="connsiteY3" fmla="*/ 59 h 3240413"/>
              <a:gd name="connsiteX4" fmla="*/ 4170838 w 4170838"/>
              <a:gd name="connsiteY4" fmla="*/ 207944 h 3240413"/>
              <a:gd name="connsiteX5" fmla="*/ 3964178 w 4170838"/>
              <a:gd name="connsiteY5" fmla="*/ 692967 h 3240413"/>
              <a:gd name="connsiteX6" fmla="*/ 3827737 w 4170838"/>
              <a:gd name="connsiteY6" fmla="*/ 1331909 h 3240413"/>
              <a:gd name="connsiteX7" fmla="*/ 3816016 w 4170838"/>
              <a:gd name="connsiteY7" fmla="*/ 2167205 h 3240413"/>
              <a:gd name="connsiteX8" fmla="*/ 3697457 w 4170838"/>
              <a:gd name="connsiteY8" fmla="*/ 2700479 h 3240413"/>
              <a:gd name="connsiteX9" fmla="*/ 3573975 w 4170838"/>
              <a:gd name="connsiteY9" fmla="*/ 2918526 h 3240413"/>
              <a:gd name="connsiteX10" fmla="*/ 2427342 w 4170838"/>
              <a:gd name="connsiteY10" fmla="*/ 3033268 h 3240413"/>
              <a:gd name="connsiteX11" fmla="*/ 438711 w 4170838"/>
              <a:gd name="connsiteY11" fmla="*/ 3181325 h 3240413"/>
              <a:gd name="connsiteX0" fmla="*/ 438711 w 4170838"/>
              <a:gd name="connsiteY0" fmla="*/ 3181325 h 3240413"/>
              <a:gd name="connsiteX1" fmla="*/ 79145 w 4170838"/>
              <a:gd name="connsiteY1" fmla="*/ 474622 h 3240413"/>
              <a:gd name="connsiteX2" fmla="*/ 2036766 w 4170838"/>
              <a:gd name="connsiteY2" fmla="*/ 190988 h 3240413"/>
              <a:gd name="connsiteX3" fmla="*/ 3743096 w 4170838"/>
              <a:gd name="connsiteY3" fmla="*/ 59 h 3240413"/>
              <a:gd name="connsiteX4" fmla="*/ 4170838 w 4170838"/>
              <a:gd name="connsiteY4" fmla="*/ 207944 h 3240413"/>
              <a:gd name="connsiteX5" fmla="*/ 3964178 w 4170838"/>
              <a:gd name="connsiteY5" fmla="*/ 692967 h 3240413"/>
              <a:gd name="connsiteX6" fmla="*/ 3827737 w 4170838"/>
              <a:gd name="connsiteY6" fmla="*/ 1331909 h 3240413"/>
              <a:gd name="connsiteX7" fmla="*/ 3816016 w 4170838"/>
              <a:gd name="connsiteY7" fmla="*/ 2167205 h 3240413"/>
              <a:gd name="connsiteX8" fmla="*/ 3697457 w 4170838"/>
              <a:gd name="connsiteY8" fmla="*/ 2700479 h 3240413"/>
              <a:gd name="connsiteX9" fmla="*/ 3573975 w 4170838"/>
              <a:gd name="connsiteY9" fmla="*/ 2918526 h 3240413"/>
              <a:gd name="connsiteX10" fmla="*/ 2427342 w 4170838"/>
              <a:gd name="connsiteY10" fmla="*/ 3033268 h 3240413"/>
              <a:gd name="connsiteX11" fmla="*/ 438711 w 4170838"/>
              <a:gd name="connsiteY11" fmla="*/ 3181325 h 3240413"/>
              <a:gd name="connsiteX0" fmla="*/ 438711 w 4170838"/>
              <a:gd name="connsiteY0" fmla="*/ 3181325 h 3240413"/>
              <a:gd name="connsiteX1" fmla="*/ 79145 w 4170838"/>
              <a:gd name="connsiteY1" fmla="*/ 474622 h 3240413"/>
              <a:gd name="connsiteX2" fmla="*/ 2036766 w 4170838"/>
              <a:gd name="connsiteY2" fmla="*/ 190988 h 3240413"/>
              <a:gd name="connsiteX3" fmla="*/ 3743096 w 4170838"/>
              <a:gd name="connsiteY3" fmla="*/ 59 h 3240413"/>
              <a:gd name="connsiteX4" fmla="*/ 4170838 w 4170838"/>
              <a:gd name="connsiteY4" fmla="*/ 207944 h 3240413"/>
              <a:gd name="connsiteX5" fmla="*/ 3964178 w 4170838"/>
              <a:gd name="connsiteY5" fmla="*/ 692967 h 3240413"/>
              <a:gd name="connsiteX6" fmla="*/ 3841987 w 4170838"/>
              <a:gd name="connsiteY6" fmla="*/ 1322409 h 3240413"/>
              <a:gd name="connsiteX7" fmla="*/ 3816016 w 4170838"/>
              <a:gd name="connsiteY7" fmla="*/ 2167205 h 3240413"/>
              <a:gd name="connsiteX8" fmla="*/ 3697457 w 4170838"/>
              <a:gd name="connsiteY8" fmla="*/ 2700479 h 3240413"/>
              <a:gd name="connsiteX9" fmla="*/ 3573975 w 4170838"/>
              <a:gd name="connsiteY9" fmla="*/ 2918526 h 3240413"/>
              <a:gd name="connsiteX10" fmla="*/ 2427342 w 4170838"/>
              <a:gd name="connsiteY10" fmla="*/ 3033268 h 3240413"/>
              <a:gd name="connsiteX11" fmla="*/ 438711 w 4170838"/>
              <a:gd name="connsiteY11" fmla="*/ 3181325 h 3240413"/>
              <a:gd name="connsiteX0" fmla="*/ 438711 w 4170838"/>
              <a:gd name="connsiteY0" fmla="*/ 3181325 h 3240413"/>
              <a:gd name="connsiteX1" fmla="*/ 79145 w 4170838"/>
              <a:gd name="connsiteY1" fmla="*/ 474622 h 3240413"/>
              <a:gd name="connsiteX2" fmla="*/ 2036766 w 4170838"/>
              <a:gd name="connsiteY2" fmla="*/ 190988 h 3240413"/>
              <a:gd name="connsiteX3" fmla="*/ 3743096 w 4170838"/>
              <a:gd name="connsiteY3" fmla="*/ 59 h 3240413"/>
              <a:gd name="connsiteX4" fmla="*/ 4170838 w 4170838"/>
              <a:gd name="connsiteY4" fmla="*/ 207944 h 3240413"/>
              <a:gd name="connsiteX5" fmla="*/ 3964178 w 4170838"/>
              <a:gd name="connsiteY5" fmla="*/ 692967 h 3240413"/>
              <a:gd name="connsiteX6" fmla="*/ 3841987 w 4170838"/>
              <a:gd name="connsiteY6" fmla="*/ 1322409 h 3240413"/>
              <a:gd name="connsiteX7" fmla="*/ 3816016 w 4170838"/>
              <a:gd name="connsiteY7" fmla="*/ 2167205 h 3240413"/>
              <a:gd name="connsiteX8" fmla="*/ 3697457 w 4170838"/>
              <a:gd name="connsiteY8" fmla="*/ 2700479 h 3240413"/>
              <a:gd name="connsiteX9" fmla="*/ 3573975 w 4170838"/>
              <a:gd name="connsiteY9" fmla="*/ 2918526 h 3240413"/>
              <a:gd name="connsiteX10" fmla="*/ 2427342 w 4170838"/>
              <a:gd name="connsiteY10" fmla="*/ 3033268 h 3240413"/>
              <a:gd name="connsiteX11" fmla="*/ 438711 w 4170838"/>
              <a:gd name="connsiteY11" fmla="*/ 3181325 h 3240413"/>
              <a:gd name="connsiteX0" fmla="*/ 438711 w 4170838"/>
              <a:gd name="connsiteY0" fmla="*/ 3181325 h 3240413"/>
              <a:gd name="connsiteX1" fmla="*/ 79145 w 4170838"/>
              <a:gd name="connsiteY1" fmla="*/ 474622 h 3240413"/>
              <a:gd name="connsiteX2" fmla="*/ 2036766 w 4170838"/>
              <a:gd name="connsiteY2" fmla="*/ 190988 h 3240413"/>
              <a:gd name="connsiteX3" fmla="*/ 3743096 w 4170838"/>
              <a:gd name="connsiteY3" fmla="*/ 59 h 3240413"/>
              <a:gd name="connsiteX4" fmla="*/ 4170838 w 4170838"/>
              <a:gd name="connsiteY4" fmla="*/ 207944 h 3240413"/>
              <a:gd name="connsiteX5" fmla="*/ 3964178 w 4170838"/>
              <a:gd name="connsiteY5" fmla="*/ 692967 h 3240413"/>
              <a:gd name="connsiteX6" fmla="*/ 3841987 w 4170838"/>
              <a:gd name="connsiteY6" fmla="*/ 1322409 h 3240413"/>
              <a:gd name="connsiteX7" fmla="*/ 3816016 w 4170838"/>
              <a:gd name="connsiteY7" fmla="*/ 2167205 h 3240413"/>
              <a:gd name="connsiteX8" fmla="*/ 3844714 w 4170838"/>
              <a:gd name="connsiteY8" fmla="*/ 2709979 h 3240413"/>
              <a:gd name="connsiteX9" fmla="*/ 3573975 w 4170838"/>
              <a:gd name="connsiteY9" fmla="*/ 2918526 h 3240413"/>
              <a:gd name="connsiteX10" fmla="*/ 2427342 w 4170838"/>
              <a:gd name="connsiteY10" fmla="*/ 3033268 h 3240413"/>
              <a:gd name="connsiteX11" fmla="*/ 438711 w 4170838"/>
              <a:gd name="connsiteY11" fmla="*/ 3181325 h 3240413"/>
              <a:gd name="connsiteX0" fmla="*/ 438711 w 4170838"/>
              <a:gd name="connsiteY0" fmla="*/ 3181325 h 3240413"/>
              <a:gd name="connsiteX1" fmla="*/ 79145 w 4170838"/>
              <a:gd name="connsiteY1" fmla="*/ 474622 h 3240413"/>
              <a:gd name="connsiteX2" fmla="*/ 2036766 w 4170838"/>
              <a:gd name="connsiteY2" fmla="*/ 190988 h 3240413"/>
              <a:gd name="connsiteX3" fmla="*/ 3743096 w 4170838"/>
              <a:gd name="connsiteY3" fmla="*/ 59 h 3240413"/>
              <a:gd name="connsiteX4" fmla="*/ 4170838 w 4170838"/>
              <a:gd name="connsiteY4" fmla="*/ 207944 h 3240413"/>
              <a:gd name="connsiteX5" fmla="*/ 3964178 w 4170838"/>
              <a:gd name="connsiteY5" fmla="*/ 692967 h 3240413"/>
              <a:gd name="connsiteX6" fmla="*/ 3841987 w 4170838"/>
              <a:gd name="connsiteY6" fmla="*/ 1322409 h 3240413"/>
              <a:gd name="connsiteX7" fmla="*/ 3816016 w 4170838"/>
              <a:gd name="connsiteY7" fmla="*/ 2167205 h 3240413"/>
              <a:gd name="connsiteX8" fmla="*/ 3844714 w 4170838"/>
              <a:gd name="connsiteY8" fmla="*/ 2709979 h 3240413"/>
              <a:gd name="connsiteX9" fmla="*/ 3573975 w 4170838"/>
              <a:gd name="connsiteY9" fmla="*/ 2918526 h 3240413"/>
              <a:gd name="connsiteX10" fmla="*/ 2427342 w 4170838"/>
              <a:gd name="connsiteY10" fmla="*/ 3033268 h 3240413"/>
              <a:gd name="connsiteX11" fmla="*/ 438711 w 4170838"/>
              <a:gd name="connsiteY11" fmla="*/ 3181325 h 3240413"/>
              <a:gd name="connsiteX0" fmla="*/ 438711 w 4170838"/>
              <a:gd name="connsiteY0" fmla="*/ 3181325 h 3240413"/>
              <a:gd name="connsiteX1" fmla="*/ 79145 w 4170838"/>
              <a:gd name="connsiteY1" fmla="*/ 474622 h 3240413"/>
              <a:gd name="connsiteX2" fmla="*/ 2036766 w 4170838"/>
              <a:gd name="connsiteY2" fmla="*/ 190988 h 3240413"/>
              <a:gd name="connsiteX3" fmla="*/ 3743096 w 4170838"/>
              <a:gd name="connsiteY3" fmla="*/ 59 h 3240413"/>
              <a:gd name="connsiteX4" fmla="*/ 4170838 w 4170838"/>
              <a:gd name="connsiteY4" fmla="*/ 207944 h 3240413"/>
              <a:gd name="connsiteX5" fmla="*/ 3964178 w 4170838"/>
              <a:gd name="connsiteY5" fmla="*/ 692967 h 3240413"/>
              <a:gd name="connsiteX6" fmla="*/ 3841987 w 4170838"/>
              <a:gd name="connsiteY6" fmla="*/ 1322409 h 3240413"/>
              <a:gd name="connsiteX7" fmla="*/ 3816016 w 4170838"/>
              <a:gd name="connsiteY7" fmla="*/ 2167205 h 3240413"/>
              <a:gd name="connsiteX8" fmla="*/ 3844714 w 4170838"/>
              <a:gd name="connsiteY8" fmla="*/ 2709979 h 3240413"/>
              <a:gd name="connsiteX9" fmla="*/ 3573975 w 4170838"/>
              <a:gd name="connsiteY9" fmla="*/ 2918526 h 3240413"/>
              <a:gd name="connsiteX10" fmla="*/ 2427342 w 4170838"/>
              <a:gd name="connsiteY10" fmla="*/ 3033268 h 3240413"/>
              <a:gd name="connsiteX11" fmla="*/ 438711 w 4170838"/>
              <a:gd name="connsiteY11" fmla="*/ 3181325 h 3240413"/>
              <a:gd name="connsiteX0" fmla="*/ 438711 w 4170838"/>
              <a:gd name="connsiteY0" fmla="*/ 3181325 h 3240413"/>
              <a:gd name="connsiteX1" fmla="*/ 79145 w 4170838"/>
              <a:gd name="connsiteY1" fmla="*/ 474622 h 3240413"/>
              <a:gd name="connsiteX2" fmla="*/ 2036766 w 4170838"/>
              <a:gd name="connsiteY2" fmla="*/ 190988 h 3240413"/>
              <a:gd name="connsiteX3" fmla="*/ 3743096 w 4170838"/>
              <a:gd name="connsiteY3" fmla="*/ 59 h 3240413"/>
              <a:gd name="connsiteX4" fmla="*/ 4170838 w 4170838"/>
              <a:gd name="connsiteY4" fmla="*/ 207944 h 3240413"/>
              <a:gd name="connsiteX5" fmla="*/ 3964178 w 4170838"/>
              <a:gd name="connsiteY5" fmla="*/ 692967 h 3240413"/>
              <a:gd name="connsiteX6" fmla="*/ 3841987 w 4170838"/>
              <a:gd name="connsiteY6" fmla="*/ 1322409 h 3240413"/>
              <a:gd name="connsiteX7" fmla="*/ 3816016 w 4170838"/>
              <a:gd name="connsiteY7" fmla="*/ 2167205 h 3240413"/>
              <a:gd name="connsiteX8" fmla="*/ 3844714 w 4170838"/>
              <a:gd name="connsiteY8" fmla="*/ 2709979 h 3240413"/>
              <a:gd name="connsiteX9" fmla="*/ 3673730 w 4170838"/>
              <a:gd name="connsiteY9" fmla="*/ 2932777 h 3240413"/>
              <a:gd name="connsiteX10" fmla="*/ 2427342 w 4170838"/>
              <a:gd name="connsiteY10" fmla="*/ 3033268 h 3240413"/>
              <a:gd name="connsiteX11" fmla="*/ 438711 w 4170838"/>
              <a:gd name="connsiteY11" fmla="*/ 3181325 h 3240413"/>
              <a:gd name="connsiteX0" fmla="*/ 438711 w 4170838"/>
              <a:gd name="connsiteY0" fmla="*/ 3181325 h 3240413"/>
              <a:gd name="connsiteX1" fmla="*/ 79145 w 4170838"/>
              <a:gd name="connsiteY1" fmla="*/ 474622 h 3240413"/>
              <a:gd name="connsiteX2" fmla="*/ 2036766 w 4170838"/>
              <a:gd name="connsiteY2" fmla="*/ 190988 h 3240413"/>
              <a:gd name="connsiteX3" fmla="*/ 3743096 w 4170838"/>
              <a:gd name="connsiteY3" fmla="*/ 59 h 3240413"/>
              <a:gd name="connsiteX4" fmla="*/ 4170838 w 4170838"/>
              <a:gd name="connsiteY4" fmla="*/ 207944 h 3240413"/>
              <a:gd name="connsiteX5" fmla="*/ 3964178 w 4170838"/>
              <a:gd name="connsiteY5" fmla="*/ 692967 h 3240413"/>
              <a:gd name="connsiteX6" fmla="*/ 3841987 w 4170838"/>
              <a:gd name="connsiteY6" fmla="*/ 1322409 h 3240413"/>
              <a:gd name="connsiteX7" fmla="*/ 3816016 w 4170838"/>
              <a:gd name="connsiteY7" fmla="*/ 2167205 h 3240413"/>
              <a:gd name="connsiteX8" fmla="*/ 3844714 w 4170838"/>
              <a:gd name="connsiteY8" fmla="*/ 2709979 h 3240413"/>
              <a:gd name="connsiteX9" fmla="*/ 3673730 w 4170838"/>
              <a:gd name="connsiteY9" fmla="*/ 2932777 h 3240413"/>
              <a:gd name="connsiteX10" fmla="*/ 2427342 w 4170838"/>
              <a:gd name="connsiteY10" fmla="*/ 3033268 h 3240413"/>
              <a:gd name="connsiteX11" fmla="*/ 438711 w 4170838"/>
              <a:gd name="connsiteY11" fmla="*/ 3181325 h 3240413"/>
              <a:gd name="connsiteX0" fmla="*/ 438711 w 4170838"/>
              <a:gd name="connsiteY0" fmla="*/ 3181325 h 3247000"/>
              <a:gd name="connsiteX1" fmla="*/ 79145 w 4170838"/>
              <a:gd name="connsiteY1" fmla="*/ 474622 h 3247000"/>
              <a:gd name="connsiteX2" fmla="*/ 2036766 w 4170838"/>
              <a:gd name="connsiteY2" fmla="*/ 190988 h 3247000"/>
              <a:gd name="connsiteX3" fmla="*/ 3743096 w 4170838"/>
              <a:gd name="connsiteY3" fmla="*/ 59 h 3247000"/>
              <a:gd name="connsiteX4" fmla="*/ 4170838 w 4170838"/>
              <a:gd name="connsiteY4" fmla="*/ 207944 h 3247000"/>
              <a:gd name="connsiteX5" fmla="*/ 3964178 w 4170838"/>
              <a:gd name="connsiteY5" fmla="*/ 692967 h 3247000"/>
              <a:gd name="connsiteX6" fmla="*/ 3841987 w 4170838"/>
              <a:gd name="connsiteY6" fmla="*/ 1322409 h 3247000"/>
              <a:gd name="connsiteX7" fmla="*/ 3816016 w 4170838"/>
              <a:gd name="connsiteY7" fmla="*/ 2167205 h 3247000"/>
              <a:gd name="connsiteX8" fmla="*/ 3844714 w 4170838"/>
              <a:gd name="connsiteY8" fmla="*/ 2709979 h 3247000"/>
              <a:gd name="connsiteX9" fmla="*/ 3673730 w 4170838"/>
              <a:gd name="connsiteY9" fmla="*/ 2932777 h 3247000"/>
              <a:gd name="connsiteX10" fmla="*/ 2408341 w 4170838"/>
              <a:gd name="connsiteY10" fmla="*/ 3076021 h 3247000"/>
              <a:gd name="connsiteX11" fmla="*/ 438711 w 4170838"/>
              <a:gd name="connsiteY11" fmla="*/ 3181325 h 3247000"/>
              <a:gd name="connsiteX0" fmla="*/ 462835 w 4199713"/>
              <a:gd name="connsiteY0" fmla="*/ 3200326 h 3262905"/>
              <a:gd name="connsiteX1" fmla="*/ 108020 w 4199713"/>
              <a:gd name="connsiteY1" fmla="*/ 474622 h 3262905"/>
              <a:gd name="connsiteX2" fmla="*/ 2065641 w 4199713"/>
              <a:gd name="connsiteY2" fmla="*/ 190988 h 3262905"/>
              <a:gd name="connsiteX3" fmla="*/ 3771971 w 4199713"/>
              <a:gd name="connsiteY3" fmla="*/ 59 h 3262905"/>
              <a:gd name="connsiteX4" fmla="*/ 4199713 w 4199713"/>
              <a:gd name="connsiteY4" fmla="*/ 207944 h 3262905"/>
              <a:gd name="connsiteX5" fmla="*/ 3993053 w 4199713"/>
              <a:gd name="connsiteY5" fmla="*/ 692967 h 3262905"/>
              <a:gd name="connsiteX6" fmla="*/ 3870862 w 4199713"/>
              <a:gd name="connsiteY6" fmla="*/ 1322409 h 3262905"/>
              <a:gd name="connsiteX7" fmla="*/ 3844891 w 4199713"/>
              <a:gd name="connsiteY7" fmla="*/ 2167205 h 3262905"/>
              <a:gd name="connsiteX8" fmla="*/ 3873589 w 4199713"/>
              <a:gd name="connsiteY8" fmla="*/ 2709979 h 3262905"/>
              <a:gd name="connsiteX9" fmla="*/ 3702605 w 4199713"/>
              <a:gd name="connsiteY9" fmla="*/ 2932777 h 3262905"/>
              <a:gd name="connsiteX10" fmla="*/ 2437216 w 4199713"/>
              <a:gd name="connsiteY10" fmla="*/ 3076021 h 3262905"/>
              <a:gd name="connsiteX11" fmla="*/ 462835 w 4199713"/>
              <a:gd name="connsiteY11" fmla="*/ 3200326 h 3262905"/>
              <a:gd name="connsiteX0" fmla="*/ 462835 w 4199713"/>
              <a:gd name="connsiteY0" fmla="*/ 3200326 h 3262905"/>
              <a:gd name="connsiteX1" fmla="*/ 108020 w 4199713"/>
              <a:gd name="connsiteY1" fmla="*/ 474622 h 3262905"/>
              <a:gd name="connsiteX2" fmla="*/ 2065641 w 4199713"/>
              <a:gd name="connsiteY2" fmla="*/ 190988 h 3262905"/>
              <a:gd name="connsiteX3" fmla="*/ 3771971 w 4199713"/>
              <a:gd name="connsiteY3" fmla="*/ 59 h 3262905"/>
              <a:gd name="connsiteX4" fmla="*/ 4199713 w 4199713"/>
              <a:gd name="connsiteY4" fmla="*/ 207944 h 3262905"/>
              <a:gd name="connsiteX5" fmla="*/ 3993053 w 4199713"/>
              <a:gd name="connsiteY5" fmla="*/ 692967 h 3262905"/>
              <a:gd name="connsiteX6" fmla="*/ 3870862 w 4199713"/>
              <a:gd name="connsiteY6" fmla="*/ 1322409 h 3262905"/>
              <a:gd name="connsiteX7" fmla="*/ 3844891 w 4199713"/>
              <a:gd name="connsiteY7" fmla="*/ 2167205 h 3262905"/>
              <a:gd name="connsiteX8" fmla="*/ 3873589 w 4199713"/>
              <a:gd name="connsiteY8" fmla="*/ 2709979 h 3262905"/>
              <a:gd name="connsiteX9" fmla="*/ 3702605 w 4199713"/>
              <a:gd name="connsiteY9" fmla="*/ 2932777 h 3262905"/>
              <a:gd name="connsiteX10" fmla="*/ 2437216 w 4199713"/>
              <a:gd name="connsiteY10" fmla="*/ 3076021 h 3262905"/>
              <a:gd name="connsiteX11" fmla="*/ 462835 w 4199713"/>
              <a:gd name="connsiteY11" fmla="*/ 3200326 h 3262905"/>
              <a:gd name="connsiteX0" fmla="*/ 462835 w 4199713"/>
              <a:gd name="connsiteY0" fmla="*/ 3200326 h 3262905"/>
              <a:gd name="connsiteX1" fmla="*/ 108020 w 4199713"/>
              <a:gd name="connsiteY1" fmla="*/ 474622 h 3262905"/>
              <a:gd name="connsiteX2" fmla="*/ 2065641 w 4199713"/>
              <a:gd name="connsiteY2" fmla="*/ 190988 h 3262905"/>
              <a:gd name="connsiteX3" fmla="*/ 3771971 w 4199713"/>
              <a:gd name="connsiteY3" fmla="*/ 59 h 3262905"/>
              <a:gd name="connsiteX4" fmla="*/ 4199713 w 4199713"/>
              <a:gd name="connsiteY4" fmla="*/ 207944 h 3262905"/>
              <a:gd name="connsiteX5" fmla="*/ 3993053 w 4199713"/>
              <a:gd name="connsiteY5" fmla="*/ 692967 h 3262905"/>
              <a:gd name="connsiteX6" fmla="*/ 3870862 w 4199713"/>
              <a:gd name="connsiteY6" fmla="*/ 1322409 h 3262905"/>
              <a:gd name="connsiteX7" fmla="*/ 3844891 w 4199713"/>
              <a:gd name="connsiteY7" fmla="*/ 2167205 h 3262905"/>
              <a:gd name="connsiteX8" fmla="*/ 3873589 w 4199713"/>
              <a:gd name="connsiteY8" fmla="*/ 2709979 h 3262905"/>
              <a:gd name="connsiteX9" fmla="*/ 3702605 w 4199713"/>
              <a:gd name="connsiteY9" fmla="*/ 2932777 h 3262905"/>
              <a:gd name="connsiteX10" fmla="*/ 2437216 w 4199713"/>
              <a:gd name="connsiteY10" fmla="*/ 3076021 h 3262905"/>
              <a:gd name="connsiteX11" fmla="*/ 462835 w 4199713"/>
              <a:gd name="connsiteY11" fmla="*/ 3200326 h 3262905"/>
              <a:gd name="connsiteX0" fmla="*/ 497808 w 4234686"/>
              <a:gd name="connsiteY0" fmla="*/ 3200318 h 3262897"/>
              <a:gd name="connsiteX1" fmla="*/ 100241 w 4234686"/>
              <a:gd name="connsiteY1" fmla="*/ 469865 h 3262897"/>
              <a:gd name="connsiteX2" fmla="*/ 2100614 w 4234686"/>
              <a:gd name="connsiteY2" fmla="*/ 190980 h 3262897"/>
              <a:gd name="connsiteX3" fmla="*/ 3806944 w 4234686"/>
              <a:gd name="connsiteY3" fmla="*/ 51 h 3262897"/>
              <a:gd name="connsiteX4" fmla="*/ 4234686 w 4234686"/>
              <a:gd name="connsiteY4" fmla="*/ 207936 h 3262897"/>
              <a:gd name="connsiteX5" fmla="*/ 4028026 w 4234686"/>
              <a:gd name="connsiteY5" fmla="*/ 692959 h 3262897"/>
              <a:gd name="connsiteX6" fmla="*/ 3905835 w 4234686"/>
              <a:gd name="connsiteY6" fmla="*/ 1322401 h 3262897"/>
              <a:gd name="connsiteX7" fmla="*/ 3879864 w 4234686"/>
              <a:gd name="connsiteY7" fmla="*/ 2167197 h 3262897"/>
              <a:gd name="connsiteX8" fmla="*/ 3908562 w 4234686"/>
              <a:gd name="connsiteY8" fmla="*/ 2709971 h 3262897"/>
              <a:gd name="connsiteX9" fmla="*/ 3737578 w 4234686"/>
              <a:gd name="connsiteY9" fmla="*/ 2932769 h 3262897"/>
              <a:gd name="connsiteX10" fmla="*/ 2472189 w 4234686"/>
              <a:gd name="connsiteY10" fmla="*/ 3076013 h 3262897"/>
              <a:gd name="connsiteX11" fmla="*/ 497808 w 4234686"/>
              <a:gd name="connsiteY11" fmla="*/ 3200318 h 3262897"/>
              <a:gd name="connsiteX0" fmla="*/ 497808 w 4234686"/>
              <a:gd name="connsiteY0" fmla="*/ 3200398 h 3262977"/>
              <a:gd name="connsiteX1" fmla="*/ 100241 w 4234686"/>
              <a:gd name="connsiteY1" fmla="*/ 469945 h 3262977"/>
              <a:gd name="connsiteX2" fmla="*/ 1991359 w 4234686"/>
              <a:gd name="connsiteY2" fmla="*/ 181560 h 3262977"/>
              <a:gd name="connsiteX3" fmla="*/ 3806944 w 4234686"/>
              <a:gd name="connsiteY3" fmla="*/ 131 h 3262977"/>
              <a:gd name="connsiteX4" fmla="*/ 4234686 w 4234686"/>
              <a:gd name="connsiteY4" fmla="*/ 208016 h 3262977"/>
              <a:gd name="connsiteX5" fmla="*/ 4028026 w 4234686"/>
              <a:gd name="connsiteY5" fmla="*/ 693039 h 3262977"/>
              <a:gd name="connsiteX6" fmla="*/ 3905835 w 4234686"/>
              <a:gd name="connsiteY6" fmla="*/ 1322481 h 3262977"/>
              <a:gd name="connsiteX7" fmla="*/ 3879864 w 4234686"/>
              <a:gd name="connsiteY7" fmla="*/ 2167277 h 3262977"/>
              <a:gd name="connsiteX8" fmla="*/ 3908562 w 4234686"/>
              <a:gd name="connsiteY8" fmla="*/ 2710051 h 3262977"/>
              <a:gd name="connsiteX9" fmla="*/ 3737578 w 4234686"/>
              <a:gd name="connsiteY9" fmla="*/ 2932849 h 3262977"/>
              <a:gd name="connsiteX10" fmla="*/ 2472189 w 4234686"/>
              <a:gd name="connsiteY10" fmla="*/ 3076093 h 3262977"/>
              <a:gd name="connsiteX11" fmla="*/ 497808 w 4234686"/>
              <a:gd name="connsiteY11" fmla="*/ 3200398 h 3262977"/>
              <a:gd name="connsiteX0" fmla="*/ 497808 w 4234686"/>
              <a:gd name="connsiteY0" fmla="*/ 3200398 h 3262977"/>
              <a:gd name="connsiteX1" fmla="*/ 100241 w 4234686"/>
              <a:gd name="connsiteY1" fmla="*/ 469945 h 3262977"/>
              <a:gd name="connsiteX2" fmla="*/ 1991359 w 4234686"/>
              <a:gd name="connsiteY2" fmla="*/ 181560 h 3262977"/>
              <a:gd name="connsiteX3" fmla="*/ 3806944 w 4234686"/>
              <a:gd name="connsiteY3" fmla="*/ 131 h 3262977"/>
              <a:gd name="connsiteX4" fmla="*/ 4234686 w 4234686"/>
              <a:gd name="connsiteY4" fmla="*/ 208016 h 3262977"/>
              <a:gd name="connsiteX5" fmla="*/ 4028026 w 4234686"/>
              <a:gd name="connsiteY5" fmla="*/ 693039 h 3262977"/>
              <a:gd name="connsiteX6" fmla="*/ 3905835 w 4234686"/>
              <a:gd name="connsiteY6" fmla="*/ 1322481 h 3262977"/>
              <a:gd name="connsiteX7" fmla="*/ 3879864 w 4234686"/>
              <a:gd name="connsiteY7" fmla="*/ 2167277 h 3262977"/>
              <a:gd name="connsiteX8" fmla="*/ 3908562 w 4234686"/>
              <a:gd name="connsiteY8" fmla="*/ 2710051 h 3262977"/>
              <a:gd name="connsiteX9" fmla="*/ 3737578 w 4234686"/>
              <a:gd name="connsiteY9" fmla="*/ 2932849 h 3262977"/>
              <a:gd name="connsiteX10" fmla="*/ 2472189 w 4234686"/>
              <a:gd name="connsiteY10" fmla="*/ 3076093 h 3262977"/>
              <a:gd name="connsiteX11" fmla="*/ 497808 w 4234686"/>
              <a:gd name="connsiteY11" fmla="*/ 3200398 h 3262977"/>
              <a:gd name="connsiteX0" fmla="*/ 489951 w 4226829"/>
              <a:gd name="connsiteY0" fmla="*/ 3200400 h 3262979"/>
              <a:gd name="connsiteX1" fmla="*/ 101884 w 4226829"/>
              <a:gd name="connsiteY1" fmla="*/ 479447 h 3262979"/>
              <a:gd name="connsiteX2" fmla="*/ 1983502 w 4226829"/>
              <a:gd name="connsiteY2" fmla="*/ 181562 h 3262979"/>
              <a:gd name="connsiteX3" fmla="*/ 3799087 w 4226829"/>
              <a:gd name="connsiteY3" fmla="*/ 133 h 3262979"/>
              <a:gd name="connsiteX4" fmla="*/ 4226829 w 4226829"/>
              <a:gd name="connsiteY4" fmla="*/ 208018 h 3262979"/>
              <a:gd name="connsiteX5" fmla="*/ 4020169 w 4226829"/>
              <a:gd name="connsiteY5" fmla="*/ 693041 h 3262979"/>
              <a:gd name="connsiteX6" fmla="*/ 3897978 w 4226829"/>
              <a:gd name="connsiteY6" fmla="*/ 1322483 h 3262979"/>
              <a:gd name="connsiteX7" fmla="*/ 3872007 w 4226829"/>
              <a:gd name="connsiteY7" fmla="*/ 2167279 h 3262979"/>
              <a:gd name="connsiteX8" fmla="*/ 3900705 w 4226829"/>
              <a:gd name="connsiteY8" fmla="*/ 2710053 h 3262979"/>
              <a:gd name="connsiteX9" fmla="*/ 3729721 w 4226829"/>
              <a:gd name="connsiteY9" fmla="*/ 2932851 h 3262979"/>
              <a:gd name="connsiteX10" fmla="*/ 2464332 w 4226829"/>
              <a:gd name="connsiteY10" fmla="*/ 3076095 h 3262979"/>
              <a:gd name="connsiteX11" fmla="*/ 489951 w 4226829"/>
              <a:gd name="connsiteY11" fmla="*/ 3200400 h 3262979"/>
              <a:gd name="connsiteX0" fmla="*/ 489951 w 4226829"/>
              <a:gd name="connsiteY0" fmla="*/ 3219384 h 3281963"/>
              <a:gd name="connsiteX1" fmla="*/ 101884 w 4226829"/>
              <a:gd name="connsiteY1" fmla="*/ 498431 h 3281963"/>
              <a:gd name="connsiteX2" fmla="*/ 1983502 w 4226829"/>
              <a:gd name="connsiteY2" fmla="*/ 200546 h 3281963"/>
              <a:gd name="connsiteX3" fmla="*/ 3803836 w 4226829"/>
              <a:gd name="connsiteY3" fmla="*/ 116 h 3281963"/>
              <a:gd name="connsiteX4" fmla="*/ 4226829 w 4226829"/>
              <a:gd name="connsiteY4" fmla="*/ 227002 h 3281963"/>
              <a:gd name="connsiteX5" fmla="*/ 4020169 w 4226829"/>
              <a:gd name="connsiteY5" fmla="*/ 712025 h 3281963"/>
              <a:gd name="connsiteX6" fmla="*/ 3897978 w 4226829"/>
              <a:gd name="connsiteY6" fmla="*/ 1341467 h 3281963"/>
              <a:gd name="connsiteX7" fmla="*/ 3872007 w 4226829"/>
              <a:gd name="connsiteY7" fmla="*/ 2186263 h 3281963"/>
              <a:gd name="connsiteX8" fmla="*/ 3900705 w 4226829"/>
              <a:gd name="connsiteY8" fmla="*/ 2729037 h 3281963"/>
              <a:gd name="connsiteX9" fmla="*/ 3729721 w 4226829"/>
              <a:gd name="connsiteY9" fmla="*/ 2951835 h 3281963"/>
              <a:gd name="connsiteX10" fmla="*/ 2464332 w 4226829"/>
              <a:gd name="connsiteY10" fmla="*/ 3095079 h 3281963"/>
              <a:gd name="connsiteX11" fmla="*/ 489951 w 4226829"/>
              <a:gd name="connsiteY11" fmla="*/ 3219384 h 3281963"/>
              <a:gd name="connsiteX0" fmla="*/ 489952 w 4226829"/>
              <a:gd name="connsiteY0" fmla="*/ 3243135 h 3302223"/>
              <a:gd name="connsiteX1" fmla="*/ 101884 w 4226829"/>
              <a:gd name="connsiteY1" fmla="*/ 498431 h 3302223"/>
              <a:gd name="connsiteX2" fmla="*/ 1983502 w 4226829"/>
              <a:gd name="connsiteY2" fmla="*/ 200546 h 3302223"/>
              <a:gd name="connsiteX3" fmla="*/ 3803836 w 4226829"/>
              <a:gd name="connsiteY3" fmla="*/ 116 h 3302223"/>
              <a:gd name="connsiteX4" fmla="*/ 4226829 w 4226829"/>
              <a:gd name="connsiteY4" fmla="*/ 227002 h 3302223"/>
              <a:gd name="connsiteX5" fmla="*/ 4020169 w 4226829"/>
              <a:gd name="connsiteY5" fmla="*/ 712025 h 3302223"/>
              <a:gd name="connsiteX6" fmla="*/ 3897978 w 4226829"/>
              <a:gd name="connsiteY6" fmla="*/ 1341467 h 3302223"/>
              <a:gd name="connsiteX7" fmla="*/ 3872007 w 4226829"/>
              <a:gd name="connsiteY7" fmla="*/ 2186263 h 3302223"/>
              <a:gd name="connsiteX8" fmla="*/ 3900705 w 4226829"/>
              <a:gd name="connsiteY8" fmla="*/ 2729037 h 3302223"/>
              <a:gd name="connsiteX9" fmla="*/ 3729721 w 4226829"/>
              <a:gd name="connsiteY9" fmla="*/ 2951835 h 3302223"/>
              <a:gd name="connsiteX10" fmla="*/ 2464332 w 4226829"/>
              <a:gd name="connsiteY10" fmla="*/ 3095079 h 3302223"/>
              <a:gd name="connsiteX11" fmla="*/ 489952 w 4226829"/>
              <a:gd name="connsiteY11" fmla="*/ 3243135 h 3302223"/>
              <a:gd name="connsiteX0" fmla="*/ 475693 w 4212570"/>
              <a:gd name="connsiteY0" fmla="*/ 3243135 h 3302223"/>
              <a:gd name="connsiteX1" fmla="*/ 87625 w 4212570"/>
              <a:gd name="connsiteY1" fmla="*/ 498431 h 3302223"/>
              <a:gd name="connsiteX2" fmla="*/ 1969243 w 4212570"/>
              <a:gd name="connsiteY2" fmla="*/ 200546 h 3302223"/>
              <a:gd name="connsiteX3" fmla="*/ 3789577 w 4212570"/>
              <a:gd name="connsiteY3" fmla="*/ 116 h 3302223"/>
              <a:gd name="connsiteX4" fmla="*/ 4212570 w 4212570"/>
              <a:gd name="connsiteY4" fmla="*/ 227002 h 3302223"/>
              <a:gd name="connsiteX5" fmla="*/ 4005910 w 4212570"/>
              <a:gd name="connsiteY5" fmla="*/ 712025 h 3302223"/>
              <a:gd name="connsiteX6" fmla="*/ 3883719 w 4212570"/>
              <a:gd name="connsiteY6" fmla="*/ 1341467 h 3302223"/>
              <a:gd name="connsiteX7" fmla="*/ 3857748 w 4212570"/>
              <a:gd name="connsiteY7" fmla="*/ 2186263 h 3302223"/>
              <a:gd name="connsiteX8" fmla="*/ 3886446 w 4212570"/>
              <a:gd name="connsiteY8" fmla="*/ 2729037 h 3302223"/>
              <a:gd name="connsiteX9" fmla="*/ 3715462 w 4212570"/>
              <a:gd name="connsiteY9" fmla="*/ 2951835 h 3302223"/>
              <a:gd name="connsiteX10" fmla="*/ 2450073 w 4212570"/>
              <a:gd name="connsiteY10" fmla="*/ 3095079 h 3302223"/>
              <a:gd name="connsiteX11" fmla="*/ 475693 w 4212570"/>
              <a:gd name="connsiteY11" fmla="*/ 3243135 h 3302223"/>
              <a:gd name="connsiteX0" fmla="*/ 475693 w 4212570"/>
              <a:gd name="connsiteY0" fmla="*/ 3243138 h 3302226"/>
              <a:gd name="connsiteX1" fmla="*/ 87625 w 4212570"/>
              <a:gd name="connsiteY1" fmla="*/ 517435 h 3302226"/>
              <a:gd name="connsiteX2" fmla="*/ 1969243 w 4212570"/>
              <a:gd name="connsiteY2" fmla="*/ 200549 h 3302226"/>
              <a:gd name="connsiteX3" fmla="*/ 3789577 w 4212570"/>
              <a:gd name="connsiteY3" fmla="*/ 119 h 3302226"/>
              <a:gd name="connsiteX4" fmla="*/ 4212570 w 4212570"/>
              <a:gd name="connsiteY4" fmla="*/ 227005 h 3302226"/>
              <a:gd name="connsiteX5" fmla="*/ 4005910 w 4212570"/>
              <a:gd name="connsiteY5" fmla="*/ 712028 h 3302226"/>
              <a:gd name="connsiteX6" fmla="*/ 3883719 w 4212570"/>
              <a:gd name="connsiteY6" fmla="*/ 1341470 h 3302226"/>
              <a:gd name="connsiteX7" fmla="*/ 3857748 w 4212570"/>
              <a:gd name="connsiteY7" fmla="*/ 2186266 h 3302226"/>
              <a:gd name="connsiteX8" fmla="*/ 3886446 w 4212570"/>
              <a:gd name="connsiteY8" fmla="*/ 2729040 h 3302226"/>
              <a:gd name="connsiteX9" fmla="*/ 3715462 w 4212570"/>
              <a:gd name="connsiteY9" fmla="*/ 2951838 h 3302226"/>
              <a:gd name="connsiteX10" fmla="*/ 2450073 w 4212570"/>
              <a:gd name="connsiteY10" fmla="*/ 3095082 h 3302226"/>
              <a:gd name="connsiteX11" fmla="*/ 475693 w 4212570"/>
              <a:gd name="connsiteY11" fmla="*/ 3243138 h 3302226"/>
              <a:gd name="connsiteX0" fmla="*/ 475693 w 4212570"/>
              <a:gd name="connsiteY0" fmla="*/ 3243138 h 3302226"/>
              <a:gd name="connsiteX1" fmla="*/ 87625 w 4212570"/>
              <a:gd name="connsiteY1" fmla="*/ 517435 h 3302226"/>
              <a:gd name="connsiteX2" fmla="*/ 1969243 w 4212570"/>
              <a:gd name="connsiteY2" fmla="*/ 200549 h 3302226"/>
              <a:gd name="connsiteX3" fmla="*/ 3789577 w 4212570"/>
              <a:gd name="connsiteY3" fmla="*/ 119 h 3302226"/>
              <a:gd name="connsiteX4" fmla="*/ 4212570 w 4212570"/>
              <a:gd name="connsiteY4" fmla="*/ 227005 h 3302226"/>
              <a:gd name="connsiteX5" fmla="*/ 4005910 w 4212570"/>
              <a:gd name="connsiteY5" fmla="*/ 712028 h 3302226"/>
              <a:gd name="connsiteX6" fmla="*/ 3883719 w 4212570"/>
              <a:gd name="connsiteY6" fmla="*/ 1341470 h 3302226"/>
              <a:gd name="connsiteX7" fmla="*/ 3857748 w 4212570"/>
              <a:gd name="connsiteY7" fmla="*/ 2186266 h 3302226"/>
              <a:gd name="connsiteX8" fmla="*/ 3886446 w 4212570"/>
              <a:gd name="connsiteY8" fmla="*/ 2729040 h 3302226"/>
              <a:gd name="connsiteX9" fmla="*/ 3715462 w 4212570"/>
              <a:gd name="connsiteY9" fmla="*/ 2951838 h 3302226"/>
              <a:gd name="connsiteX10" fmla="*/ 2450073 w 4212570"/>
              <a:gd name="connsiteY10" fmla="*/ 3095082 h 3302226"/>
              <a:gd name="connsiteX11" fmla="*/ 475693 w 4212570"/>
              <a:gd name="connsiteY11" fmla="*/ 3243138 h 3302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12570" h="3302226">
                <a:moveTo>
                  <a:pt x="475693" y="3243138"/>
                </a:moveTo>
                <a:cubicBezTo>
                  <a:pt x="123963" y="2979457"/>
                  <a:pt x="-146258" y="952488"/>
                  <a:pt x="87625" y="517435"/>
                </a:cubicBezTo>
                <a:cubicBezTo>
                  <a:pt x="198001" y="234389"/>
                  <a:pt x="1352251" y="286768"/>
                  <a:pt x="1969243" y="200549"/>
                </a:cubicBezTo>
                <a:cubicBezTo>
                  <a:pt x="2586235" y="114330"/>
                  <a:pt x="3415689" y="-4290"/>
                  <a:pt x="3789577" y="119"/>
                </a:cubicBezTo>
                <a:cubicBezTo>
                  <a:pt x="4163465" y="4528"/>
                  <a:pt x="4189237" y="167259"/>
                  <a:pt x="4212570" y="227005"/>
                </a:cubicBezTo>
                <a:cubicBezTo>
                  <a:pt x="3962453" y="216346"/>
                  <a:pt x="3866081" y="600146"/>
                  <a:pt x="4005910" y="712028"/>
                </a:cubicBezTo>
                <a:cubicBezTo>
                  <a:pt x="3826315" y="759307"/>
                  <a:pt x="3667362" y="1163963"/>
                  <a:pt x="3883719" y="1341470"/>
                </a:cubicBezTo>
                <a:cubicBezTo>
                  <a:pt x="3519298" y="1403363"/>
                  <a:pt x="3389864" y="2046636"/>
                  <a:pt x="3857748" y="2186266"/>
                </a:cubicBezTo>
                <a:cubicBezTo>
                  <a:pt x="3658585" y="2288436"/>
                  <a:pt x="3648407" y="2698964"/>
                  <a:pt x="3886446" y="2729040"/>
                </a:cubicBezTo>
                <a:cubicBezTo>
                  <a:pt x="3833264" y="2758408"/>
                  <a:pt x="3724169" y="2900320"/>
                  <a:pt x="3715462" y="2951838"/>
                </a:cubicBezTo>
                <a:cubicBezTo>
                  <a:pt x="3444793" y="2998670"/>
                  <a:pt x="3014121" y="3048868"/>
                  <a:pt x="2450073" y="3095082"/>
                </a:cubicBezTo>
                <a:cubicBezTo>
                  <a:pt x="1850306" y="3134152"/>
                  <a:pt x="747513" y="3424490"/>
                  <a:pt x="475693" y="324313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lIns="91440" tIns="914400" rIns="91440" bIns="45720" rtlCol="0">
            <a:normAutofit/>
          </a:bodyPr>
          <a:lstStyle>
            <a:lvl1pPr marL="45720" indent="0" algn="ctr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2">
                  <a:lumMod val="65000"/>
                  <a:lumOff val="35000"/>
                </a:schemeClr>
              </a:buClr>
              <a:buSzPct val="80000"/>
              <a:buFontTx/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45720" lvl="0" indent="0" algn="ctr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2">
                  <a:lumMod val="65000"/>
                  <a:lumOff val="35000"/>
                </a:schemeClr>
              </a:buClr>
              <a:buSzPct val="8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grpSp>
        <p:nvGrpSpPr>
          <p:cNvPr id="720" name="Group 719"/>
          <p:cNvGrpSpPr/>
          <p:nvPr/>
        </p:nvGrpSpPr>
        <p:grpSpPr>
          <a:xfrm rot="21355128">
            <a:off x="9659370" y="719349"/>
            <a:ext cx="1003908" cy="1715071"/>
            <a:chOff x="8537239" y="844708"/>
            <a:chExt cx="905932" cy="1547689"/>
          </a:xfrm>
        </p:grpSpPr>
        <p:sp>
          <p:nvSpPr>
            <p:cNvPr id="721" name="Freeform 541"/>
            <p:cNvSpPr>
              <a:spLocks/>
            </p:cNvSpPr>
            <p:nvPr/>
          </p:nvSpPr>
          <p:spPr bwMode="auto">
            <a:xfrm>
              <a:off x="8537239" y="844708"/>
              <a:ext cx="905932" cy="1547689"/>
            </a:xfrm>
            <a:custGeom>
              <a:avLst/>
              <a:gdLst>
                <a:gd name="T0" fmla="*/ 253 w 287"/>
                <a:gd name="T1" fmla="*/ 22 h 490"/>
                <a:gd name="T2" fmla="*/ 214 w 287"/>
                <a:gd name="T3" fmla="*/ 43 h 490"/>
                <a:gd name="T4" fmla="*/ 183 w 287"/>
                <a:gd name="T5" fmla="*/ 161 h 490"/>
                <a:gd name="T6" fmla="*/ 163 w 287"/>
                <a:gd name="T7" fmla="*/ 99 h 490"/>
                <a:gd name="T8" fmla="*/ 154 w 287"/>
                <a:gd name="T9" fmla="*/ 37 h 490"/>
                <a:gd name="T10" fmla="*/ 105 w 287"/>
                <a:gd name="T11" fmla="*/ 6 h 490"/>
                <a:gd name="T12" fmla="*/ 155 w 287"/>
                <a:gd name="T13" fmla="*/ 59 h 490"/>
                <a:gd name="T14" fmla="*/ 148 w 287"/>
                <a:gd name="T15" fmla="*/ 137 h 490"/>
                <a:gd name="T16" fmla="*/ 93 w 287"/>
                <a:gd name="T17" fmla="*/ 157 h 490"/>
                <a:gd name="T18" fmla="*/ 56 w 287"/>
                <a:gd name="T19" fmla="*/ 118 h 490"/>
                <a:gd name="T20" fmla="*/ 64 w 287"/>
                <a:gd name="T21" fmla="*/ 31 h 490"/>
                <a:gd name="T22" fmla="*/ 27 w 287"/>
                <a:gd name="T23" fmla="*/ 33 h 490"/>
                <a:gd name="T24" fmla="*/ 20 w 287"/>
                <a:gd name="T25" fmla="*/ 47 h 490"/>
                <a:gd name="T26" fmla="*/ 30 w 287"/>
                <a:gd name="T27" fmla="*/ 65 h 490"/>
                <a:gd name="T28" fmla="*/ 82 w 287"/>
                <a:gd name="T29" fmla="*/ 240 h 490"/>
                <a:gd name="T30" fmla="*/ 28 w 287"/>
                <a:gd name="T31" fmla="*/ 251 h 490"/>
                <a:gd name="T32" fmla="*/ 54 w 287"/>
                <a:gd name="T33" fmla="*/ 332 h 490"/>
                <a:gd name="T34" fmla="*/ 35 w 287"/>
                <a:gd name="T35" fmla="*/ 436 h 490"/>
                <a:gd name="T36" fmla="*/ 36 w 287"/>
                <a:gd name="T37" fmla="*/ 451 h 490"/>
                <a:gd name="T38" fmla="*/ 53 w 287"/>
                <a:gd name="T39" fmla="*/ 460 h 490"/>
                <a:gd name="T40" fmla="*/ 64 w 287"/>
                <a:gd name="T41" fmla="*/ 448 h 490"/>
                <a:gd name="T42" fmla="*/ 59 w 287"/>
                <a:gd name="T43" fmla="*/ 438 h 490"/>
                <a:gd name="T44" fmla="*/ 72 w 287"/>
                <a:gd name="T45" fmla="*/ 357 h 490"/>
                <a:gd name="T46" fmla="*/ 139 w 287"/>
                <a:gd name="T47" fmla="*/ 370 h 490"/>
                <a:gd name="T48" fmla="*/ 118 w 287"/>
                <a:gd name="T49" fmla="*/ 447 h 490"/>
                <a:gd name="T50" fmla="*/ 94 w 287"/>
                <a:gd name="T51" fmla="*/ 445 h 490"/>
                <a:gd name="T52" fmla="*/ 89 w 287"/>
                <a:gd name="T53" fmla="*/ 466 h 490"/>
                <a:gd name="T54" fmla="*/ 108 w 287"/>
                <a:gd name="T55" fmla="*/ 467 h 490"/>
                <a:gd name="T56" fmla="*/ 120 w 287"/>
                <a:gd name="T57" fmla="*/ 476 h 490"/>
                <a:gd name="T58" fmla="*/ 144 w 287"/>
                <a:gd name="T59" fmla="*/ 445 h 490"/>
                <a:gd name="T60" fmla="*/ 187 w 287"/>
                <a:gd name="T61" fmla="*/ 313 h 490"/>
                <a:gd name="T62" fmla="*/ 186 w 287"/>
                <a:gd name="T63" fmla="*/ 267 h 490"/>
                <a:gd name="T64" fmla="*/ 234 w 287"/>
                <a:gd name="T65" fmla="*/ 164 h 490"/>
                <a:gd name="T66" fmla="*/ 245 w 287"/>
                <a:gd name="T67" fmla="*/ 6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7" h="490">
                  <a:moveTo>
                    <a:pt x="259" y="43"/>
                  </a:moveTo>
                  <a:cubicBezTo>
                    <a:pt x="287" y="24"/>
                    <a:pt x="253" y="23"/>
                    <a:pt x="253" y="22"/>
                  </a:cubicBezTo>
                  <a:cubicBezTo>
                    <a:pt x="253" y="4"/>
                    <a:pt x="228" y="0"/>
                    <a:pt x="229" y="25"/>
                  </a:cubicBezTo>
                  <a:cubicBezTo>
                    <a:pt x="209" y="13"/>
                    <a:pt x="202" y="26"/>
                    <a:pt x="214" y="43"/>
                  </a:cubicBezTo>
                  <a:cubicBezTo>
                    <a:pt x="226" y="59"/>
                    <a:pt x="234" y="65"/>
                    <a:pt x="232" y="87"/>
                  </a:cubicBezTo>
                  <a:cubicBezTo>
                    <a:pt x="230" y="120"/>
                    <a:pt x="210" y="157"/>
                    <a:pt x="183" y="161"/>
                  </a:cubicBezTo>
                  <a:cubicBezTo>
                    <a:pt x="183" y="161"/>
                    <a:pt x="185" y="149"/>
                    <a:pt x="156" y="139"/>
                  </a:cubicBezTo>
                  <a:cubicBezTo>
                    <a:pt x="159" y="126"/>
                    <a:pt x="161" y="113"/>
                    <a:pt x="163" y="99"/>
                  </a:cubicBezTo>
                  <a:cubicBezTo>
                    <a:pt x="164" y="85"/>
                    <a:pt x="164" y="71"/>
                    <a:pt x="161" y="57"/>
                  </a:cubicBezTo>
                  <a:cubicBezTo>
                    <a:pt x="159" y="51"/>
                    <a:pt x="157" y="44"/>
                    <a:pt x="154" y="37"/>
                  </a:cubicBezTo>
                  <a:cubicBezTo>
                    <a:pt x="151" y="31"/>
                    <a:pt x="146" y="26"/>
                    <a:pt x="141" y="21"/>
                  </a:cubicBezTo>
                  <a:cubicBezTo>
                    <a:pt x="131" y="11"/>
                    <a:pt x="118" y="5"/>
                    <a:pt x="105" y="6"/>
                  </a:cubicBezTo>
                  <a:cubicBezTo>
                    <a:pt x="118" y="7"/>
                    <a:pt x="130" y="14"/>
                    <a:pt x="139" y="24"/>
                  </a:cubicBezTo>
                  <a:cubicBezTo>
                    <a:pt x="147" y="34"/>
                    <a:pt x="153" y="46"/>
                    <a:pt x="155" y="59"/>
                  </a:cubicBezTo>
                  <a:cubicBezTo>
                    <a:pt x="157" y="72"/>
                    <a:pt x="157" y="85"/>
                    <a:pt x="156" y="98"/>
                  </a:cubicBezTo>
                  <a:cubicBezTo>
                    <a:pt x="154" y="111"/>
                    <a:pt x="152" y="124"/>
                    <a:pt x="148" y="137"/>
                  </a:cubicBezTo>
                  <a:cubicBezTo>
                    <a:pt x="148" y="137"/>
                    <a:pt x="148" y="137"/>
                    <a:pt x="148" y="137"/>
                  </a:cubicBezTo>
                  <a:cubicBezTo>
                    <a:pt x="110" y="127"/>
                    <a:pt x="98" y="160"/>
                    <a:pt x="93" y="157"/>
                  </a:cubicBezTo>
                  <a:cubicBezTo>
                    <a:pt x="89" y="154"/>
                    <a:pt x="75" y="145"/>
                    <a:pt x="71" y="142"/>
                  </a:cubicBezTo>
                  <a:cubicBezTo>
                    <a:pt x="64" y="135"/>
                    <a:pt x="59" y="126"/>
                    <a:pt x="56" y="118"/>
                  </a:cubicBezTo>
                  <a:cubicBezTo>
                    <a:pt x="46" y="98"/>
                    <a:pt x="46" y="75"/>
                    <a:pt x="50" y="53"/>
                  </a:cubicBezTo>
                  <a:cubicBezTo>
                    <a:pt x="58" y="50"/>
                    <a:pt x="63" y="39"/>
                    <a:pt x="64" y="31"/>
                  </a:cubicBezTo>
                  <a:cubicBezTo>
                    <a:pt x="64" y="14"/>
                    <a:pt x="53" y="23"/>
                    <a:pt x="46" y="29"/>
                  </a:cubicBezTo>
                  <a:cubicBezTo>
                    <a:pt x="43" y="10"/>
                    <a:pt x="22" y="14"/>
                    <a:pt x="27" y="33"/>
                  </a:cubicBezTo>
                  <a:cubicBezTo>
                    <a:pt x="21" y="31"/>
                    <a:pt x="13" y="25"/>
                    <a:pt x="8" y="32"/>
                  </a:cubicBezTo>
                  <a:cubicBezTo>
                    <a:pt x="0" y="42"/>
                    <a:pt x="11" y="46"/>
                    <a:pt x="20" y="47"/>
                  </a:cubicBezTo>
                  <a:cubicBezTo>
                    <a:pt x="14" y="49"/>
                    <a:pt x="9" y="54"/>
                    <a:pt x="12" y="61"/>
                  </a:cubicBezTo>
                  <a:cubicBezTo>
                    <a:pt x="14" y="66"/>
                    <a:pt x="25" y="66"/>
                    <a:pt x="30" y="65"/>
                  </a:cubicBezTo>
                  <a:cubicBezTo>
                    <a:pt x="7" y="113"/>
                    <a:pt x="45" y="168"/>
                    <a:pt x="85" y="188"/>
                  </a:cubicBezTo>
                  <a:cubicBezTo>
                    <a:pt x="90" y="190"/>
                    <a:pt x="80" y="220"/>
                    <a:pt x="82" y="240"/>
                  </a:cubicBezTo>
                  <a:cubicBezTo>
                    <a:pt x="82" y="240"/>
                    <a:pt x="72" y="253"/>
                    <a:pt x="67" y="250"/>
                  </a:cubicBezTo>
                  <a:cubicBezTo>
                    <a:pt x="50" y="234"/>
                    <a:pt x="31" y="235"/>
                    <a:pt x="28" y="251"/>
                  </a:cubicBezTo>
                  <a:cubicBezTo>
                    <a:pt x="22" y="279"/>
                    <a:pt x="50" y="282"/>
                    <a:pt x="50" y="282"/>
                  </a:cubicBezTo>
                  <a:cubicBezTo>
                    <a:pt x="50" y="282"/>
                    <a:pt x="37" y="306"/>
                    <a:pt x="54" y="332"/>
                  </a:cubicBezTo>
                  <a:cubicBezTo>
                    <a:pt x="54" y="332"/>
                    <a:pt x="24" y="372"/>
                    <a:pt x="37" y="425"/>
                  </a:cubicBezTo>
                  <a:cubicBezTo>
                    <a:pt x="37" y="431"/>
                    <a:pt x="37" y="436"/>
                    <a:pt x="35" y="436"/>
                  </a:cubicBezTo>
                  <a:cubicBezTo>
                    <a:pt x="25" y="438"/>
                    <a:pt x="18" y="440"/>
                    <a:pt x="21" y="448"/>
                  </a:cubicBezTo>
                  <a:cubicBezTo>
                    <a:pt x="26" y="461"/>
                    <a:pt x="36" y="451"/>
                    <a:pt x="36" y="451"/>
                  </a:cubicBezTo>
                  <a:cubicBezTo>
                    <a:pt x="36" y="451"/>
                    <a:pt x="32" y="462"/>
                    <a:pt x="38" y="466"/>
                  </a:cubicBezTo>
                  <a:cubicBezTo>
                    <a:pt x="44" y="469"/>
                    <a:pt x="50" y="464"/>
                    <a:pt x="53" y="460"/>
                  </a:cubicBezTo>
                  <a:cubicBezTo>
                    <a:pt x="52" y="465"/>
                    <a:pt x="58" y="466"/>
                    <a:pt x="62" y="465"/>
                  </a:cubicBezTo>
                  <a:cubicBezTo>
                    <a:pt x="71" y="464"/>
                    <a:pt x="67" y="453"/>
                    <a:pt x="64" y="448"/>
                  </a:cubicBezTo>
                  <a:cubicBezTo>
                    <a:pt x="70" y="452"/>
                    <a:pt x="74" y="446"/>
                    <a:pt x="69" y="441"/>
                  </a:cubicBezTo>
                  <a:cubicBezTo>
                    <a:pt x="67" y="439"/>
                    <a:pt x="62" y="440"/>
                    <a:pt x="59" y="438"/>
                  </a:cubicBezTo>
                  <a:cubicBezTo>
                    <a:pt x="59" y="437"/>
                    <a:pt x="59" y="437"/>
                    <a:pt x="59" y="436"/>
                  </a:cubicBezTo>
                  <a:cubicBezTo>
                    <a:pt x="51" y="406"/>
                    <a:pt x="59" y="383"/>
                    <a:pt x="72" y="357"/>
                  </a:cubicBezTo>
                  <a:cubicBezTo>
                    <a:pt x="79" y="363"/>
                    <a:pt x="85" y="370"/>
                    <a:pt x="98" y="372"/>
                  </a:cubicBezTo>
                  <a:cubicBezTo>
                    <a:pt x="114" y="375"/>
                    <a:pt x="128" y="374"/>
                    <a:pt x="139" y="370"/>
                  </a:cubicBezTo>
                  <a:cubicBezTo>
                    <a:pt x="137" y="372"/>
                    <a:pt x="137" y="372"/>
                    <a:pt x="137" y="372"/>
                  </a:cubicBezTo>
                  <a:cubicBezTo>
                    <a:pt x="137" y="401"/>
                    <a:pt x="135" y="424"/>
                    <a:pt x="118" y="447"/>
                  </a:cubicBezTo>
                  <a:cubicBezTo>
                    <a:pt x="115" y="447"/>
                    <a:pt x="113" y="447"/>
                    <a:pt x="112" y="447"/>
                  </a:cubicBezTo>
                  <a:cubicBezTo>
                    <a:pt x="107" y="445"/>
                    <a:pt x="98" y="442"/>
                    <a:pt x="94" y="445"/>
                  </a:cubicBezTo>
                  <a:cubicBezTo>
                    <a:pt x="87" y="452"/>
                    <a:pt x="101" y="458"/>
                    <a:pt x="101" y="458"/>
                  </a:cubicBezTo>
                  <a:cubicBezTo>
                    <a:pt x="101" y="458"/>
                    <a:pt x="89" y="461"/>
                    <a:pt x="89" y="466"/>
                  </a:cubicBezTo>
                  <a:cubicBezTo>
                    <a:pt x="89" y="469"/>
                    <a:pt x="94" y="472"/>
                    <a:pt x="98" y="472"/>
                  </a:cubicBezTo>
                  <a:cubicBezTo>
                    <a:pt x="102" y="473"/>
                    <a:pt x="105" y="469"/>
                    <a:pt x="108" y="467"/>
                  </a:cubicBezTo>
                  <a:cubicBezTo>
                    <a:pt x="105" y="473"/>
                    <a:pt x="104" y="478"/>
                    <a:pt x="106" y="482"/>
                  </a:cubicBezTo>
                  <a:cubicBezTo>
                    <a:pt x="110" y="490"/>
                    <a:pt x="118" y="482"/>
                    <a:pt x="120" y="476"/>
                  </a:cubicBezTo>
                  <a:cubicBezTo>
                    <a:pt x="121" y="484"/>
                    <a:pt x="133" y="486"/>
                    <a:pt x="134" y="481"/>
                  </a:cubicBezTo>
                  <a:cubicBezTo>
                    <a:pt x="136" y="473"/>
                    <a:pt x="132" y="454"/>
                    <a:pt x="144" y="445"/>
                  </a:cubicBezTo>
                  <a:cubicBezTo>
                    <a:pt x="162" y="432"/>
                    <a:pt x="166" y="354"/>
                    <a:pt x="166" y="354"/>
                  </a:cubicBezTo>
                  <a:cubicBezTo>
                    <a:pt x="184" y="337"/>
                    <a:pt x="187" y="313"/>
                    <a:pt x="187" y="313"/>
                  </a:cubicBezTo>
                  <a:cubicBezTo>
                    <a:pt x="187" y="313"/>
                    <a:pt x="218" y="308"/>
                    <a:pt x="220" y="285"/>
                  </a:cubicBezTo>
                  <a:cubicBezTo>
                    <a:pt x="222" y="264"/>
                    <a:pt x="186" y="267"/>
                    <a:pt x="186" y="267"/>
                  </a:cubicBezTo>
                  <a:cubicBezTo>
                    <a:pt x="180" y="256"/>
                    <a:pt x="188" y="203"/>
                    <a:pt x="193" y="201"/>
                  </a:cubicBezTo>
                  <a:cubicBezTo>
                    <a:pt x="203" y="197"/>
                    <a:pt x="224" y="182"/>
                    <a:pt x="234" y="164"/>
                  </a:cubicBezTo>
                  <a:cubicBezTo>
                    <a:pt x="242" y="150"/>
                    <a:pt x="257" y="115"/>
                    <a:pt x="258" y="101"/>
                  </a:cubicBezTo>
                  <a:cubicBezTo>
                    <a:pt x="258" y="90"/>
                    <a:pt x="255" y="75"/>
                    <a:pt x="245" y="60"/>
                  </a:cubicBezTo>
                  <a:cubicBezTo>
                    <a:pt x="259" y="62"/>
                    <a:pt x="281" y="55"/>
                    <a:pt x="259" y="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2" name="Freeform 542"/>
            <p:cNvSpPr>
              <a:spLocks/>
            </p:cNvSpPr>
            <p:nvPr/>
          </p:nvSpPr>
          <p:spPr bwMode="auto">
            <a:xfrm>
              <a:off x="9026894" y="1621221"/>
              <a:ext cx="6671" cy="2668"/>
            </a:xfrm>
            <a:custGeom>
              <a:avLst/>
              <a:gdLst>
                <a:gd name="T0" fmla="*/ 1 w 2"/>
                <a:gd name="T1" fmla="*/ 1 h 1"/>
                <a:gd name="T2" fmla="*/ 0 w 2"/>
                <a:gd name="T3" fmla="*/ 1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0" y="0"/>
                    <a:pt x="2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796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3" name="Freeform 543"/>
            <p:cNvSpPr>
              <a:spLocks/>
            </p:cNvSpPr>
            <p:nvPr/>
          </p:nvSpPr>
          <p:spPr bwMode="auto">
            <a:xfrm>
              <a:off x="9004212" y="1993466"/>
              <a:ext cx="4003" cy="4003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796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4" name="Freeform 544"/>
            <p:cNvSpPr>
              <a:spLocks/>
            </p:cNvSpPr>
            <p:nvPr/>
          </p:nvSpPr>
          <p:spPr bwMode="auto">
            <a:xfrm>
              <a:off x="8710684" y="191741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96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5" name="Freeform 545"/>
            <p:cNvSpPr>
              <a:spLocks/>
            </p:cNvSpPr>
            <p:nvPr/>
          </p:nvSpPr>
          <p:spPr bwMode="auto">
            <a:xfrm>
              <a:off x="9108280" y="1706610"/>
              <a:ext cx="4003" cy="6671"/>
            </a:xfrm>
            <a:custGeom>
              <a:avLst/>
              <a:gdLst>
                <a:gd name="T0" fmla="*/ 1 w 1"/>
                <a:gd name="T1" fmla="*/ 1 h 2"/>
                <a:gd name="T2" fmla="*/ 0 w 1"/>
                <a:gd name="T3" fmla="*/ 0 h 2"/>
                <a:gd name="T4" fmla="*/ 0 w 1"/>
                <a:gd name="T5" fmla="*/ 0 h 2"/>
                <a:gd name="T6" fmla="*/ 0 w 1"/>
                <a:gd name="T7" fmla="*/ 0 h 2"/>
                <a:gd name="T8" fmla="*/ 1 w 1"/>
                <a:gd name="T9" fmla="*/ 2 h 2"/>
                <a:gd name="T10" fmla="*/ 1 w 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1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796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6" name="Freeform 546"/>
            <p:cNvSpPr>
              <a:spLocks/>
            </p:cNvSpPr>
            <p:nvPr/>
          </p:nvSpPr>
          <p:spPr bwMode="auto">
            <a:xfrm>
              <a:off x="9036233" y="1627891"/>
              <a:ext cx="6671" cy="2668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0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0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796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" name="Freeform 547"/>
            <p:cNvSpPr>
              <a:spLocks/>
            </p:cNvSpPr>
            <p:nvPr/>
          </p:nvSpPr>
          <p:spPr bwMode="auto">
            <a:xfrm>
              <a:off x="9114952" y="1718618"/>
              <a:ext cx="2668" cy="9340"/>
            </a:xfrm>
            <a:custGeom>
              <a:avLst/>
              <a:gdLst>
                <a:gd name="T0" fmla="*/ 1 w 1"/>
                <a:gd name="T1" fmla="*/ 3 h 3"/>
                <a:gd name="T2" fmla="*/ 0 w 1"/>
                <a:gd name="T3" fmla="*/ 0 h 3"/>
                <a:gd name="T4" fmla="*/ 1 w 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cubicBezTo>
                    <a:pt x="1" y="2"/>
                    <a:pt x="0" y="1"/>
                    <a:pt x="0" y="0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796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8" name="Freeform 548"/>
            <p:cNvSpPr>
              <a:spLocks/>
            </p:cNvSpPr>
            <p:nvPr/>
          </p:nvSpPr>
          <p:spPr bwMode="auto">
            <a:xfrm>
              <a:off x="9133631" y="1804008"/>
              <a:ext cx="4003" cy="6671"/>
            </a:xfrm>
            <a:custGeom>
              <a:avLst/>
              <a:gdLst>
                <a:gd name="T0" fmla="*/ 0 w 1"/>
                <a:gd name="T1" fmla="*/ 1 h 2"/>
                <a:gd name="T2" fmla="*/ 1 w 1"/>
                <a:gd name="T3" fmla="*/ 2 h 2"/>
                <a:gd name="T4" fmla="*/ 0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0" y="1"/>
                    <a:pt x="0" y="2"/>
                    <a:pt x="1" y="2"/>
                  </a:cubicBezTo>
                  <a:cubicBezTo>
                    <a:pt x="0" y="2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796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9" name="Freeform 549"/>
            <p:cNvSpPr>
              <a:spLocks/>
            </p:cNvSpPr>
            <p:nvPr/>
          </p:nvSpPr>
          <p:spPr bwMode="auto">
            <a:xfrm>
              <a:off x="9133631" y="1833360"/>
              <a:ext cx="0" cy="2668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96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0" name="Rectangle 550"/>
            <p:cNvSpPr>
              <a:spLocks noChangeArrowheads="1"/>
            </p:cNvSpPr>
            <p:nvPr/>
          </p:nvSpPr>
          <p:spPr bwMode="auto">
            <a:xfrm>
              <a:off x="8782732" y="2000138"/>
              <a:ext cx="4003" cy="1335"/>
            </a:xfrm>
            <a:prstGeom prst="rect">
              <a:avLst/>
            </a:prstGeom>
            <a:solidFill>
              <a:srgbClr val="796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1" name="Freeform 551"/>
            <p:cNvSpPr>
              <a:spLocks/>
            </p:cNvSpPr>
            <p:nvPr/>
          </p:nvSpPr>
          <p:spPr bwMode="auto">
            <a:xfrm>
              <a:off x="8682666" y="1829358"/>
              <a:ext cx="2668" cy="4003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1"/>
                    <a:pt x="0" y="0"/>
                  </a:cubicBezTo>
                  <a:cubicBezTo>
                    <a:pt x="0" y="1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796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2" name="Rectangle 552"/>
            <p:cNvSpPr>
              <a:spLocks noChangeArrowheads="1"/>
            </p:cNvSpPr>
            <p:nvPr/>
          </p:nvSpPr>
          <p:spPr bwMode="auto">
            <a:xfrm>
              <a:off x="8694674" y="1725289"/>
              <a:ext cx="1335" cy="2668"/>
            </a:xfrm>
            <a:prstGeom prst="rect">
              <a:avLst/>
            </a:prstGeom>
            <a:solidFill>
              <a:srgbClr val="796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3" name="Freeform 553"/>
            <p:cNvSpPr>
              <a:spLocks/>
            </p:cNvSpPr>
            <p:nvPr/>
          </p:nvSpPr>
          <p:spPr bwMode="auto">
            <a:xfrm>
              <a:off x="8758716" y="1639900"/>
              <a:ext cx="2668" cy="0"/>
            </a:xfrm>
            <a:custGeom>
              <a:avLst/>
              <a:gdLst>
                <a:gd name="T0" fmla="*/ 1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796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4" name="Freeform 554"/>
            <p:cNvSpPr>
              <a:spLocks/>
            </p:cNvSpPr>
            <p:nvPr/>
          </p:nvSpPr>
          <p:spPr bwMode="auto">
            <a:xfrm>
              <a:off x="8682666" y="15892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96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5" name="Freeform 555"/>
            <p:cNvSpPr>
              <a:spLocks/>
            </p:cNvSpPr>
            <p:nvPr/>
          </p:nvSpPr>
          <p:spPr bwMode="auto">
            <a:xfrm>
              <a:off x="8631966" y="165324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96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6" name="Freeform 556"/>
            <p:cNvSpPr>
              <a:spLocks/>
            </p:cNvSpPr>
            <p:nvPr/>
          </p:nvSpPr>
          <p:spPr bwMode="auto">
            <a:xfrm>
              <a:off x="8631966" y="165324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96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" name="Freeform 557"/>
            <p:cNvSpPr>
              <a:spLocks/>
            </p:cNvSpPr>
            <p:nvPr/>
          </p:nvSpPr>
          <p:spPr bwMode="auto">
            <a:xfrm>
              <a:off x="8738703" y="1627891"/>
              <a:ext cx="0" cy="2668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796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" name="Rectangle 558"/>
            <p:cNvSpPr>
              <a:spLocks noChangeArrowheads="1"/>
            </p:cNvSpPr>
            <p:nvPr/>
          </p:nvSpPr>
          <p:spPr bwMode="auto">
            <a:xfrm>
              <a:off x="8736035" y="1627891"/>
              <a:ext cx="1335" cy="1335"/>
            </a:xfrm>
            <a:prstGeom prst="rect">
              <a:avLst/>
            </a:prstGeom>
            <a:solidFill>
              <a:srgbClr val="796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9" name="Freeform 559"/>
            <p:cNvSpPr>
              <a:spLocks/>
            </p:cNvSpPr>
            <p:nvPr/>
          </p:nvSpPr>
          <p:spPr bwMode="auto">
            <a:xfrm>
              <a:off x="8729363" y="162388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96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0" name="Freeform 560"/>
            <p:cNvSpPr>
              <a:spLocks/>
            </p:cNvSpPr>
            <p:nvPr/>
          </p:nvSpPr>
          <p:spPr bwMode="auto">
            <a:xfrm>
              <a:off x="8729363" y="1623889"/>
              <a:ext cx="4003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796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1" name="Freeform 561"/>
            <p:cNvSpPr>
              <a:spLocks/>
            </p:cNvSpPr>
            <p:nvPr/>
          </p:nvSpPr>
          <p:spPr bwMode="auto">
            <a:xfrm>
              <a:off x="8720024" y="1618552"/>
              <a:ext cx="4003" cy="2668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796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2" name="Freeform 562"/>
            <p:cNvSpPr>
              <a:spLocks/>
            </p:cNvSpPr>
            <p:nvPr/>
          </p:nvSpPr>
          <p:spPr bwMode="auto">
            <a:xfrm>
              <a:off x="8717356" y="1614549"/>
              <a:ext cx="2668" cy="4003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0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796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3" name="Freeform 563"/>
            <p:cNvSpPr>
              <a:spLocks/>
            </p:cNvSpPr>
            <p:nvPr/>
          </p:nvSpPr>
          <p:spPr bwMode="auto">
            <a:xfrm>
              <a:off x="8643974" y="1614549"/>
              <a:ext cx="0" cy="4003"/>
            </a:xfrm>
            <a:custGeom>
              <a:avLst/>
              <a:gdLst>
                <a:gd name="T0" fmla="*/ 3 h 3"/>
                <a:gd name="T1" fmla="*/ 3 h 3"/>
                <a:gd name="T2" fmla="*/ 0 h 3"/>
                <a:gd name="T3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796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4" name="Freeform 564"/>
            <p:cNvSpPr>
              <a:spLocks/>
            </p:cNvSpPr>
            <p:nvPr/>
          </p:nvSpPr>
          <p:spPr bwMode="auto">
            <a:xfrm>
              <a:off x="8634635" y="164923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96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5" name="Rectangle 565"/>
            <p:cNvSpPr>
              <a:spLocks noChangeArrowheads="1"/>
            </p:cNvSpPr>
            <p:nvPr/>
          </p:nvSpPr>
          <p:spPr bwMode="auto">
            <a:xfrm>
              <a:off x="8631966" y="1667918"/>
              <a:ext cx="1335" cy="1335"/>
            </a:xfrm>
            <a:prstGeom prst="rect">
              <a:avLst/>
            </a:prstGeom>
            <a:solidFill>
              <a:srgbClr val="796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6" name="Freeform 566"/>
            <p:cNvSpPr>
              <a:spLocks/>
            </p:cNvSpPr>
            <p:nvPr/>
          </p:nvSpPr>
          <p:spPr bwMode="auto">
            <a:xfrm>
              <a:off x="9096273" y="1706610"/>
              <a:ext cx="2668" cy="0"/>
            </a:xfrm>
            <a:custGeom>
              <a:avLst/>
              <a:gdLst>
                <a:gd name="T0" fmla="*/ 1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796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7" name="Freeform 567"/>
            <p:cNvSpPr>
              <a:spLocks/>
            </p:cNvSpPr>
            <p:nvPr/>
          </p:nvSpPr>
          <p:spPr bwMode="auto">
            <a:xfrm>
              <a:off x="9191002" y="169326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96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8" name="Freeform 568"/>
            <p:cNvSpPr>
              <a:spLocks noEditPoints="1"/>
            </p:cNvSpPr>
            <p:nvPr/>
          </p:nvSpPr>
          <p:spPr bwMode="auto">
            <a:xfrm>
              <a:off x="8593274" y="1545170"/>
              <a:ext cx="641758" cy="836553"/>
            </a:xfrm>
            <a:custGeom>
              <a:avLst/>
              <a:gdLst>
                <a:gd name="T0" fmla="*/ 201 w 203"/>
                <a:gd name="T1" fmla="*/ 54 h 265"/>
                <a:gd name="T2" fmla="*/ 196 w 203"/>
                <a:gd name="T3" fmla="*/ 48 h 265"/>
                <a:gd name="T4" fmla="*/ 182 w 203"/>
                <a:gd name="T5" fmla="*/ 42 h 265"/>
                <a:gd name="T6" fmla="*/ 176 w 203"/>
                <a:gd name="T7" fmla="*/ 42 h 265"/>
                <a:gd name="T8" fmla="*/ 171 w 203"/>
                <a:gd name="T9" fmla="*/ 45 h 265"/>
                <a:gd name="T10" fmla="*/ 166 w 203"/>
                <a:gd name="T11" fmla="*/ 47 h 265"/>
                <a:gd name="T12" fmla="*/ 143 w 203"/>
                <a:gd name="T13" fmla="*/ 27 h 265"/>
                <a:gd name="T14" fmla="*/ 168 w 203"/>
                <a:gd name="T15" fmla="*/ 79 h 265"/>
                <a:gd name="T16" fmla="*/ 73 w 203"/>
                <a:gd name="T17" fmla="*/ 146 h 265"/>
                <a:gd name="T18" fmla="*/ 93 w 203"/>
                <a:gd name="T19" fmla="*/ 17 h 265"/>
                <a:gd name="T20" fmla="*/ 116 w 203"/>
                <a:gd name="T21" fmla="*/ 18 h 265"/>
                <a:gd name="T22" fmla="*/ 96 w 203"/>
                <a:gd name="T23" fmla="*/ 0 h 265"/>
                <a:gd name="T24" fmla="*/ 48 w 203"/>
                <a:gd name="T25" fmla="*/ 25 h 265"/>
                <a:gd name="T26" fmla="*/ 23 w 203"/>
                <a:gd name="T27" fmla="*/ 15 h 265"/>
                <a:gd name="T28" fmla="*/ 16 w 203"/>
                <a:gd name="T29" fmla="*/ 54 h 265"/>
                <a:gd name="T30" fmla="*/ 31 w 203"/>
                <a:gd name="T31" fmla="*/ 102 h 265"/>
                <a:gd name="T32" fmla="*/ 14 w 203"/>
                <a:gd name="T33" fmla="*/ 177 h 265"/>
                <a:gd name="T34" fmla="*/ 2 w 203"/>
                <a:gd name="T35" fmla="*/ 222 h 265"/>
                <a:gd name="T36" fmla="*/ 15 w 203"/>
                <a:gd name="T37" fmla="*/ 241 h 265"/>
                <a:gd name="T38" fmla="*/ 44 w 203"/>
                <a:gd name="T39" fmla="*/ 245 h 265"/>
                <a:gd name="T40" fmla="*/ 53 w 203"/>
                <a:gd name="T41" fmla="*/ 219 h 265"/>
                <a:gd name="T42" fmla="*/ 37 w 203"/>
                <a:gd name="T43" fmla="*/ 203 h 265"/>
                <a:gd name="T44" fmla="*/ 39 w 203"/>
                <a:gd name="T45" fmla="*/ 184 h 265"/>
                <a:gd name="T46" fmla="*/ 42 w 203"/>
                <a:gd name="T47" fmla="*/ 171 h 265"/>
                <a:gd name="T48" fmla="*/ 51 w 203"/>
                <a:gd name="T49" fmla="*/ 142 h 265"/>
                <a:gd name="T50" fmla="*/ 34 w 203"/>
                <a:gd name="T51" fmla="*/ 198 h 265"/>
                <a:gd name="T52" fmla="*/ 34 w 203"/>
                <a:gd name="T53" fmla="*/ 234 h 265"/>
                <a:gd name="T54" fmla="*/ 7 w 203"/>
                <a:gd name="T55" fmla="*/ 219 h 265"/>
                <a:gd name="T56" fmla="*/ 37 w 203"/>
                <a:gd name="T57" fmla="*/ 118 h 265"/>
                <a:gd name="T58" fmla="*/ 76 w 203"/>
                <a:gd name="T59" fmla="*/ 150 h 265"/>
                <a:gd name="T60" fmla="*/ 108 w 203"/>
                <a:gd name="T61" fmla="*/ 152 h 265"/>
                <a:gd name="T62" fmla="*/ 105 w 203"/>
                <a:gd name="T63" fmla="*/ 220 h 265"/>
                <a:gd name="T64" fmla="*/ 78 w 203"/>
                <a:gd name="T65" fmla="*/ 236 h 265"/>
                <a:gd name="T66" fmla="*/ 85 w 203"/>
                <a:gd name="T67" fmla="*/ 252 h 265"/>
                <a:gd name="T68" fmla="*/ 110 w 203"/>
                <a:gd name="T69" fmla="*/ 262 h 265"/>
                <a:gd name="T70" fmla="*/ 113 w 203"/>
                <a:gd name="T71" fmla="*/ 236 h 265"/>
                <a:gd name="T72" fmla="*/ 133 w 203"/>
                <a:gd name="T73" fmla="*/ 212 h 265"/>
                <a:gd name="T74" fmla="*/ 143 w 203"/>
                <a:gd name="T75" fmla="*/ 192 h 265"/>
                <a:gd name="T76" fmla="*/ 146 w 203"/>
                <a:gd name="T77" fmla="*/ 175 h 265"/>
                <a:gd name="T78" fmla="*/ 148 w 203"/>
                <a:gd name="T79" fmla="*/ 144 h 265"/>
                <a:gd name="T80" fmla="*/ 141 w 203"/>
                <a:gd name="T81" fmla="*/ 183 h 265"/>
                <a:gd name="T82" fmla="*/ 114 w 203"/>
                <a:gd name="T83" fmla="*/ 250 h 265"/>
                <a:gd name="T84" fmla="*/ 83 w 203"/>
                <a:gd name="T85" fmla="*/ 247 h 265"/>
                <a:gd name="T86" fmla="*/ 129 w 203"/>
                <a:gd name="T87" fmla="*/ 147 h 265"/>
                <a:gd name="T88" fmla="*/ 161 w 203"/>
                <a:gd name="T89" fmla="*/ 120 h 265"/>
                <a:gd name="T90" fmla="*/ 170 w 203"/>
                <a:gd name="T91" fmla="*/ 94 h 265"/>
                <a:gd name="T92" fmla="*/ 189 w 203"/>
                <a:gd name="T93" fmla="*/ 85 h 265"/>
                <a:gd name="T94" fmla="*/ 200 w 203"/>
                <a:gd name="T95" fmla="*/ 72 h 265"/>
                <a:gd name="T96" fmla="*/ 27 w 203"/>
                <a:gd name="T97" fmla="*/ 59 h 265"/>
                <a:gd name="T98" fmla="*/ 13 w 203"/>
                <a:gd name="T99" fmla="*/ 44 h 265"/>
                <a:gd name="T100" fmla="*/ 12 w 203"/>
                <a:gd name="T101" fmla="*/ 34 h 265"/>
                <a:gd name="T102" fmla="*/ 15 w 203"/>
                <a:gd name="T103" fmla="*/ 24 h 265"/>
                <a:gd name="T104" fmla="*/ 21 w 203"/>
                <a:gd name="T105" fmla="*/ 19 h 265"/>
                <a:gd name="T106" fmla="*/ 29 w 203"/>
                <a:gd name="T107" fmla="*/ 18 h 265"/>
                <a:gd name="T108" fmla="*/ 37 w 203"/>
                <a:gd name="T109" fmla="*/ 20 h 265"/>
                <a:gd name="T110" fmla="*/ 41 w 203"/>
                <a:gd name="T111" fmla="*/ 22 h 265"/>
                <a:gd name="T112" fmla="*/ 45 w 203"/>
                <a:gd name="T113" fmla="*/ 24 h 265"/>
                <a:gd name="T114" fmla="*/ 32 w 203"/>
                <a:gd name="T115" fmla="*/ 58 h 265"/>
                <a:gd name="T116" fmla="*/ 199 w 203"/>
                <a:gd name="T117" fmla="*/ 66 h 265"/>
                <a:gd name="T118" fmla="*/ 168 w 203"/>
                <a:gd name="T119" fmla="*/ 62 h 265"/>
                <a:gd name="T120" fmla="*/ 172 w 203"/>
                <a:gd name="T121" fmla="*/ 47 h 265"/>
                <a:gd name="T122" fmla="*/ 197 w 203"/>
                <a:gd name="T123" fmla="*/ 54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3" h="265">
                  <a:moveTo>
                    <a:pt x="203" y="64"/>
                  </a:moveTo>
                  <a:cubicBezTo>
                    <a:pt x="203" y="64"/>
                    <a:pt x="203" y="64"/>
                    <a:pt x="203" y="64"/>
                  </a:cubicBezTo>
                  <a:cubicBezTo>
                    <a:pt x="202" y="64"/>
                    <a:pt x="202" y="64"/>
                    <a:pt x="202" y="63"/>
                  </a:cubicBezTo>
                  <a:cubicBezTo>
                    <a:pt x="202" y="63"/>
                    <a:pt x="202" y="63"/>
                    <a:pt x="202" y="63"/>
                  </a:cubicBezTo>
                  <a:cubicBezTo>
                    <a:pt x="202" y="63"/>
                    <a:pt x="202" y="63"/>
                    <a:pt x="202" y="63"/>
                  </a:cubicBezTo>
                  <a:cubicBezTo>
                    <a:pt x="202" y="63"/>
                    <a:pt x="203" y="63"/>
                    <a:pt x="202" y="63"/>
                  </a:cubicBezTo>
                  <a:cubicBezTo>
                    <a:pt x="203" y="63"/>
                    <a:pt x="202" y="63"/>
                    <a:pt x="202" y="63"/>
                  </a:cubicBezTo>
                  <a:cubicBezTo>
                    <a:pt x="202" y="62"/>
                    <a:pt x="202" y="63"/>
                    <a:pt x="202" y="62"/>
                  </a:cubicBezTo>
                  <a:cubicBezTo>
                    <a:pt x="202" y="62"/>
                    <a:pt x="202" y="62"/>
                    <a:pt x="202" y="62"/>
                  </a:cubicBezTo>
                  <a:cubicBezTo>
                    <a:pt x="203" y="62"/>
                    <a:pt x="202" y="62"/>
                    <a:pt x="203" y="62"/>
                  </a:cubicBezTo>
                  <a:cubicBezTo>
                    <a:pt x="203" y="62"/>
                    <a:pt x="203" y="61"/>
                    <a:pt x="202" y="61"/>
                  </a:cubicBezTo>
                  <a:cubicBezTo>
                    <a:pt x="202" y="61"/>
                    <a:pt x="202" y="61"/>
                    <a:pt x="202" y="61"/>
                  </a:cubicBezTo>
                  <a:cubicBezTo>
                    <a:pt x="202" y="61"/>
                    <a:pt x="202" y="61"/>
                    <a:pt x="203" y="61"/>
                  </a:cubicBezTo>
                  <a:cubicBezTo>
                    <a:pt x="203" y="61"/>
                    <a:pt x="202" y="61"/>
                    <a:pt x="202" y="61"/>
                  </a:cubicBezTo>
                  <a:cubicBezTo>
                    <a:pt x="203" y="61"/>
                    <a:pt x="202" y="60"/>
                    <a:pt x="203" y="60"/>
                  </a:cubicBezTo>
                  <a:cubicBezTo>
                    <a:pt x="203" y="60"/>
                    <a:pt x="203" y="59"/>
                    <a:pt x="202" y="59"/>
                  </a:cubicBezTo>
                  <a:cubicBezTo>
                    <a:pt x="202" y="59"/>
                    <a:pt x="203" y="58"/>
                    <a:pt x="202" y="58"/>
                  </a:cubicBezTo>
                  <a:cubicBezTo>
                    <a:pt x="202" y="58"/>
                    <a:pt x="202" y="58"/>
                    <a:pt x="202" y="58"/>
                  </a:cubicBezTo>
                  <a:cubicBezTo>
                    <a:pt x="202" y="58"/>
                    <a:pt x="202" y="58"/>
                    <a:pt x="202" y="58"/>
                  </a:cubicBezTo>
                  <a:cubicBezTo>
                    <a:pt x="202" y="58"/>
                    <a:pt x="202" y="58"/>
                    <a:pt x="202" y="57"/>
                  </a:cubicBezTo>
                  <a:cubicBezTo>
                    <a:pt x="202" y="57"/>
                    <a:pt x="202" y="57"/>
                    <a:pt x="202" y="57"/>
                  </a:cubicBezTo>
                  <a:cubicBezTo>
                    <a:pt x="201" y="57"/>
                    <a:pt x="202" y="56"/>
                    <a:pt x="202" y="56"/>
                  </a:cubicBezTo>
                  <a:cubicBezTo>
                    <a:pt x="202" y="56"/>
                    <a:pt x="202" y="56"/>
                    <a:pt x="201" y="56"/>
                  </a:cubicBezTo>
                  <a:cubicBezTo>
                    <a:pt x="201" y="56"/>
                    <a:pt x="201" y="56"/>
                    <a:pt x="201" y="55"/>
                  </a:cubicBezTo>
                  <a:cubicBezTo>
                    <a:pt x="202" y="55"/>
                    <a:pt x="202" y="55"/>
                    <a:pt x="202" y="55"/>
                  </a:cubicBezTo>
                  <a:cubicBezTo>
                    <a:pt x="201" y="55"/>
                    <a:pt x="202" y="55"/>
                    <a:pt x="201" y="55"/>
                  </a:cubicBezTo>
                  <a:cubicBezTo>
                    <a:pt x="201" y="55"/>
                    <a:pt x="201" y="54"/>
                    <a:pt x="201" y="54"/>
                  </a:cubicBezTo>
                  <a:cubicBezTo>
                    <a:pt x="201" y="54"/>
                    <a:pt x="201" y="52"/>
                    <a:pt x="200" y="53"/>
                  </a:cubicBezTo>
                  <a:cubicBezTo>
                    <a:pt x="200" y="52"/>
                    <a:pt x="199" y="52"/>
                    <a:pt x="200" y="52"/>
                  </a:cubicBezTo>
                  <a:cubicBezTo>
                    <a:pt x="200" y="52"/>
                    <a:pt x="200" y="52"/>
                    <a:pt x="200" y="52"/>
                  </a:cubicBezTo>
                  <a:cubicBezTo>
                    <a:pt x="200" y="52"/>
                    <a:pt x="200" y="52"/>
                    <a:pt x="200" y="52"/>
                  </a:cubicBezTo>
                  <a:cubicBezTo>
                    <a:pt x="200" y="52"/>
                    <a:pt x="200" y="52"/>
                    <a:pt x="199" y="52"/>
                  </a:cubicBezTo>
                  <a:cubicBezTo>
                    <a:pt x="199" y="52"/>
                    <a:pt x="200" y="51"/>
                    <a:pt x="199" y="51"/>
                  </a:cubicBezTo>
                  <a:cubicBezTo>
                    <a:pt x="199" y="51"/>
                    <a:pt x="199" y="51"/>
                    <a:pt x="199" y="51"/>
                  </a:cubicBezTo>
                  <a:cubicBezTo>
                    <a:pt x="199" y="51"/>
                    <a:pt x="199" y="51"/>
                    <a:pt x="199" y="51"/>
                  </a:cubicBezTo>
                  <a:cubicBezTo>
                    <a:pt x="199" y="50"/>
                    <a:pt x="199" y="51"/>
                    <a:pt x="198" y="51"/>
                  </a:cubicBezTo>
                  <a:cubicBezTo>
                    <a:pt x="198" y="51"/>
                    <a:pt x="198" y="50"/>
                    <a:pt x="198" y="50"/>
                  </a:cubicBezTo>
                  <a:cubicBezTo>
                    <a:pt x="198" y="50"/>
                    <a:pt x="198" y="50"/>
                    <a:pt x="198" y="50"/>
                  </a:cubicBezTo>
                  <a:cubicBezTo>
                    <a:pt x="198" y="50"/>
                    <a:pt x="198" y="50"/>
                    <a:pt x="198" y="50"/>
                  </a:cubicBezTo>
                  <a:cubicBezTo>
                    <a:pt x="198" y="50"/>
                    <a:pt x="198" y="50"/>
                    <a:pt x="198" y="50"/>
                  </a:cubicBezTo>
                  <a:cubicBezTo>
                    <a:pt x="198" y="50"/>
                    <a:pt x="197" y="50"/>
                    <a:pt x="197" y="50"/>
                  </a:cubicBezTo>
                  <a:cubicBezTo>
                    <a:pt x="198" y="50"/>
                    <a:pt x="198" y="50"/>
                    <a:pt x="198" y="50"/>
                  </a:cubicBezTo>
                  <a:cubicBezTo>
                    <a:pt x="198" y="50"/>
                    <a:pt x="198" y="50"/>
                    <a:pt x="198" y="49"/>
                  </a:cubicBezTo>
                  <a:cubicBezTo>
                    <a:pt x="198" y="50"/>
                    <a:pt x="197" y="49"/>
                    <a:pt x="197" y="49"/>
                  </a:cubicBezTo>
                  <a:cubicBezTo>
                    <a:pt x="197" y="49"/>
                    <a:pt x="197" y="49"/>
                    <a:pt x="197" y="49"/>
                  </a:cubicBezTo>
                  <a:cubicBezTo>
                    <a:pt x="197" y="49"/>
                    <a:pt x="197" y="49"/>
                    <a:pt x="197" y="49"/>
                  </a:cubicBezTo>
                  <a:cubicBezTo>
                    <a:pt x="197" y="49"/>
                    <a:pt x="197" y="49"/>
                    <a:pt x="197" y="49"/>
                  </a:cubicBezTo>
                  <a:cubicBezTo>
                    <a:pt x="197" y="49"/>
                    <a:pt x="197" y="49"/>
                    <a:pt x="197" y="49"/>
                  </a:cubicBezTo>
                  <a:cubicBezTo>
                    <a:pt x="197" y="49"/>
                    <a:pt x="197" y="48"/>
                    <a:pt x="197" y="48"/>
                  </a:cubicBezTo>
                  <a:cubicBezTo>
                    <a:pt x="197" y="48"/>
                    <a:pt x="197" y="49"/>
                    <a:pt x="197" y="49"/>
                  </a:cubicBezTo>
                  <a:cubicBezTo>
                    <a:pt x="196" y="49"/>
                    <a:pt x="196" y="49"/>
                    <a:pt x="196" y="49"/>
                  </a:cubicBezTo>
                  <a:cubicBezTo>
                    <a:pt x="197" y="48"/>
                    <a:pt x="197" y="48"/>
                    <a:pt x="197" y="48"/>
                  </a:cubicBezTo>
                  <a:cubicBezTo>
                    <a:pt x="196" y="48"/>
                    <a:pt x="197" y="48"/>
                    <a:pt x="196" y="48"/>
                  </a:cubicBezTo>
                  <a:cubicBezTo>
                    <a:pt x="197" y="48"/>
                    <a:pt x="196" y="48"/>
                    <a:pt x="196" y="48"/>
                  </a:cubicBezTo>
                  <a:cubicBezTo>
                    <a:pt x="196" y="48"/>
                    <a:pt x="196" y="48"/>
                    <a:pt x="196" y="47"/>
                  </a:cubicBezTo>
                  <a:cubicBezTo>
                    <a:pt x="196" y="48"/>
                    <a:pt x="196" y="48"/>
                    <a:pt x="196" y="48"/>
                  </a:cubicBezTo>
                  <a:cubicBezTo>
                    <a:pt x="195" y="47"/>
                    <a:pt x="195" y="47"/>
                    <a:pt x="195" y="47"/>
                  </a:cubicBezTo>
                  <a:cubicBezTo>
                    <a:pt x="195" y="47"/>
                    <a:pt x="195" y="47"/>
                    <a:pt x="195" y="47"/>
                  </a:cubicBezTo>
                  <a:cubicBezTo>
                    <a:pt x="195" y="47"/>
                    <a:pt x="195" y="47"/>
                    <a:pt x="195" y="47"/>
                  </a:cubicBezTo>
                  <a:cubicBezTo>
                    <a:pt x="195" y="47"/>
                    <a:pt x="194" y="47"/>
                    <a:pt x="194" y="47"/>
                  </a:cubicBezTo>
                  <a:cubicBezTo>
                    <a:pt x="194" y="47"/>
                    <a:pt x="194" y="46"/>
                    <a:pt x="194" y="46"/>
                  </a:cubicBezTo>
                  <a:cubicBezTo>
                    <a:pt x="194" y="46"/>
                    <a:pt x="193" y="45"/>
                    <a:pt x="193" y="45"/>
                  </a:cubicBezTo>
                  <a:cubicBezTo>
                    <a:pt x="193" y="45"/>
                    <a:pt x="193" y="45"/>
                    <a:pt x="193" y="45"/>
                  </a:cubicBezTo>
                  <a:cubicBezTo>
                    <a:pt x="192" y="45"/>
                    <a:pt x="191" y="44"/>
                    <a:pt x="190" y="44"/>
                  </a:cubicBezTo>
                  <a:cubicBezTo>
                    <a:pt x="191" y="45"/>
                    <a:pt x="190" y="45"/>
                    <a:pt x="190" y="45"/>
                  </a:cubicBezTo>
                  <a:cubicBezTo>
                    <a:pt x="190" y="44"/>
                    <a:pt x="190" y="45"/>
                    <a:pt x="190" y="45"/>
                  </a:cubicBezTo>
                  <a:cubicBezTo>
                    <a:pt x="190" y="44"/>
                    <a:pt x="190" y="44"/>
                    <a:pt x="190" y="44"/>
                  </a:cubicBezTo>
                  <a:cubicBezTo>
                    <a:pt x="190" y="44"/>
                    <a:pt x="189" y="44"/>
                    <a:pt x="189" y="44"/>
                  </a:cubicBezTo>
                  <a:cubicBezTo>
                    <a:pt x="189" y="44"/>
                    <a:pt x="189" y="44"/>
                    <a:pt x="189" y="44"/>
                  </a:cubicBezTo>
                  <a:cubicBezTo>
                    <a:pt x="189" y="44"/>
                    <a:pt x="189" y="44"/>
                    <a:pt x="188" y="44"/>
                  </a:cubicBezTo>
                  <a:cubicBezTo>
                    <a:pt x="188" y="43"/>
                    <a:pt x="188" y="43"/>
                    <a:pt x="188" y="43"/>
                  </a:cubicBezTo>
                  <a:cubicBezTo>
                    <a:pt x="188" y="44"/>
                    <a:pt x="188" y="44"/>
                    <a:pt x="188" y="44"/>
                  </a:cubicBezTo>
                  <a:cubicBezTo>
                    <a:pt x="188" y="44"/>
                    <a:pt x="188" y="43"/>
                    <a:pt x="188" y="43"/>
                  </a:cubicBezTo>
                  <a:cubicBezTo>
                    <a:pt x="188" y="43"/>
                    <a:pt x="188" y="43"/>
                    <a:pt x="188" y="43"/>
                  </a:cubicBezTo>
                  <a:cubicBezTo>
                    <a:pt x="188" y="43"/>
                    <a:pt x="187" y="43"/>
                    <a:pt x="187" y="43"/>
                  </a:cubicBezTo>
                  <a:cubicBezTo>
                    <a:pt x="187" y="43"/>
                    <a:pt x="187" y="43"/>
                    <a:pt x="187" y="43"/>
                  </a:cubicBezTo>
                  <a:cubicBezTo>
                    <a:pt x="187" y="43"/>
                    <a:pt x="186" y="43"/>
                    <a:pt x="187" y="43"/>
                  </a:cubicBezTo>
                  <a:cubicBezTo>
                    <a:pt x="186" y="43"/>
                    <a:pt x="186" y="43"/>
                    <a:pt x="186" y="43"/>
                  </a:cubicBezTo>
                  <a:cubicBezTo>
                    <a:pt x="185" y="42"/>
                    <a:pt x="184" y="42"/>
                    <a:pt x="183" y="42"/>
                  </a:cubicBezTo>
                  <a:cubicBezTo>
                    <a:pt x="183" y="42"/>
                    <a:pt x="183" y="42"/>
                    <a:pt x="183" y="42"/>
                  </a:cubicBezTo>
                  <a:cubicBezTo>
                    <a:pt x="182" y="43"/>
                    <a:pt x="182" y="42"/>
                    <a:pt x="182" y="42"/>
                  </a:cubicBezTo>
                  <a:cubicBezTo>
                    <a:pt x="182" y="42"/>
                    <a:pt x="182" y="43"/>
                    <a:pt x="182" y="43"/>
                  </a:cubicBezTo>
                  <a:cubicBezTo>
                    <a:pt x="182" y="43"/>
                    <a:pt x="182" y="43"/>
                    <a:pt x="181" y="42"/>
                  </a:cubicBezTo>
                  <a:cubicBezTo>
                    <a:pt x="181" y="42"/>
                    <a:pt x="182" y="43"/>
                    <a:pt x="182" y="42"/>
                  </a:cubicBezTo>
                  <a:cubicBezTo>
                    <a:pt x="182" y="42"/>
                    <a:pt x="181" y="43"/>
                    <a:pt x="181" y="42"/>
                  </a:cubicBezTo>
                  <a:cubicBezTo>
                    <a:pt x="181" y="42"/>
                    <a:pt x="181" y="43"/>
                    <a:pt x="181" y="43"/>
                  </a:cubicBezTo>
                  <a:cubicBezTo>
                    <a:pt x="181" y="43"/>
                    <a:pt x="181" y="43"/>
                    <a:pt x="181" y="43"/>
                  </a:cubicBezTo>
                  <a:cubicBezTo>
                    <a:pt x="181" y="43"/>
                    <a:pt x="182" y="43"/>
                    <a:pt x="181" y="44"/>
                  </a:cubicBezTo>
                  <a:cubicBezTo>
                    <a:pt x="181" y="44"/>
                    <a:pt x="181" y="44"/>
                    <a:pt x="181" y="44"/>
                  </a:cubicBezTo>
                  <a:cubicBezTo>
                    <a:pt x="181" y="44"/>
                    <a:pt x="182" y="44"/>
                    <a:pt x="181" y="44"/>
                  </a:cubicBezTo>
                  <a:cubicBezTo>
                    <a:pt x="181" y="44"/>
                    <a:pt x="181" y="44"/>
                    <a:pt x="181" y="43"/>
                  </a:cubicBezTo>
                  <a:cubicBezTo>
                    <a:pt x="180" y="43"/>
                    <a:pt x="181" y="43"/>
                    <a:pt x="180" y="43"/>
                  </a:cubicBezTo>
                  <a:cubicBezTo>
                    <a:pt x="180" y="43"/>
                    <a:pt x="180" y="43"/>
                    <a:pt x="180" y="43"/>
                  </a:cubicBezTo>
                  <a:cubicBezTo>
                    <a:pt x="180" y="43"/>
                    <a:pt x="180" y="43"/>
                    <a:pt x="180" y="43"/>
                  </a:cubicBezTo>
                  <a:cubicBezTo>
                    <a:pt x="180" y="43"/>
                    <a:pt x="180" y="42"/>
                    <a:pt x="180" y="42"/>
                  </a:cubicBezTo>
                  <a:cubicBezTo>
                    <a:pt x="179" y="43"/>
                    <a:pt x="180" y="43"/>
                    <a:pt x="179" y="43"/>
                  </a:cubicBezTo>
                  <a:cubicBezTo>
                    <a:pt x="179" y="43"/>
                    <a:pt x="179" y="42"/>
                    <a:pt x="179" y="42"/>
                  </a:cubicBezTo>
                  <a:cubicBezTo>
                    <a:pt x="179" y="42"/>
                    <a:pt x="179" y="42"/>
                    <a:pt x="179" y="42"/>
                  </a:cubicBezTo>
                  <a:cubicBezTo>
                    <a:pt x="178" y="42"/>
                    <a:pt x="179" y="43"/>
                    <a:pt x="179" y="43"/>
                  </a:cubicBezTo>
                  <a:cubicBezTo>
                    <a:pt x="179" y="43"/>
                    <a:pt x="178" y="43"/>
                    <a:pt x="178" y="42"/>
                  </a:cubicBezTo>
                  <a:cubicBezTo>
                    <a:pt x="178" y="42"/>
                    <a:pt x="178" y="43"/>
                    <a:pt x="178" y="43"/>
                  </a:cubicBezTo>
                  <a:cubicBezTo>
                    <a:pt x="178" y="43"/>
                    <a:pt x="178" y="42"/>
                    <a:pt x="178" y="43"/>
                  </a:cubicBezTo>
                  <a:cubicBezTo>
                    <a:pt x="178" y="43"/>
                    <a:pt x="178" y="43"/>
                    <a:pt x="178" y="43"/>
                  </a:cubicBezTo>
                  <a:cubicBezTo>
                    <a:pt x="177" y="43"/>
                    <a:pt x="177" y="43"/>
                    <a:pt x="177" y="43"/>
                  </a:cubicBezTo>
                  <a:cubicBezTo>
                    <a:pt x="177" y="43"/>
                    <a:pt x="177" y="43"/>
                    <a:pt x="177" y="43"/>
                  </a:cubicBezTo>
                  <a:cubicBezTo>
                    <a:pt x="177" y="43"/>
                    <a:pt x="176" y="43"/>
                    <a:pt x="176" y="43"/>
                  </a:cubicBezTo>
                  <a:cubicBezTo>
                    <a:pt x="177" y="42"/>
                    <a:pt x="177" y="43"/>
                    <a:pt x="177" y="42"/>
                  </a:cubicBezTo>
                  <a:cubicBezTo>
                    <a:pt x="177" y="43"/>
                    <a:pt x="176" y="42"/>
                    <a:pt x="176" y="42"/>
                  </a:cubicBezTo>
                  <a:cubicBezTo>
                    <a:pt x="176" y="43"/>
                    <a:pt x="176" y="43"/>
                    <a:pt x="176" y="43"/>
                  </a:cubicBezTo>
                  <a:cubicBezTo>
                    <a:pt x="176" y="42"/>
                    <a:pt x="176" y="43"/>
                    <a:pt x="176" y="42"/>
                  </a:cubicBezTo>
                  <a:cubicBezTo>
                    <a:pt x="176" y="42"/>
                    <a:pt x="176" y="43"/>
                    <a:pt x="176" y="43"/>
                  </a:cubicBezTo>
                  <a:cubicBezTo>
                    <a:pt x="176" y="42"/>
                    <a:pt x="176" y="42"/>
                    <a:pt x="176" y="42"/>
                  </a:cubicBezTo>
                  <a:cubicBezTo>
                    <a:pt x="175" y="42"/>
                    <a:pt x="176" y="43"/>
                    <a:pt x="175" y="43"/>
                  </a:cubicBezTo>
                  <a:cubicBezTo>
                    <a:pt x="175" y="43"/>
                    <a:pt x="175" y="43"/>
                    <a:pt x="175" y="43"/>
                  </a:cubicBezTo>
                  <a:cubicBezTo>
                    <a:pt x="175" y="43"/>
                    <a:pt x="175" y="43"/>
                    <a:pt x="175" y="43"/>
                  </a:cubicBezTo>
                  <a:cubicBezTo>
                    <a:pt x="175" y="43"/>
                    <a:pt x="175" y="43"/>
                    <a:pt x="175" y="43"/>
                  </a:cubicBezTo>
                  <a:cubicBezTo>
                    <a:pt x="174" y="42"/>
                    <a:pt x="175" y="43"/>
                    <a:pt x="174" y="43"/>
                  </a:cubicBezTo>
                  <a:cubicBezTo>
                    <a:pt x="175" y="43"/>
                    <a:pt x="175" y="43"/>
                    <a:pt x="175" y="43"/>
                  </a:cubicBezTo>
                  <a:cubicBezTo>
                    <a:pt x="175" y="43"/>
                    <a:pt x="175" y="43"/>
                    <a:pt x="174" y="43"/>
                  </a:cubicBezTo>
                  <a:cubicBezTo>
                    <a:pt x="174" y="43"/>
                    <a:pt x="174" y="43"/>
                    <a:pt x="174" y="43"/>
                  </a:cubicBezTo>
                  <a:cubicBezTo>
                    <a:pt x="174" y="43"/>
                    <a:pt x="174" y="43"/>
                    <a:pt x="174" y="43"/>
                  </a:cubicBezTo>
                  <a:cubicBezTo>
                    <a:pt x="174" y="43"/>
                    <a:pt x="174" y="43"/>
                    <a:pt x="174" y="43"/>
                  </a:cubicBezTo>
                  <a:cubicBezTo>
                    <a:pt x="173" y="43"/>
                    <a:pt x="173" y="43"/>
                    <a:pt x="173" y="44"/>
                  </a:cubicBezTo>
                  <a:cubicBezTo>
                    <a:pt x="173" y="44"/>
                    <a:pt x="173" y="44"/>
                    <a:pt x="173" y="44"/>
                  </a:cubicBezTo>
                  <a:cubicBezTo>
                    <a:pt x="173" y="44"/>
                    <a:pt x="173" y="44"/>
                    <a:pt x="173" y="44"/>
                  </a:cubicBezTo>
                  <a:cubicBezTo>
                    <a:pt x="174" y="44"/>
                    <a:pt x="173" y="44"/>
                    <a:pt x="173" y="45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173" y="44"/>
                    <a:pt x="172" y="44"/>
                    <a:pt x="172" y="43"/>
                  </a:cubicBezTo>
                  <a:cubicBezTo>
                    <a:pt x="172" y="43"/>
                    <a:pt x="172" y="45"/>
                    <a:pt x="172" y="44"/>
                  </a:cubicBezTo>
                  <a:cubicBezTo>
                    <a:pt x="172" y="44"/>
                    <a:pt x="171" y="44"/>
                    <a:pt x="172" y="44"/>
                  </a:cubicBezTo>
                  <a:cubicBezTo>
                    <a:pt x="171" y="44"/>
                    <a:pt x="171" y="43"/>
                    <a:pt x="171" y="43"/>
                  </a:cubicBezTo>
                  <a:cubicBezTo>
                    <a:pt x="171" y="44"/>
                    <a:pt x="171" y="44"/>
                    <a:pt x="171" y="44"/>
                  </a:cubicBezTo>
                  <a:cubicBezTo>
                    <a:pt x="171" y="44"/>
                    <a:pt x="171" y="44"/>
                    <a:pt x="171" y="44"/>
                  </a:cubicBezTo>
                  <a:cubicBezTo>
                    <a:pt x="171" y="44"/>
                    <a:pt x="172" y="45"/>
                    <a:pt x="171" y="45"/>
                  </a:cubicBezTo>
                  <a:cubicBezTo>
                    <a:pt x="171" y="45"/>
                    <a:pt x="171" y="45"/>
                    <a:pt x="171" y="45"/>
                  </a:cubicBezTo>
                  <a:cubicBezTo>
                    <a:pt x="171" y="44"/>
                    <a:pt x="171" y="44"/>
                    <a:pt x="171" y="44"/>
                  </a:cubicBezTo>
                  <a:cubicBezTo>
                    <a:pt x="170" y="44"/>
                    <a:pt x="171" y="45"/>
                    <a:pt x="170" y="44"/>
                  </a:cubicBezTo>
                  <a:cubicBezTo>
                    <a:pt x="170" y="44"/>
                    <a:pt x="170" y="44"/>
                    <a:pt x="170" y="44"/>
                  </a:cubicBezTo>
                  <a:cubicBezTo>
                    <a:pt x="170" y="44"/>
                    <a:pt x="170" y="44"/>
                    <a:pt x="170" y="44"/>
                  </a:cubicBezTo>
                  <a:cubicBezTo>
                    <a:pt x="170" y="44"/>
                    <a:pt x="170" y="44"/>
                    <a:pt x="170" y="44"/>
                  </a:cubicBezTo>
                  <a:cubicBezTo>
                    <a:pt x="170" y="44"/>
                    <a:pt x="170" y="43"/>
                    <a:pt x="169" y="44"/>
                  </a:cubicBezTo>
                  <a:cubicBezTo>
                    <a:pt x="169" y="44"/>
                    <a:pt x="169" y="44"/>
                    <a:pt x="169" y="44"/>
                  </a:cubicBezTo>
                  <a:cubicBezTo>
                    <a:pt x="170" y="44"/>
                    <a:pt x="170" y="44"/>
                    <a:pt x="170" y="44"/>
                  </a:cubicBezTo>
                  <a:cubicBezTo>
                    <a:pt x="170" y="44"/>
                    <a:pt x="170" y="44"/>
                    <a:pt x="169" y="44"/>
                  </a:cubicBezTo>
                  <a:cubicBezTo>
                    <a:pt x="169" y="44"/>
                    <a:pt x="170" y="44"/>
                    <a:pt x="170" y="44"/>
                  </a:cubicBezTo>
                  <a:cubicBezTo>
                    <a:pt x="170" y="45"/>
                    <a:pt x="170" y="45"/>
                    <a:pt x="169" y="45"/>
                  </a:cubicBezTo>
                  <a:cubicBezTo>
                    <a:pt x="169" y="45"/>
                    <a:pt x="169" y="45"/>
                    <a:pt x="169" y="45"/>
                  </a:cubicBezTo>
                  <a:cubicBezTo>
                    <a:pt x="168" y="45"/>
                    <a:pt x="168" y="45"/>
                    <a:pt x="168" y="45"/>
                  </a:cubicBezTo>
                  <a:cubicBezTo>
                    <a:pt x="168" y="45"/>
                    <a:pt x="167" y="45"/>
                    <a:pt x="168" y="45"/>
                  </a:cubicBezTo>
                  <a:cubicBezTo>
                    <a:pt x="168" y="45"/>
                    <a:pt x="169" y="45"/>
                    <a:pt x="169" y="45"/>
                  </a:cubicBezTo>
                  <a:cubicBezTo>
                    <a:pt x="169" y="45"/>
                    <a:pt x="169" y="45"/>
                    <a:pt x="169" y="45"/>
                  </a:cubicBezTo>
                  <a:cubicBezTo>
                    <a:pt x="169" y="45"/>
                    <a:pt x="169" y="46"/>
                    <a:pt x="169" y="46"/>
                  </a:cubicBezTo>
                  <a:cubicBezTo>
                    <a:pt x="169" y="46"/>
                    <a:pt x="169" y="46"/>
                    <a:pt x="169" y="46"/>
                  </a:cubicBezTo>
                  <a:cubicBezTo>
                    <a:pt x="169" y="46"/>
                    <a:pt x="169" y="46"/>
                    <a:pt x="169" y="45"/>
                  </a:cubicBezTo>
                  <a:cubicBezTo>
                    <a:pt x="169" y="46"/>
                    <a:pt x="168" y="46"/>
                    <a:pt x="168" y="45"/>
                  </a:cubicBezTo>
                  <a:cubicBezTo>
                    <a:pt x="168" y="46"/>
                    <a:pt x="168" y="46"/>
                    <a:pt x="168" y="46"/>
                  </a:cubicBezTo>
                  <a:cubicBezTo>
                    <a:pt x="167" y="46"/>
                    <a:pt x="167" y="46"/>
                    <a:pt x="167" y="46"/>
                  </a:cubicBezTo>
                  <a:cubicBezTo>
                    <a:pt x="167" y="46"/>
                    <a:pt x="166" y="47"/>
                    <a:pt x="166" y="46"/>
                  </a:cubicBezTo>
                  <a:cubicBezTo>
                    <a:pt x="166" y="46"/>
                    <a:pt x="166" y="45"/>
                    <a:pt x="166" y="45"/>
                  </a:cubicBezTo>
                  <a:cubicBezTo>
                    <a:pt x="166" y="45"/>
                    <a:pt x="166" y="46"/>
                    <a:pt x="166" y="46"/>
                  </a:cubicBezTo>
                  <a:cubicBezTo>
                    <a:pt x="166" y="46"/>
                    <a:pt x="166" y="46"/>
                    <a:pt x="166" y="46"/>
                  </a:cubicBezTo>
                  <a:cubicBezTo>
                    <a:pt x="166" y="46"/>
                    <a:pt x="166" y="46"/>
                    <a:pt x="166" y="47"/>
                  </a:cubicBezTo>
                  <a:cubicBezTo>
                    <a:pt x="166" y="47"/>
                    <a:pt x="166" y="47"/>
                    <a:pt x="166" y="47"/>
                  </a:cubicBezTo>
                  <a:cubicBezTo>
                    <a:pt x="166" y="47"/>
                    <a:pt x="165" y="47"/>
                    <a:pt x="165" y="47"/>
                  </a:cubicBezTo>
                  <a:cubicBezTo>
                    <a:pt x="164" y="48"/>
                    <a:pt x="164" y="48"/>
                    <a:pt x="163" y="48"/>
                  </a:cubicBezTo>
                  <a:cubicBezTo>
                    <a:pt x="163" y="48"/>
                    <a:pt x="163" y="48"/>
                    <a:pt x="163" y="48"/>
                  </a:cubicBezTo>
                  <a:cubicBezTo>
                    <a:pt x="163" y="49"/>
                    <a:pt x="163" y="48"/>
                    <a:pt x="163" y="48"/>
                  </a:cubicBezTo>
                  <a:cubicBezTo>
                    <a:pt x="163" y="48"/>
                    <a:pt x="163" y="48"/>
                    <a:pt x="163" y="48"/>
                  </a:cubicBezTo>
                  <a:cubicBezTo>
                    <a:pt x="163" y="48"/>
                    <a:pt x="162" y="49"/>
                    <a:pt x="162" y="48"/>
                  </a:cubicBezTo>
                  <a:cubicBezTo>
                    <a:pt x="162" y="49"/>
                    <a:pt x="162" y="49"/>
                    <a:pt x="162" y="49"/>
                  </a:cubicBezTo>
                  <a:cubicBezTo>
                    <a:pt x="162" y="49"/>
                    <a:pt x="162" y="49"/>
                    <a:pt x="162" y="49"/>
                  </a:cubicBezTo>
                  <a:cubicBezTo>
                    <a:pt x="162" y="49"/>
                    <a:pt x="162" y="49"/>
                    <a:pt x="162" y="49"/>
                  </a:cubicBezTo>
                  <a:cubicBezTo>
                    <a:pt x="162" y="50"/>
                    <a:pt x="162" y="49"/>
                    <a:pt x="162" y="49"/>
                  </a:cubicBezTo>
                  <a:cubicBezTo>
                    <a:pt x="162" y="49"/>
                    <a:pt x="162" y="49"/>
                    <a:pt x="162" y="49"/>
                  </a:cubicBezTo>
                  <a:cubicBezTo>
                    <a:pt x="161" y="49"/>
                    <a:pt x="161" y="49"/>
                    <a:pt x="161" y="49"/>
                  </a:cubicBezTo>
                  <a:cubicBezTo>
                    <a:pt x="161" y="48"/>
                    <a:pt x="160" y="46"/>
                    <a:pt x="159" y="45"/>
                  </a:cubicBezTo>
                  <a:cubicBezTo>
                    <a:pt x="158" y="43"/>
                    <a:pt x="157" y="40"/>
                    <a:pt x="155" y="39"/>
                  </a:cubicBezTo>
                  <a:cubicBezTo>
                    <a:pt x="155" y="38"/>
                    <a:pt x="155" y="39"/>
                    <a:pt x="154" y="38"/>
                  </a:cubicBezTo>
                  <a:cubicBezTo>
                    <a:pt x="153" y="37"/>
                    <a:pt x="155" y="38"/>
                    <a:pt x="154" y="37"/>
                  </a:cubicBezTo>
                  <a:cubicBezTo>
                    <a:pt x="154" y="37"/>
                    <a:pt x="154" y="37"/>
                    <a:pt x="154" y="37"/>
                  </a:cubicBezTo>
                  <a:cubicBezTo>
                    <a:pt x="153" y="37"/>
                    <a:pt x="151" y="35"/>
                    <a:pt x="151" y="34"/>
                  </a:cubicBezTo>
                  <a:cubicBezTo>
                    <a:pt x="151" y="35"/>
                    <a:pt x="151" y="35"/>
                    <a:pt x="151" y="35"/>
                  </a:cubicBezTo>
                  <a:cubicBezTo>
                    <a:pt x="151" y="34"/>
                    <a:pt x="151" y="34"/>
                    <a:pt x="151" y="34"/>
                  </a:cubicBezTo>
                  <a:cubicBezTo>
                    <a:pt x="151" y="34"/>
                    <a:pt x="150" y="34"/>
                    <a:pt x="151" y="34"/>
                  </a:cubicBezTo>
                  <a:cubicBezTo>
                    <a:pt x="149" y="33"/>
                    <a:pt x="149" y="32"/>
                    <a:pt x="148" y="31"/>
                  </a:cubicBezTo>
                  <a:cubicBezTo>
                    <a:pt x="149" y="32"/>
                    <a:pt x="149" y="32"/>
                    <a:pt x="149" y="32"/>
                  </a:cubicBezTo>
                  <a:cubicBezTo>
                    <a:pt x="147" y="30"/>
                    <a:pt x="146" y="29"/>
                    <a:pt x="144" y="28"/>
                  </a:cubicBezTo>
                  <a:cubicBezTo>
                    <a:pt x="144" y="28"/>
                    <a:pt x="144" y="28"/>
                    <a:pt x="144" y="28"/>
                  </a:cubicBezTo>
                  <a:cubicBezTo>
                    <a:pt x="144" y="28"/>
                    <a:pt x="144" y="27"/>
                    <a:pt x="143" y="27"/>
                  </a:cubicBezTo>
                  <a:cubicBezTo>
                    <a:pt x="143" y="27"/>
                    <a:pt x="142" y="27"/>
                    <a:pt x="142" y="26"/>
                  </a:cubicBezTo>
                  <a:cubicBezTo>
                    <a:pt x="143" y="27"/>
                    <a:pt x="143" y="28"/>
                    <a:pt x="144" y="29"/>
                  </a:cubicBezTo>
                  <a:cubicBezTo>
                    <a:pt x="145" y="29"/>
                    <a:pt x="144" y="28"/>
                    <a:pt x="144" y="28"/>
                  </a:cubicBezTo>
                  <a:cubicBezTo>
                    <a:pt x="145" y="28"/>
                    <a:pt x="146" y="30"/>
                    <a:pt x="146" y="30"/>
                  </a:cubicBezTo>
                  <a:cubicBezTo>
                    <a:pt x="146" y="30"/>
                    <a:pt x="146" y="29"/>
                    <a:pt x="145" y="29"/>
                  </a:cubicBezTo>
                  <a:cubicBezTo>
                    <a:pt x="145" y="29"/>
                    <a:pt x="146" y="30"/>
                    <a:pt x="146" y="30"/>
                  </a:cubicBezTo>
                  <a:cubicBezTo>
                    <a:pt x="146" y="30"/>
                    <a:pt x="145" y="30"/>
                    <a:pt x="145" y="30"/>
                  </a:cubicBezTo>
                  <a:cubicBezTo>
                    <a:pt x="146" y="30"/>
                    <a:pt x="146" y="31"/>
                    <a:pt x="147" y="32"/>
                  </a:cubicBezTo>
                  <a:cubicBezTo>
                    <a:pt x="147" y="31"/>
                    <a:pt x="148" y="32"/>
                    <a:pt x="148" y="32"/>
                  </a:cubicBezTo>
                  <a:cubicBezTo>
                    <a:pt x="147" y="32"/>
                    <a:pt x="148" y="33"/>
                    <a:pt x="149" y="34"/>
                  </a:cubicBezTo>
                  <a:cubicBezTo>
                    <a:pt x="150" y="35"/>
                    <a:pt x="151" y="36"/>
                    <a:pt x="152" y="38"/>
                  </a:cubicBezTo>
                  <a:cubicBezTo>
                    <a:pt x="152" y="37"/>
                    <a:pt x="152" y="36"/>
                    <a:pt x="151" y="35"/>
                  </a:cubicBezTo>
                  <a:cubicBezTo>
                    <a:pt x="152" y="36"/>
                    <a:pt x="152" y="36"/>
                    <a:pt x="153" y="37"/>
                  </a:cubicBezTo>
                  <a:cubicBezTo>
                    <a:pt x="153" y="38"/>
                    <a:pt x="153" y="38"/>
                    <a:pt x="154" y="39"/>
                  </a:cubicBezTo>
                  <a:cubicBezTo>
                    <a:pt x="154" y="39"/>
                    <a:pt x="154" y="39"/>
                    <a:pt x="154" y="39"/>
                  </a:cubicBezTo>
                  <a:cubicBezTo>
                    <a:pt x="155" y="40"/>
                    <a:pt x="154" y="41"/>
                    <a:pt x="155" y="42"/>
                  </a:cubicBezTo>
                  <a:cubicBezTo>
                    <a:pt x="157" y="45"/>
                    <a:pt x="159" y="47"/>
                    <a:pt x="160" y="49"/>
                  </a:cubicBezTo>
                  <a:cubicBezTo>
                    <a:pt x="160" y="49"/>
                    <a:pt x="160" y="49"/>
                    <a:pt x="160" y="49"/>
                  </a:cubicBezTo>
                  <a:cubicBezTo>
                    <a:pt x="160" y="49"/>
                    <a:pt x="160" y="50"/>
                    <a:pt x="160" y="50"/>
                  </a:cubicBezTo>
                  <a:cubicBezTo>
                    <a:pt x="160" y="50"/>
                    <a:pt x="160" y="50"/>
                    <a:pt x="160" y="50"/>
                  </a:cubicBezTo>
                  <a:cubicBezTo>
                    <a:pt x="160" y="50"/>
                    <a:pt x="160" y="50"/>
                    <a:pt x="160" y="50"/>
                  </a:cubicBezTo>
                  <a:cubicBezTo>
                    <a:pt x="161" y="52"/>
                    <a:pt x="162" y="53"/>
                    <a:pt x="162" y="55"/>
                  </a:cubicBezTo>
                  <a:cubicBezTo>
                    <a:pt x="163" y="57"/>
                    <a:pt x="164" y="61"/>
                    <a:pt x="165" y="62"/>
                  </a:cubicBezTo>
                  <a:cubicBezTo>
                    <a:pt x="166" y="67"/>
                    <a:pt x="167" y="71"/>
                    <a:pt x="168" y="77"/>
                  </a:cubicBezTo>
                  <a:cubicBezTo>
                    <a:pt x="168" y="76"/>
                    <a:pt x="168" y="76"/>
                    <a:pt x="168" y="76"/>
                  </a:cubicBezTo>
                  <a:cubicBezTo>
                    <a:pt x="168" y="77"/>
                    <a:pt x="168" y="76"/>
                    <a:pt x="168" y="77"/>
                  </a:cubicBezTo>
                  <a:cubicBezTo>
                    <a:pt x="168" y="76"/>
                    <a:pt x="168" y="79"/>
                    <a:pt x="168" y="79"/>
                  </a:cubicBezTo>
                  <a:cubicBezTo>
                    <a:pt x="168" y="82"/>
                    <a:pt x="168" y="85"/>
                    <a:pt x="168" y="87"/>
                  </a:cubicBezTo>
                  <a:cubicBezTo>
                    <a:pt x="168" y="87"/>
                    <a:pt x="168" y="87"/>
                    <a:pt x="168" y="87"/>
                  </a:cubicBezTo>
                  <a:cubicBezTo>
                    <a:pt x="168" y="89"/>
                    <a:pt x="168" y="91"/>
                    <a:pt x="168" y="94"/>
                  </a:cubicBezTo>
                  <a:cubicBezTo>
                    <a:pt x="168" y="94"/>
                    <a:pt x="168" y="95"/>
                    <a:pt x="168" y="96"/>
                  </a:cubicBezTo>
                  <a:cubicBezTo>
                    <a:pt x="167" y="97"/>
                    <a:pt x="167" y="98"/>
                    <a:pt x="167" y="100"/>
                  </a:cubicBezTo>
                  <a:cubicBezTo>
                    <a:pt x="165" y="105"/>
                    <a:pt x="165" y="105"/>
                    <a:pt x="165" y="105"/>
                  </a:cubicBezTo>
                  <a:cubicBezTo>
                    <a:pt x="163" y="110"/>
                    <a:pt x="161" y="116"/>
                    <a:pt x="158" y="121"/>
                  </a:cubicBezTo>
                  <a:cubicBezTo>
                    <a:pt x="158" y="121"/>
                    <a:pt x="158" y="121"/>
                    <a:pt x="158" y="121"/>
                  </a:cubicBezTo>
                  <a:cubicBezTo>
                    <a:pt x="154" y="126"/>
                    <a:pt x="150" y="131"/>
                    <a:pt x="145" y="134"/>
                  </a:cubicBezTo>
                  <a:cubicBezTo>
                    <a:pt x="146" y="134"/>
                    <a:pt x="146" y="134"/>
                    <a:pt x="146" y="134"/>
                  </a:cubicBezTo>
                  <a:cubicBezTo>
                    <a:pt x="145" y="135"/>
                    <a:pt x="143" y="136"/>
                    <a:pt x="143" y="135"/>
                  </a:cubicBezTo>
                  <a:cubicBezTo>
                    <a:pt x="142" y="136"/>
                    <a:pt x="140" y="137"/>
                    <a:pt x="139" y="138"/>
                  </a:cubicBezTo>
                  <a:cubicBezTo>
                    <a:pt x="138" y="139"/>
                    <a:pt x="138" y="139"/>
                    <a:pt x="137" y="139"/>
                  </a:cubicBezTo>
                  <a:cubicBezTo>
                    <a:pt x="134" y="141"/>
                    <a:pt x="133" y="141"/>
                    <a:pt x="131" y="142"/>
                  </a:cubicBezTo>
                  <a:cubicBezTo>
                    <a:pt x="131" y="142"/>
                    <a:pt x="131" y="143"/>
                    <a:pt x="130" y="143"/>
                  </a:cubicBezTo>
                  <a:cubicBezTo>
                    <a:pt x="129" y="143"/>
                    <a:pt x="127" y="144"/>
                    <a:pt x="128" y="143"/>
                  </a:cubicBezTo>
                  <a:cubicBezTo>
                    <a:pt x="126" y="144"/>
                    <a:pt x="123" y="145"/>
                    <a:pt x="121" y="146"/>
                  </a:cubicBezTo>
                  <a:cubicBezTo>
                    <a:pt x="121" y="146"/>
                    <a:pt x="121" y="145"/>
                    <a:pt x="121" y="145"/>
                  </a:cubicBezTo>
                  <a:cubicBezTo>
                    <a:pt x="121" y="145"/>
                    <a:pt x="121" y="146"/>
                    <a:pt x="121" y="146"/>
                  </a:cubicBezTo>
                  <a:cubicBezTo>
                    <a:pt x="120" y="146"/>
                    <a:pt x="119" y="146"/>
                    <a:pt x="118" y="147"/>
                  </a:cubicBezTo>
                  <a:cubicBezTo>
                    <a:pt x="118" y="147"/>
                    <a:pt x="117" y="147"/>
                    <a:pt x="117" y="147"/>
                  </a:cubicBezTo>
                  <a:cubicBezTo>
                    <a:pt x="114" y="147"/>
                    <a:pt x="111" y="148"/>
                    <a:pt x="109" y="148"/>
                  </a:cubicBezTo>
                  <a:cubicBezTo>
                    <a:pt x="108" y="149"/>
                    <a:pt x="110" y="149"/>
                    <a:pt x="109" y="149"/>
                  </a:cubicBezTo>
                  <a:cubicBezTo>
                    <a:pt x="108" y="149"/>
                    <a:pt x="108" y="149"/>
                    <a:pt x="108" y="149"/>
                  </a:cubicBezTo>
                  <a:cubicBezTo>
                    <a:pt x="103" y="149"/>
                    <a:pt x="99" y="150"/>
                    <a:pt x="94" y="150"/>
                  </a:cubicBezTo>
                  <a:cubicBezTo>
                    <a:pt x="87" y="150"/>
                    <a:pt x="80" y="149"/>
                    <a:pt x="73" y="146"/>
                  </a:cubicBezTo>
                  <a:cubicBezTo>
                    <a:pt x="73" y="146"/>
                    <a:pt x="73" y="146"/>
                    <a:pt x="73" y="146"/>
                  </a:cubicBezTo>
                  <a:cubicBezTo>
                    <a:pt x="71" y="145"/>
                    <a:pt x="68" y="145"/>
                    <a:pt x="67" y="143"/>
                  </a:cubicBezTo>
                  <a:cubicBezTo>
                    <a:pt x="66" y="143"/>
                    <a:pt x="65" y="142"/>
                    <a:pt x="65" y="143"/>
                  </a:cubicBezTo>
                  <a:cubicBezTo>
                    <a:pt x="64" y="142"/>
                    <a:pt x="60" y="140"/>
                    <a:pt x="58" y="138"/>
                  </a:cubicBezTo>
                  <a:cubicBezTo>
                    <a:pt x="59" y="139"/>
                    <a:pt x="59" y="139"/>
                    <a:pt x="59" y="139"/>
                  </a:cubicBezTo>
                  <a:cubicBezTo>
                    <a:pt x="57" y="138"/>
                    <a:pt x="55" y="136"/>
                    <a:pt x="53" y="134"/>
                  </a:cubicBezTo>
                  <a:cubicBezTo>
                    <a:pt x="53" y="134"/>
                    <a:pt x="53" y="135"/>
                    <a:pt x="53" y="135"/>
                  </a:cubicBezTo>
                  <a:cubicBezTo>
                    <a:pt x="52" y="134"/>
                    <a:pt x="52" y="133"/>
                    <a:pt x="51" y="133"/>
                  </a:cubicBezTo>
                  <a:cubicBezTo>
                    <a:pt x="50" y="132"/>
                    <a:pt x="51" y="132"/>
                    <a:pt x="51" y="132"/>
                  </a:cubicBezTo>
                  <a:cubicBezTo>
                    <a:pt x="46" y="128"/>
                    <a:pt x="43" y="122"/>
                    <a:pt x="40" y="116"/>
                  </a:cubicBezTo>
                  <a:cubicBezTo>
                    <a:pt x="38" y="112"/>
                    <a:pt x="39" y="117"/>
                    <a:pt x="38" y="113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7" y="111"/>
                    <a:pt x="36" y="111"/>
                    <a:pt x="36" y="110"/>
                  </a:cubicBezTo>
                  <a:cubicBezTo>
                    <a:pt x="37" y="110"/>
                    <a:pt x="36" y="109"/>
                    <a:pt x="36" y="109"/>
                  </a:cubicBezTo>
                  <a:cubicBezTo>
                    <a:pt x="35" y="107"/>
                    <a:pt x="35" y="106"/>
                    <a:pt x="34" y="104"/>
                  </a:cubicBezTo>
                  <a:cubicBezTo>
                    <a:pt x="34" y="104"/>
                    <a:pt x="34" y="104"/>
                    <a:pt x="34" y="104"/>
                  </a:cubicBezTo>
                  <a:cubicBezTo>
                    <a:pt x="34" y="101"/>
                    <a:pt x="33" y="98"/>
                    <a:pt x="33" y="96"/>
                  </a:cubicBezTo>
                  <a:cubicBezTo>
                    <a:pt x="30" y="82"/>
                    <a:pt x="31" y="67"/>
                    <a:pt x="36" y="54"/>
                  </a:cubicBezTo>
                  <a:cubicBezTo>
                    <a:pt x="41" y="41"/>
                    <a:pt x="49" y="30"/>
                    <a:pt x="62" y="23"/>
                  </a:cubicBezTo>
                  <a:cubicBezTo>
                    <a:pt x="64" y="21"/>
                    <a:pt x="65" y="21"/>
                    <a:pt x="68" y="20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8" y="20"/>
                    <a:pt x="70" y="19"/>
                    <a:pt x="71" y="19"/>
                  </a:cubicBezTo>
                  <a:cubicBezTo>
                    <a:pt x="76" y="18"/>
                    <a:pt x="81" y="17"/>
                    <a:pt x="86" y="16"/>
                  </a:cubicBezTo>
                  <a:cubicBezTo>
                    <a:pt x="85" y="17"/>
                    <a:pt x="85" y="16"/>
                    <a:pt x="86" y="16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8" y="16"/>
                    <a:pt x="88" y="16"/>
                    <a:pt x="88" y="17"/>
                  </a:cubicBezTo>
                  <a:cubicBezTo>
                    <a:pt x="89" y="17"/>
                    <a:pt x="91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4" y="16"/>
                    <a:pt x="94" y="16"/>
                    <a:pt x="94" y="16"/>
                  </a:cubicBezTo>
                  <a:cubicBezTo>
                    <a:pt x="94" y="16"/>
                    <a:pt x="93" y="17"/>
                    <a:pt x="94" y="16"/>
                  </a:cubicBezTo>
                  <a:cubicBezTo>
                    <a:pt x="94" y="16"/>
                    <a:pt x="95" y="16"/>
                    <a:pt x="95" y="16"/>
                  </a:cubicBezTo>
                  <a:cubicBezTo>
                    <a:pt x="96" y="15"/>
                    <a:pt x="96" y="15"/>
                    <a:pt x="96" y="14"/>
                  </a:cubicBezTo>
                  <a:cubicBezTo>
                    <a:pt x="97" y="13"/>
                    <a:pt x="97" y="13"/>
                    <a:pt x="97" y="12"/>
                  </a:cubicBezTo>
                  <a:cubicBezTo>
                    <a:pt x="97" y="11"/>
                    <a:pt x="97" y="10"/>
                    <a:pt x="97" y="9"/>
                  </a:cubicBezTo>
                  <a:cubicBezTo>
                    <a:pt x="97" y="4"/>
                    <a:pt x="97" y="4"/>
                    <a:pt x="97" y="4"/>
                  </a:cubicBezTo>
                  <a:cubicBezTo>
                    <a:pt x="97" y="4"/>
                    <a:pt x="97" y="3"/>
                    <a:pt x="97" y="3"/>
                  </a:cubicBezTo>
                  <a:cubicBezTo>
                    <a:pt x="99" y="3"/>
                    <a:pt x="101" y="5"/>
                    <a:pt x="102" y="7"/>
                  </a:cubicBezTo>
                  <a:cubicBezTo>
                    <a:pt x="102" y="8"/>
                    <a:pt x="103" y="10"/>
                    <a:pt x="103" y="12"/>
                  </a:cubicBezTo>
                  <a:cubicBezTo>
                    <a:pt x="103" y="12"/>
                    <a:pt x="104" y="13"/>
                    <a:pt x="104" y="14"/>
                  </a:cubicBezTo>
                  <a:cubicBezTo>
                    <a:pt x="104" y="15"/>
                    <a:pt x="104" y="15"/>
                    <a:pt x="105" y="16"/>
                  </a:cubicBezTo>
                  <a:cubicBezTo>
                    <a:pt x="105" y="17"/>
                    <a:pt x="105" y="17"/>
                    <a:pt x="106" y="17"/>
                  </a:cubicBezTo>
                  <a:cubicBezTo>
                    <a:pt x="106" y="17"/>
                    <a:pt x="106" y="17"/>
                    <a:pt x="107" y="17"/>
                  </a:cubicBezTo>
                  <a:cubicBezTo>
                    <a:pt x="107" y="17"/>
                    <a:pt x="107" y="17"/>
                    <a:pt x="107" y="17"/>
                  </a:cubicBezTo>
                  <a:cubicBezTo>
                    <a:pt x="107" y="17"/>
                    <a:pt x="107" y="17"/>
                    <a:pt x="107" y="17"/>
                  </a:cubicBezTo>
                  <a:cubicBezTo>
                    <a:pt x="107" y="17"/>
                    <a:pt x="108" y="17"/>
                    <a:pt x="108" y="17"/>
                  </a:cubicBezTo>
                  <a:cubicBezTo>
                    <a:pt x="108" y="17"/>
                    <a:pt x="108" y="17"/>
                    <a:pt x="108" y="17"/>
                  </a:cubicBezTo>
                  <a:cubicBezTo>
                    <a:pt x="108" y="17"/>
                    <a:pt x="109" y="17"/>
                    <a:pt x="109" y="17"/>
                  </a:cubicBezTo>
                  <a:cubicBezTo>
                    <a:pt x="111" y="15"/>
                    <a:pt x="112" y="14"/>
                    <a:pt x="113" y="12"/>
                  </a:cubicBezTo>
                  <a:cubicBezTo>
                    <a:pt x="114" y="12"/>
                    <a:pt x="114" y="12"/>
                    <a:pt x="114" y="11"/>
                  </a:cubicBezTo>
                  <a:cubicBezTo>
                    <a:pt x="114" y="12"/>
                    <a:pt x="114" y="12"/>
                    <a:pt x="114" y="12"/>
                  </a:cubicBezTo>
                  <a:cubicBezTo>
                    <a:pt x="115" y="14"/>
                    <a:pt x="115" y="15"/>
                    <a:pt x="115" y="16"/>
                  </a:cubicBezTo>
                  <a:cubicBezTo>
                    <a:pt x="115" y="17"/>
                    <a:pt x="115" y="17"/>
                    <a:pt x="116" y="18"/>
                  </a:cubicBezTo>
                  <a:cubicBezTo>
                    <a:pt x="116" y="18"/>
                    <a:pt x="116" y="18"/>
                    <a:pt x="116" y="19"/>
                  </a:cubicBezTo>
                  <a:cubicBezTo>
                    <a:pt x="117" y="19"/>
                    <a:pt x="117" y="19"/>
                    <a:pt x="117" y="19"/>
                  </a:cubicBezTo>
                  <a:cubicBezTo>
                    <a:pt x="117" y="19"/>
                    <a:pt x="117" y="19"/>
                    <a:pt x="117" y="19"/>
                  </a:cubicBezTo>
                  <a:cubicBezTo>
                    <a:pt x="119" y="19"/>
                    <a:pt x="119" y="19"/>
                    <a:pt x="119" y="19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8" y="22"/>
                    <a:pt x="132" y="23"/>
                    <a:pt x="137" y="26"/>
                  </a:cubicBezTo>
                  <a:cubicBezTo>
                    <a:pt x="137" y="26"/>
                    <a:pt x="136" y="24"/>
                    <a:pt x="132" y="22"/>
                  </a:cubicBezTo>
                  <a:cubicBezTo>
                    <a:pt x="130" y="21"/>
                    <a:pt x="127" y="20"/>
                    <a:pt x="124" y="19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18" y="17"/>
                    <a:pt x="117" y="17"/>
                    <a:pt x="117" y="16"/>
                  </a:cubicBezTo>
                  <a:cubicBezTo>
                    <a:pt x="117" y="16"/>
                    <a:pt x="117" y="15"/>
                    <a:pt x="117" y="14"/>
                  </a:cubicBezTo>
                  <a:cubicBezTo>
                    <a:pt x="117" y="13"/>
                    <a:pt x="116" y="14"/>
                    <a:pt x="116" y="13"/>
                  </a:cubicBezTo>
                  <a:cubicBezTo>
                    <a:pt x="116" y="12"/>
                    <a:pt x="116" y="11"/>
                    <a:pt x="116" y="10"/>
                  </a:cubicBezTo>
                  <a:cubicBezTo>
                    <a:pt x="116" y="10"/>
                    <a:pt x="116" y="9"/>
                    <a:pt x="116" y="9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4" y="8"/>
                    <a:pt x="113" y="10"/>
                    <a:pt x="111" y="11"/>
                  </a:cubicBezTo>
                  <a:cubicBezTo>
                    <a:pt x="110" y="12"/>
                    <a:pt x="110" y="13"/>
                    <a:pt x="109" y="14"/>
                  </a:cubicBezTo>
                  <a:cubicBezTo>
                    <a:pt x="109" y="14"/>
                    <a:pt x="108" y="14"/>
                    <a:pt x="108" y="15"/>
                  </a:cubicBezTo>
                  <a:cubicBezTo>
                    <a:pt x="108" y="15"/>
                    <a:pt x="107" y="15"/>
                    <a:pt x="106" y="15"/>
                  </a:cubicBezTo>
                  <a:cubicBezTo>
                    <a:pt x="105" y="13"/>
                    <a:pt x="105" y="11"/>
                    <a:pt x="105" y="9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4" y="9"/>
                    <a:pt x="104" y="7"/>
                    <a:pt x="103" y="6"/>
                  </a:cubicBezTo>
                  <a:cubicBezTo>
                    <a:pt x="103" y="6"/>
                    <a:pt x="103" y="6"/>
                    <a:pt x="103" y="6"/>
                  </a:cubicBezTo>
                  <a:cubicBezTo>
                    <a:pt x="103" y="5"/>
                    <a:pt x="102" y="4"/>
                    <a:pt x="102" y="3"/>
                  </a:cubicBezTo>
                  <a:cubicBezTo>
                    <a:pt x="101" y="3"/>
                    <a:pt x="101" y="3"/>
                    <a:pt x="100" y="3"/>
                  </a:cubicBezTo>
                  <a:cubicBezTo>
                    <a:pt x="100" y="2"/>
                    <a:pt x="100" y="2"/>
                    <a:pt x="100" y="2"/>
                  </a:cubicBezTo>
                  <a:cubicBezTo>
                    <a:pt x="99" y="1"/>
                    <a:pt x="98" y="1"/>
                    <a:pt x="96" y="0"/>
                  </a:cubicBezTo>
                  <a:cubicBezTo>
                    <a:pt x="94" y="0"/>
                    <a:pt x="95" y="2"/>
                    <a:pt x="94" y="3"/>
                  </a:cubicBezTo>
                  <a:cubicBezTo>
                    <a:pt x="94" y="3"/>
                    <a:pt x="94" y="3"/>
                    <a:pt x="94" y="3"/>
                  </a:cubicBezTo>
                  <a:cubicBezTo>
                    <a:pt x="94" y="6"/>
                    <a:pt x="94" y="9"/>
                    <a:pt x="94" y="12"/>
                  </a:cubicBezTo>
                  <a:cubicBezTo>
                    <a:pt x="94" y="12"/>
                    <a:pt x="94" y="13"/>
                    <a:pt x="93" y="14"/>
                  </a:cubicBezTo>
                  <a:cubicBezTo>
                    <a:pt x="93" y="14"/>
                    <a:pt x="92" y="14"/>
                    <a:pt x="91" y="14"/>
                  </a:cubicBezTo>
                  <a:cubicBezTo>
                    <a:pt x="87" y="14"/>
                    <a:pt x="87" y="14"/>
                    <a:pt x="87" y="14"/>
                  </a:cubicBezTo>
                  <a:cubicBezTo>
                    <a:pt x="87" y="14"/>
                    <a:pt x="87" y="14"/>
                    <a:pt x="87" y="14"/>
                  </a:cubicBezTo>
                  <a:cubicBezTo>
                    <a:pt x="87" y="14"/>
                    <a:pt x="85" y="14"/>
                    <a:pt x="83" y="14"/>
                  </a:cubicBezTo>
                  <a:cubicBezTo>
                    <a:pt x="83" y="14"/>
                    <a:pt x="81" y="14"/>
                    <a:pt x="79" y="14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78" y="14"/>
                    <a:pt x="77" y="15"/>
                    <a:pt x="76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5"/>
                    <a:pt x="73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1" y="16"/>
                    <a:pt x="71" y="16"/>
                    <a:pt x="70" y="17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68" y="17"/>
                    <a:pt x="67" y="18"/>
                    <a:pt x="66" y="18"/>
                  </a:cubicBezTo>
                  <a:cubicBezTo>
                    <a:pt x="66" y="18"/>
                    <a:pt x="69" y="17"/>
                    <a:pt x="68" y="18"/>
                  </a:cubicBezTo>
                  <a:cubicBezTo>
                    <a:pt x="61" y="20"/>
                    <a:pt x="55" y="23"/>
                    <a:pt x="50" y="27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0" y="27"/>
                    <a:pt x="50" y="28"/>
                    <a:pt x="50" y="28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50" y="28"/>
                    <a:pt x="50" y="28"/>
                    <a:pt x="49" y="28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9" y="27"/>
                    <a:pt x="50" y="26"/>
                    <a:pt x="49" y="26"/>
                  </a:cubicBezTo>
                  <a:cubicBezTo>
                    <a:pt x="49" y="26"/>
                    <a:pt x="48" y="25"/>
                    <a:pt x="48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25"/>
                    <a:pt x="47" y="25"/>
                    <a:pt x="47" y="24"/>
                  </a:cubicBezTo>
                  <a:cubicBezTo>
                    <a:pt x="47" y="24"/>
                    <a:pt x="46" y="23"/>
                    <a:pt x="46" y="23"/>
                  </a:cubicBezTo>
                  <a:cubicBezTo>
                    <a:pt x="45" y="23"/>
                    <a:pt x="45" y="22"/>
                    <a:pt x="44" y="21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4" y="21"/>
                    <a:pt x="43" y="22"/>
                    <a:pt x="43" y="22"/>
                  </a:cubicBezTo>
                  <a:cubicBezTo>
                    <a:pt x="44" y="22"/>
                    <a:pt x="43" y="21"/>
                    <a:pt x="43" y="21"/>
                  </a:cubicBezTo>
                  <a:cubicBezTo>
                    <a:pt x="43" y="21"/>
                    <a:pt x="42" y="20"/>
                    <a:pt x="42" y="20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2" y="19"/>
                    <a:pt x="41" y="19"/>
                    <a:pt x="41" y="19"/>
                  </a:cubicBezTo>
                  <a:cubicBezTo>
                    <a:pt x="41" y="19"/>
                    <a:pt x="40" y="19"/>
                    <a:pt x="40" y="19"/>
                  </a:cubicBezTo>
                  <a:cubicBezTo>
                    <a:pt x="40" y="19"/>
                    <a:pt x="40" y="19"/>
                    <a:pt x="40" y="18"/>
                  </a:cubicBezTo>
                  <a:cubicBezTo>
                    <a:pt x="40" y="18"/>
                    <a:pt x="39" y="18"/>
                    <a:pt x="39" y="18"/>
                  </a:cubicBezTo>
                  <a:cubicBezTo>
                    <a:pt x="38" y="17"/>
                    <a:pt x="37" y="17"/>
                    <a:pt x="36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4" y="15"/>
                    <a:pt x="33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6"/>
                    <a:pt x="31" y="15"/>
                    <a:pt x="31" y="15"/>
                  </a:cubicBezTo>
                  <a:cubicBezTo>
                    <a:pt x="31" y="15"/>
                    <a:pt x="31" y="15"/>
                    <a:pt x="30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29" y="15"/>
                    <a:pt x="29" y="15"/>
                    <a:pt x="28" y="14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7" y="15"/>
                    <a:pt x="27" y="14"/>
                  </a:cubicBezTo>
                  <a:cubicBezTo>
                    <a:pt x="27" y="15"/>
                    <a:pt x="26" y="14"/>
                    <a:pt x="25" y="15"/>
                  </a:cubicBezTo>
                  <a:cubicBezTo>
                    <a:pt x="25" y="15"/>
                    <a:pt x="25" y="15"/>
                    <a:pt x="25" y="14"/>
                  </a:cubicBezTo>
                  <a:cubicBezTo>
                    <a:pt x="24" y="14"/>
                    <a:pt x="24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2" y="15"/>
                    <a:pt x="21" y="16"/>
                    <a:pt x="20" y="16"/>
                  </a:cubicBezTo>
                  <a:cubicBezTo>
                    <a:pt x="18" y="17"/>
                    <a:pt x="17" y="17"/>
                    <a:pt x="16" y="18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5" y="19"/>
                    <a:pt x="15" y="20"/>
                    <a:pt x="14" y="19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2"/>
                    <a:pt x="13" y="22"/>
                    <a:pt x="12" y="23"/>
                  </a:cubicBezTo>
                  <a:cubicBezTo>
                    <a:pt x="12" y="23"/>
                    <a:pt x="13" y="23"/>
                    <a:pt x="13" y="23"/>
                  </a:cubicBezTo>
                  <a:cubicBezTo>
                    <a:pt x="13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4"/>
                    <a:pt x="11" y="26"/>
                    <a:pt x="10" y="27"/>
                  </a:cubicBezTo>
                  <a:cubicBezTo>
                    <a:pt x="10" y="28"/>
                    <a:pt x="11" y="27"/>
                    <a:pt x="10" y="28"/>
                  </a:cubicBezTo>
                  <a:cubicBezTo>
                    <a:pt x="11" y="28"/>
                    <a:pt x="10" y="28"/>
                    <a:pt x="10" y="28"/>
                  </a:cubicBezTo>
                  <a:cubicBezTo>
                    <a:pt x="10" y="28"/>
                    <a:pt x="11" y="29"/>
                    <a:pt x="11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31"/>
                    <a:pt x="10" y="31"/>
                    <a:pt x="9" y="32"/>
                  </a:cubicBezTo>
                  <a:cubicBezTo>
                    <a:pt x="9" y="35"/>
                    <a:pt x="9" y="38"/>
                    <a:pt x="10" y="41"/>
                  </a:cubicBezTo>
                  <a:cubicBezTo>
                    <a:pt x="10" y="44"/>
                    <a:pt x="11" y="47"/>
                    <a:pt x="13" y="49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5" y="52"/>
                    <a:pt x="15" y="53"/>
                    <a:pt x="16" y="54"/>
                  </a:cubicBezTo>
                  <a:cubicBezTo>
                    <a:pt x="16" y="54"/>
                    <a:pt x="16" y="53"/>
                    <a:pt x="16" y="54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8" y="57"/>
                    <a:pt x="21" y="58"/>
                    <a:pt x="23" y="60"/>
                  </a:cubicBezTo>
                  <a:cubicBezTo>
                    <a:pt x="24" y="60"/>
                    <a:pt x="25" y="61"/>
                    <a:pt x="25" y="61"/>
                  </a:cubicBezTo>
                  <a:cubicBezTo>
                    <a:pt x="27" y="61"/>
                    <a:pt x="29" y="61"/>
                    <a:pt x="31" y="61"/>
                  </a:cubicBezTo>
                  <a:cubicBezTo>
                    <a:pt x="30" y="63"/>
                    <a:pt x="30" y="65"/>
                    <a:pt x="30" y="66"/>
                  </a:cubicBezTo>
                  <a:cubicBezTo>
                    <a:pt x="30" y="65"/>
                    <a:pt x="30" y="67"/>
                    <a:pt x="31" y="65"/>
                  </a:cubicBezTo>
                  <a:cubicBezTo>
                    <a:pt x="31" y="67"/>
                    <a:pt x="31" y="67"/>
                    <a:pt x="31" y="67"/>
                  </a:cubicBezTo>
                  <a:cubicBezTo>
                    <a:pt x="31" y="66"/>
                    <a:pt x="31" y="65"/>
                    <a:pt x="31" y="66"/>
                  </a:cubicBezTo>
                  <a:cubicBezTo>
                    <a:pt x="31" y="67"/>
                    <a:pt x="30" y="69"/>
                    <a:pt x="30" y="69"/>
                  </a:cubicBezTo>
                  <a:cubicBezTo>
                    <a:pt x="30" y="71"/>
                    <a:pt x="29" y="72"/>
                    <a:pt x="29" y="74"/>
                  </a:cubicBezTo>
                  <a:cubicBezTo>
                    <a:pt x="29" y="73"/>
                    <a:pt x="29" y="75"/>
                    <a:pt x="30" y="74"/>
                  </a:cubicBezTo>
                  <a:cubicBezTo>
                    <a:pt x="29" y="77"/>
                    <a:pt x="29" y="77"/>
                    <a:pt x="29" y="77"/>
                  </a:cubicBezTo>
                  <a:cubicBezTo>
                    <a:pt x="29" y="78"/>
                    <a:pt x="29" y="78"/>
                    <a:pt x="29" y="79"/>
                  </a:cubicBezTo>
                  <a:cubicBezTo>
                    <a:pt x="29" y="79"/>
                    <a:pt x="29" y="79"/>
                    <a:pt x="28" y="79"/>
                  </a:cubicBezTo>
                  <a:cubicBezTo>
                    <a:pt x="28" y="80"/>
                    <a:pt x="28" y="83"/>
                    <a:pt x="29" y="83"/>
                  </a:cubicBezTo>
                  <a:cubicBezTo>
                    <a:pt x="29" y="83"/>
                    <a:pt x="29" y="82"/>
                    <a:pt x="29" y="83"/>
                  </a:cubicBezTo>
                  <a:cubicBezTo>
                    <a:pt x="29" y="84"/>
                    <a:pt x="29" y="84"/>
                    <a:pt x="29" y="85"/>
                  </a:cubicBezTo>
                  <a:cubicBezTo>
                    <a:pt x="29" y="85"/>
                    <a:pt x="29" y="85"/>
                    <a:pt x="29" y="85"/>
                  </a:cubicBezTo>
                  <a:cubicBezTo>
                    <a:pt x="29" y="86"/>
                    <a:pt x="29" y="88"/>
                    <a:pt x="29" y="87"/>
                  </a:cubicBezTo>
                  <a:cubicBezTo>
                    <a:pt x="29" y="87"/>
                    <a:pt x="29" y="87"/>
                    <a:pt x="29" y="86"/>
                  </a:cubicBezTo>
                  <a:cubicBezTo>
                    <a:pt x="29" y="87"/>
                    <a:pt x="29" y="89"/>
                    <a:pt x="29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91"/>
                    <a:pt x="29" y="93"/>
                    <a:pt x="29" y="95"/>
                  </a:cubicBezTo>
                  <a:cubicBezTo>
                    <a:pt x="29" y="95"/>
                    <a:pt x="30" y="95"/>
                    <a:pt x="29" y="95"/>
                  </a:cubicBezTo>
                  <a:cubicBezTo>
                    <a:pt x="30" y="97"/>
                    <a:pt x="30" y="100"/>
                    <a:pt x="31" y="102"/>
                  </a:cubicBezTo>
                  <a:cubicBezTo>
                    <a:pt x="31" y="102"/>
                    <a:pt x="31" y="102"/>
                    <a:pt x="31" y="102"/>
                  </a:cubicBezTo>
                  <a:cubicBezTo>
                    <a:pt x="31" y="103"/>
                    <a:pt x="32" y="103"/>
                    <a:pt x="32" y="104"/>
                  </a:cubicBezTo>
                  <a:cubicBezTo>
                    <a:pt x="32" y="104"/>
                    <a:pt x="32" y="105"/>
                    <a:pt x="32" y="106"/>
                  </a:cubicBezTo>
                  <a:cubicBezTo>
                    <a:pt x="32" y="106"/>
                    <a:pt x="32" y="106"/>
                    <a:pt x="32" y="106"/>
                  </a:cubicBezTo>
                  <a:cubicBezTo>
                    <a:pt x="33" y="108"/>
                    <a:pt x="34" y="112"/>
                    <a:pt x="35" y="114"/>
                  </a:cubicBezTo>
                  <a:cubicBezTo>
                    <a:pt x="35" y="114"/>
                    <a:pt x="35" y="114"/>
                    <a:pt x="35" y="115"/>
                  </a:cubicBezTo>
                  <a:cubicBezTo>
                    <a:pt x="35" y="115"/>
                    <a:pt x="34" y="115"/>
                    <a:pt x="32" y="117"/>
                  </a:cubicBezTo>
                  <a:cubicBezTo>
                    <a:pt x="29" y="119"/>
                    <a:pt x="27" y="124"/>
                    <a:pt x="24" y="128"/>
                  </a:cubicBezTo>
                  <a:cubicBezTo>
                    <a:pt x="24" y="128"/>
                    <a:pt x="25" y="128"/>
                    <a:pt x="24" y="129"/>
                  </a:cubicBezTo>
                  <a:cubicBezTo>
                    <a:pt x="22" y="132"/>
                    <a:pt x="19" y="138"/>
                    <a:pt x="19" y="143"/>
                  </a:cubicBezTo>
                  <a:cubicBezTo>
                    <a:pt x="19" y="143"/>
                    <a:pt x="19" y="143"/>
                    <a:pt x="19" y="143"/>
                  </a:cubicBezTo>
                  <a:cubicBezTo>
                    <a:pt x="19" y="144"/>
                    <a:pt x="18" y="145"/>
                    <a:pt x="18" y="146"/>
                  </a:cubicBezTo>
                  <a:cubicBezTo>
                    <a:pt x="18" y="146"/>
                    <a:pt x="18" y="146"/>
                    <a:pt x="18" y="146"/>
                  </a:cubicBezTo>
                  <a:cubicBezTo>
                    <a:pt x="18" y="146"/>
                    <a:pt x="18" y="148"/>
                    <a:pt x="17" y="148"/>
                  </a:cubicBezTo>
                  <a:cubicBezTo>
                    <a:pt x="17" y="148"/>
                    <a:pt x="18" y="148"/>
                    <a:pt x="18" y="149"/>
                  </a:cubicBezTo>
                  <a:cubicBezTo>
                    <a:pt x="17" y="149"/>
                    <a:pt x="17" y="149"/>
                    <a:pt x="17" y="149"/>
                  </a:cubicBezTo>
                  <a:cubicBezTo>
                    <a:pt x="16" y="151"/>
                    <a:pt x="17" y="153"/>
                    <a:pt x="16" y="156"/>
                  </a:cubicBezTo>
                  <a:cubicBezTo>
                    <a:pt x="16" y="155"/>
                    <a:pt x="16" y="155"/>
                    <a:pt x="16" y="155"/>
                  </a:cubicBezTo>
                  <a:cubicBezTo>
                    <a:pt x="15" y="159"/>
                    <a:pt x="15" y="163"/>
                    <a:pt x="15" y="167"/>
                  </a:cubicBezTo>
                  <a:cubicBezTo>
                    <a:pt x="15" y="167"/>
                    <a:pt x="15" y="167"/>
                    <a:pt x="15" y="167"/>
                  </a:cubicBezTo>
                  <a:cubicBezTo>
                    <a:pt x="15" y="167"/>
                    <a:pt x="15" y="169"/>
                    <a:pt x="15" y="170"/>
                  </a:cubicBezTo>
                  <a:cubicBezTo>
                    <a:pt x="15" y="170"/>
                    <a:pt x="14" y="172"/>
                    <a:pt x="14" y="173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4" y="174"/>
                    <a:pt x="15" y="174"/>
                    <a:pt x="14" y="175"/>
                  </a:cubicBezTo>
                  <a:cubicBezTo>
                    <a:pt x="14" y="175"/>
                    <a:pt x="14" y="175"/>
                    <a:pt x="14" y="175"/>
                  </a:cubicBezTo>
                  <a:cubicBezTo>
                    <a:pt x="14" y="176"/>
                    <a:pt x="15" y="177"/>
                    <a:pt x="14" y="177"/>
                  </a:cubicBezTo>
                  <a:cubicBezTo>
                    <a:pt x="14" y="177"/>
                    <a:pt x="14" y="177"/>
                    <a:pt x="14" y="177"/>
                  </a:cubicBezTo>
                  <a:cubicBezTo>
                    <a:pt x="14" y="178"/>
                    <a:pt x="14" y="179"/>
                    <a:pt x="14" y="179"/>
                  </a:cubicBezTo>
                  <a:cubicBezTo>
                    <a:pt x="14" y="179"/>
                    <a:pt x="14" y="179"/>
                    <a:pt x="14" y="179"/>
                  </a:cubicBezTo>
                  <a:cubicBezTo>
                    <a:pt x="14" y="181"/>
                    <a:pt x="14" y="182"/>
                    <a:pt x="14" y="182"/>
                  </a:cubicBezTo>
                  <a:cubicBezTo>
                    <a:pt x="14" y="182"/>
                    <a:pt x="14" y="180"/>
                    <a:pt x="15" y="181"/>
                  </a:cubicBezTo>
                  <a:cubicBezTo>
                    <a:pt x="14" y="186"/>
                    <a:pt x="14" y="191"/>
                    <a:pt x="15" y="197"/>
                  </a:cubicBezTo>
                  <a:cubicBezTo>
                    <a:pt x="15" y="197"/>
                    <a:pt x="15" y="198"/>
                    <a:pt x="15" y="198"/>
                  </a:cubicBezTo>
                  <a:cubicBezTo>
                    <a:pt x="15" y="198"/>
                    <a:pt x="15" y="200"/>
                    <a:pt x="15" y="200"/>
                  </a:cubicBezTo>
                  <a:cubicBezTo>
                    <a:pt x="15" y="200"/>
                    <a:pt x="15" y="200"/>
                    <a:pt x="15" y="201"/>
                  </a:cubicBezTo>
                  <a:cubicBezTo>
                    <a:pt x="15" y="202"/>
                    <a:pt x="15" y="202"/>
                    <a:pt x="15" y="203"/>
                  </a:cubicBezTo>
                  <a:cubicBezTo>
                    <a:pt x="15" y="202"/>
                    <a:pt x="15" y="202"/>
                    <a:pt x="15" y="202"/>
                  </a:cubicBezTo>
                  <a:cubicBezTo>
                    <a:pt x="15" y="203"/>
                    <a:pt x="15" y="204"/>
                    <a:pt x="15" y="206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6"/>
                    <a:pt x="15" y="207"/>
                    <a:pt x="15" y="208"/>
                  </a:cubicBezTo>
                  <a:cubicBezTo>
                    <a:pt x="15" y="208"/>
                    <a:pt x="15" y="208"/>
                    <a:pt x="15" y="208"/>
                  </a:cubicBezTo>
                  <a:cubicBezTo>
                    <a:pt x="16" y="209"/>
                    <a:pt x="15" y="208"/>
                    <a:pt x="15" y="210"/>
                  </a:cubicBezTo>
                  <a:cubicBezTo>
                    <a:pt x="15" y="209"/>
                    <a:pt x="15" y="209"/>
                    <a:pt x="15" y="209"/>
                  </a:cubicBezTo>
                  <a:cubicBezTo>
                    <a:pt x="15" y="211"/>
                    <a:pt x="15" y="212"/>
                    <a:pt x="15" y="214"/>
                  </a:cubicBezTo>
                  <a:cubicBezTo>
                    <a:pt x="14" y="214"/>
                    <a:pt x="13" y="214"/>
                    <a:pt x="11" y="215"/>
                  </a:cubicBezTo>
                  <a:cubicBezTo>
                    <a:pt x="11" y="215"/>
                    <a:pt x="12" y="215"/>
                    <a:pt x="10" y="215"/>
                  </a:cubicBezTo>
                  <a:cubicBezTo>
                    <a:pt x="10" y="215"/>
                    <a:pt x="8" y="216"/>
                    <a:pt x="8" y="215"/>
                  </a:cubicBezTo>
                  <a:cubicBezTo>
                    <a:pt x="7" y="216"/>
                    <a:pt x="5" y="216"/>
                    <a:pt x="4" y="217"/>
                  </a:cubicBezTo>
                  <a:cubicBezTo>
                    <a:pt x="5" y="217"/>
                    <a:pt x="4" y="218"/>
                    <a:pt x="5" y="217"/>
                  </a:cubicBezTo>
                  <a:cubicBezTo>
                    <a:pt x="5" y="217"/>
                    <a:pt x="5" y="218"/>
                    <a:pt x="5" y="218"/>
                  </a:cubicBezTo>
                  <a:cubicBezTo>
                    <a:pt x="5" y="218"/>
                    <a:pt x="5" y="217"/>
                    <a:pt x="5" y="218"/>
                  </a:cubicBezTo>
                  <a:cubicBezTo>
                    <a:pt x="5" y="218"/>
                    <a:pt x="3" y="219"/>
                    <a:pt x="3" y="219"/>
                  </a:cubicBezTo>
                  <a:cubicBezTo>
                    <a:pt x="2" y="220"/>
                    <a:pt x="1" y="220"/>
                    <a:pt x="1" y="222"/>
                  </a:cubicBezTo>
                  <a:cubicBezTo>
                    <a:pt x="1" y="221"/>
                    <a:pt x="1" y="222"/>
                    <a:pt x="2" y="222"/>
                  </a:cubicBezTo>
                  <a:cubicBezTo>
                    <a:pt x="1" y="223"/>
                    <a:pt x="1" y="223"/>
                    <a:pt x="0" y="224"/>
                  </a:cubicBezTo>
                  <a:cubicBezTo>
                    <a:pt x="0" y="225"/>
                    <a:pt x="1" y="224"/>
                    <a:pt x="1" y="225"/>
                  </a:cubicBezTo>
                  <a:cubicBezTo>
                    <a:pt x="0" y="225"/>
                    <a:pt x="0" y="225"/>
                    <a:pt x="0" y="226"/>
                  </a:cubicBezTo>
                  <a:cubicBezTo>
                    <a:pt x="0" y="226"/>
                    <a:pt x="0" y="228"/>
                    <a:pt x="1" y="228"/>
                  </a:cubicBezTo>
                  <a:cubicBezTo>
                    <a:pt x="1" y="228"/>
                    <a:pt x="1" y="227"/>
                    <a:pt x="1" y="228"/>
                  </a:cubicBezTo>
                  <a:cubicBezTo>
                    <a:pt x="1" y="229"/>
                    <a:pt x="1" y="229"/>
                    <a:pt x="1" y="230"/>
                  </a:cubicBezTo>
                  <a:cubicBezTo>
                    <a:pt x="2" y="230"/>
                    <a:pt x="2" y="230"/>
                    <a:pt x="2" y="230"/>
                  </a:cubicBezTo>
                  <a:cubicBezTo>
                    <a:pt x="2" y="230"/>
                    <a:pt x="2" y="232"/>
                    <a:pt x="2" y="231"/>
                  </a:cubicBezTo>
                  <a:cubicBezTo>
                    <a:pt x="2" y="231"/>
                    <a:pt x="2" y="231"/>
                    <a:pt x="2" y="231"/>
                  </a:cubicBezTo>
                  <a:cubicBezTo>
                    <a:pt x="2" y="231"/>
                    <a:pt x="2" y="232"/>
                    <a:pt x="3" y="233"/>
                  </a:cubicBezTo>
                  <a:cubicBezTo>
                    <a:pt x="3" y="233"/>
                    <a:pt x="3" y="233"/>
                    <a:pt x="3" y="232"/>
                  </a:cubicBezTo>
                  <a:cubicBezTo>
                    <a:pt x="4" y="233"/>
                    <a:pt x="5" y="234"/>
                    <a:pt x="7" y="235"/>
                  </a:cubicBezTo>
                  <a:cubicBezTo>
                    <a:pt x="7" y="235"/>
                    <a:pt x="6" y="234"/>
                    <a:pt x="6" y="234"/>
                  </a:cubicBezTo>
                  <a:cubicBezTo>
                    <a:pt x="8" y="235"/>
                    <a:pt x="11" y="235"/>
                    <a:pt x="12" y="234"/>
                  </a:cubicBezTo>
                  <a:cubicBezTo>
                    <a:pt x="12" y="234"/>
                    <a:pt x="12" y="235"/>
                    <a:pt x="12" y="235"/>
                  </a:cubicBezTo>
                  <a:cubicBezTo>
                    <a:pt x="13" y="234"/>
                    <a:pt x="13" y="234"/>
                    <a:pt x="14" y="234"/>
                  </a:cubicBezTo>
                  <a:cubicBezTo>
                    <a:pt x="14" y="234"/>
                    <a:pt x="14" y="234"/>
                    <a:pt x="15" y="233"/>
                  </a:cubicBezTo>
                  <a:cubicBezTo>
                    <a:pt x="15" y="233"/>
                    <a:pt x="15" y="233"/>
                    <a:pt x="15" y="233"/>
                  </a:cubicBezTo>
                  <a:cubicBezTo>
                    <a:pt x="15" y="233"/>
                    <a:pt x="15" y="233"/>
                    <a:pt x="16" y="233"/>
                  </a:cubicBezTo>
                  <a:cubicBezTo>
                    <a:pt x="15" y="234"/>
                    <a:pt x="15" y="233"/>
                    <a:pt x="15" y="234"/>
                  </a:cubicBezTo>
                  <a:cubicBezTo>
                    <a:pt x="15" y="235"/>
                    <a:pt x="15" y="235"/>
                    <a:pt x="15" y="235"/>
                  </a:cubicBezTo>
                  <a:cubicBezTo>
                    <a:pt x="15" y="235"/>
                    <a:pt x="15" y="236"/>
                    <a:pt x="15" y="235"/>
                  </a:cubicBezTo>
                  <a:cubicBezTo>
                    <a:pt x="15" y="236"/>
                    <a:pt x="15" y="237"/>
                    <a:pt x="15" y="237"/>
                  </a:cubicBezTo>
                  <a:cubicBezTo>
                    <a:pt x="15" y="237"/>
                    <a:pt x="15" y="237"/>
                    <a:pt x="15" y="237"/>
                  </a:cubicBezTo>
                  <a:cubicBezTo>
                    <a:pt x="15" y="238"/>
                    <a:pt x="15" y="238"/>
                    <a:pt x="15" y="239"/>
                  </a:cubicBezTo>
                  <a:cubicBezTo>
                    <a:pt x="15" y="239"/>
                    <a:pt x="15" y="239"/>
                    <a:pt x="15" y="239"/>
                  </a:cubicBezTo>
                  <a:cubicBezTo>
                    <a:pt x="15" y="239"/>
                    <a:pt x="15" y="240"/>
                    <a:pt x="15" y="241"/>
                  </a:cubicBezTo>
                  <a:cubicBezTo>
                    <a:pt x="16" y="242"/>
                    <a:pt x="17" y="244"/>
                    <a:pt x="18" y="244"/>
                  </a:cubicBezTo>
                  <a:cubicBezTo>
                    <a:pt x="18" y="245"/>
                    <a:pt x="19" y="245"/>
                    <a:pt x="19" y="245"/>
                  </a:cubicBezTo>
                  <a:cubicBezTo>
                    <a:pt x="19" y="246"/>
                    <a:pt x="20" y="246"/>
                    <a:pt x="21" y="246"/>
                  </a:cubicBezTo>
                  <a:cubicBezTo>
                    <a:pt x="20" y="246"/>
                    <a:pt x="20" y="246"/>
                    <a:pt x="20" y="246"/>
                  </a:cubicBezTo>
                  <a:cubicBezTo>
                    <a:pt x="21" y="246"/>
                    <a:pt x="21" y="246"/>
                    <a:pt x="22" y="246"/>
                  </a:cubicBezTo>
                  <a:cubicBezTo>
                    <a:pt x="22" y="246"/>
                    <a:pt x="23" y="246"/>
                    <a:pt x="24" y="246"/>
                  </a:cubicBezTo>
                  <a:cubicBezTo>
                    <a:pt x="25" y="246"/>
                    <a:pt x="25" y="246"/>
                    <a:pt x="25" y="246"/>
                  </a:cubicBezTo>
                  <a:cubicBezTo>
                    <a:pt x="26" y="245"/>
                    <a:pt x="28" y="246"/>
                    <a:pt x="28" y="244"/>
                  </a:cubicBezTo>
                  <a:cubicBezTo>
                    <a:pt x="28" y="245"/>
                    <a:pt x="27" y="245"/>
                    <a:pt x="28" y="244"/>
                  </a:cubicBezTo>
                  <a:cubicBezTo>
                    <a:pt x="28" y="244"/>
                    <a:pt x="29" y="244"/>
                    <a:pt x="30" y="243"/>
                  </a:cubicBezTo>
                  <a:cubicBezTo>
                    <a:pt x="30" y="243"/>
                    <a:pt x="30" y="243"/>
                    <a:pt x="30" y="243"/>
                  </a:cubicBezTo>
                  <a:cubicBezTo>
                    <a:pt x="31" y="243"/>
                    <a:pt x="32" y="242"/>
                    <a:pt x="32" y="242"/>
                  </a:cubicBezTo>
                  <a:cubicBezTo>
                    <a:pt x="32" y="242"/>
                    <a:pt x="33" y="241"/>
                    <a:pt x="33" y="241"/>
                  </a:cubicBezTo>
                  <a:cubicBezTo>
                    <a:pt x="34" y="240"/>
                    <a:pt x="34" y="239"/>
                    <a:pt x="35" y="238"/>
                  </a:cubicBezTo>
                  <a:cubicBezTo>
                    <a:pt x="35" y="239"/>
                    <a:pt x="35" y="239"/>
                    <a:pt x="35" y="240"/>
                  </a:cubicBezTo>
                  <a:cubicBezTo>
                    <a:pt x="36" y="240"/>
                    <a:pt x="36" y="240"/>
                    <a:pt x="36" y="240"/>
                  </a:cubicBezTo>
                  <a:cubicBezTo>
                    <a:pt x="36" y="241"/>
                    <a:pt x="36" y="241"/>
                    <a:pt x="36" y="242"/>
                  </a:cubicBezTo>
                  <a:cubicBezTo>
                    <a:pt x="37" y="243"/>
                    <a:pt x="37" y="242"/>
                    <a:pt x="37" y="242"/>
                  </a:cubicBezTo>
                  <a:cubicBezTo>
                    <a:pt x="37" y="243"/>
                    <a:pt x="38" y="243"/>
                    <a:pt x="38" y="244"/>
                  </a:cubicBezTo>
                  <a:cubicBezTo>
                    <a:pt x="38" y="244"/>
                    <a:pt x="39" y="244"/>
                    <a:pt x="39" y="244"/>
                  </a:cubicBezTo>
                  <a:cubicBezTo>
                    <a:pt x="38" y="244"/>
                    <a:pt x="40" y="245"/>
                    <a:pt x="40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41" y="245"/>
                    <a:pt x="41" y="245"/>
                  </a:cubicBezTo>
                  <a:cubicBezTo>
                    <a:pt x="41" y="245"/>
                    <a:pt x="40" y="245"/>
                    <a:pt x="40" y="245"/>
                  </a:cubicBezTo>
                  <a:cubicBezTo>
                    <a:pt x="40" y="245"/>
                    <a:pt x="41" y="245"/>
                    <a:pt x="41" y="245"/>
                  </a:cubicBezTo>
                  <a:cubicBezTo>
                    <a:pt x="41" y="245"/>
                    <a:pt x="42" y="245"/>
                    <a:pt x="43" y="245"/>
                  </a:cubicBezTo>
                  <a:cubicBezTo>
                    <a:pt x="44" y="245"/>
                    <a:pt x="44" y="245"/>
                    <a:pt x="44" y="245"/>
                  </a:cubicBezTo>
                  <a:cubicBezTo>
                    <a:pt x="44" y="245"/>
                    <a:pt x="45" y="245"/>
                    <a:pt x="44" y="245"/>
                  </a:cubicBezTo>
                  <a:cubicBezTo>
                    <a:pt x="44" y="245"/>
                    <a:pt x="44" y="245"/>
                    <a:pt x="44" y="245"/>
                  </a:cubicBezTo>
                  <a:cubicBezTo>
                    <a:pt x="44" y="245"/>
                    <a:pt x="44" y="245"/>
                    <a:pt x="45" y="245"/>
                  </a:cubicBezTo>
                  <a:cubicBezTo>
                    <a:pt x="45" y="245"/>
                    <a:pt x="45" y="245"/>
                    <a:pt x="46" y="245"/>
                  </a:cubicBezTo>
                  <a:cubicBezTo>
                    <a:pt x="46" y="245"/>
                    <a:pt x="46" y="245"/>
                    <a:pt x="45" y="245"/>
                  </a:cubicBezTo>
                  <a:cubicBezTo>
                    <a:pt x="46" y="245"/>
                    <a:pt x="46" y="244"/>
                    <a:pt x="46" y="244"/>
                  </a:cubicBezTo>
                  <a:cubicBezTo>
                    <a:pt x="47" y="244"/>
                    <a:pt x="47" y="244"/>
                    <a:pt x="47" y="244"/>
                  </a:cubicBezTo>
                  <a:cubicBezTo>
                    <a:pt x="47" y="244"/>
                    <a:pt x="47" y="244"/>
                    <a:pt x="47" y="244"/>
                  </a:cubicBezTo>
                  <a:cubicBezTo>
                    <a:pt x="47" y="244"/>
                    <a:pt x="48" y="243"/>
                    <a:pt x="49" y="243"/>
                  </a:cubicBezTo>
                  <a:cubicBezTo>
                    <a:pt x="49" y="242"/>
                    <a:pt x="49" y="242"/>
                    <a:pt x="50" y="241"/>
                  </a:cubicBezTo>
                  <a:cubicBezTo>
                    <a:pt x="50" y="241"/>
                    <a:pt x="50" y="241"/>
                    <a:pt x="50" y="241"/>
                  </a:cubicBezTo>
                  <a:cubicBezTo>
                    <a:pt x="50" y="240"/>
                    <a:pt x="50" y="239"/>
                    <a:pt x="50" y="239"/>
                  </a:cubicBezTo>
                  <a:cubicBezTo>
                    <a:pt x="50" y="239"/>
                    <a:pt x="50" y="239"/>
                    <a:pt x="50" y="239"/>
                  </a:cubicBezTo>
                  <a:cubicBezTo>
                    <a:pt x="50" y="238"/>
                    <a:pt x="50" y="237"/>
                    <a:pt x="50" y="237"/>
                  </a:cubicBezTo>
                  <a:cubicBezTo>
                    <a:pt x="50" y="236"/>
                    <a:pt x="49" y="237"/>
                    <a:pt x="50" y="236"/>
                  </a:cubicBezTo>
                  <a:cubicBezTo>
                    <a:pt x="49" y="235"/>
                    <a:pt x="50" y="234"/>
                    <a:pt x="50" y="234"/>
                  </a:cubicBezTo>
                  <a:cubicBezTo>
                    <a:pt x="50" y="233"/>
                    <a:pt x="49" y="231"/>
                    <a:pt x="48" y="229"/>
                  </a:cubicBezTo>
                  <a:cubicBezTo>
                    <a:pt x="48" y="229"/>
                    <a:pt x="48" y="229"/>
                    <a:pt x="48" y="229"/>
                  </a:cubicBezTo>
                  <a:cubicBezTo>
                    <a:pt x="50" y="229"/>
                    <a:pt x="51" y="228"/>
                    <a:pt x="52" y="227"/>
                  </a:cubicBezTo>
                  <a:cubicBezTo>
                    <a:pt x="51" y="228"/>
                    <a:pt x="51" y="227"/>
                    <a:pt x="51" y="227"/>
                  </a:cubicBezTo>
                  <a:cubicBezTo>
                    <a:pt x="52" y="227"/>
                    <a:pt x="52" y="226"/>
                    <a:pt x="52" y="226"/>
                  </a:cubicBezTo>
                  <a:cubicBezTo>
                    <a:pt x="52" y="226"/>
                    <a:pt x="52" y="226"/>
                    <a:pt x="52" y="227"/>
                  </a:cubicBezTo>
                  <a:cubicBezTo>
                    <a:pt x="53" y="226"/>
                    <a:pt x="53" y="225"/>
                    <a:pt x="54" y="224"/>
                  </a:cubicBezTo>
                  <a:cubicBezTo>
                    <a:pt x="54" y="223"/>
                    <a:pt x="54" y="222"/>
                    <a:pt x="54" y="222"/>
                  </a:cubicBezTo>
                  <a:cubicBezTo>
                    <a:pt x="54" y="222"/>
                    <a:pt x="54" y="222"/>
                    <a:pt x="54" y="221"/>
                  </a:cubicBezTo>
                  <a:cubicBezTo>
                    <a:pt x="53" y="222"/>
                    <a:pt x="53" y="220"/>
                    <a:pt x="53" y="219"/>
                  </a:cubicBezTo>
                  <a:cubicBezTo>
                    <a:pt x="53" y="219"/>
                    <a:pt x="53" y="219"/>
                    <a:pt x="53" y="219"/>
                  </a:cubicBezTo>
                  <a:cubicBezTo>
                    <a:pt x="53" y="219"/>
                    <a:pt x="52" y="219"/>
                    <a:pt x="52" y="219"/>
                  </a:cubicBezTo>
                  <a:cubicBezTo>
                    <a:pt x="52" y="218"/>
                    <a:pt x="52" y="218"/>
                    <a:pt x="51" y="217"/>
                  </a:cubicBezTo>
                  <a:cubicBezTo>
                    <a:pt x="51" y="217"/>
                    <a:pt x="51" y="217"/>
                    <a:pt x="51" y="217"/>
                  </a:cubicBezTo>
                  <a:cubicBezTo>
                    <a:pt x="51" y="217"/>
                    <a:pt x="50" y="217"/>
                    <a:pt x="50" y="216"/>
                  </a:cubicBezTo>
                  <a:cubicBezTo>
                    <a:pt x="49" y="216"/>
                    <a:pt x="49" y="216"/>
                    <a:pt x="48" y="216"/>
                  </a:cubicBezTo>
                  <a:cubicBezTo>
                    <a:pt x="48" y="216"/>
                    <a:pt x="47" y="216"/>
                    <a:pt x="47" y="216"/>
                  </a:cubicBezTo>
                  <a:cubicBezTo>
                    <a:pt x="47" y="215"/>
                    <a:pt x="46" y="215"/>
                    <a:pt x="47" y="215"/>
                  </a:cubicBezTo>
                  <a:cubicBezTo>
                    <a:pt x="45" y="215"/>
                    <a:pt x="44" y="215"/>
                    <a:pt x="44" y="216"/>
                  </a:cubicBezTo>
                  <a:cubicBezTo>
                    <a:pt x="42" y="215"/>
                    <a:pt x="41" y="215"/>
                    <a:pt x="40" y="215"/>
                  </a:cubicBezTo>
                  <a:cubicBezTo>
                    <a:pt x="39" y="214"/>
                    <a:pt x="38" y="214"/>
                    <a:pt x="38" y="212"/>
                  </a:cubicBezTo>
                  <a:cubicBezTo>
                    <a:pt x="38" y="213"/>
                    <a:pt x="38" y="213"/>
                    <a:pt x="38" y="213"/>
                  </a:cubicBezTo>
                  <a:cubicBezTo>
                    <a:pt x="37" y="212"/>
                    <a:pt x="38" y="212"/>
                    <a:pt x="38" y="212"/>
                  </a:cubicBezTo>
                  <a:cubicBezTo>
                    <a:pt x="38" y="212"/>
                    <a:pt x="37" y="211"/>
                    <a:pt x="37" y="212"/>
                  </a:cubicBezTo>
                  <a:cubicBezTo>
                    <a:pt x="37" y="211"/>
                    <a:pt x="37" y="210"/>
                    <a:pt x="37" y="210"/>
                  </a:cubicBezTo>
                  <a:cubicBezTo>
                    <a:pt x="37" y="209"/>
                    <a:pt x="37" y="210"/>
                    <a:pt x="37" y="210"/>
                  </a:cubicBezTo>
                  <a:cubicBezTo>
                    <a:pt x="38" y="210"/>
                    <a:pt x="37" y="209"/>
                    <a:pt x="37" y="208"/>
                  </a:cubicBezTo>
                  <a:cubicBezTo>
                    <a:pt x="37" y="208"/>
                    <a:pt x="37" y="208"/>
                    <a:pt x="37" y="208"/>
                  </a:cubicBezTo>
                  <a:cubicBezTo>
                    <a:pt x="37" y="208"/>
                    <a:pt x="37" y="208"/>
                    <a:pt x="37" y="208"/>
                  </a:cubicBezTo>
                  <a:cubicBezTo>
                    <a:pt x="37" y="207"/>
                    <a:pt x="36" y="210"/>
                    <a:pt x="36" y="209"/>
                  </a:cubicBezTo>
                  <a:cubicBezTo>
                    <a:pt x="36" y="208"/>
                    <a:pt x="36" y="208"/>
                    <a:pt x="36" y="208"/>
                  </a:cubicBezTo>
                  <a:cubicBezTo>
                    <a:pt x="35" y="208"/>
                    <a:pt x="36" y="210"/>
                    <a:pt x="35" y="208"/>
                  </a:cubicBezTo>
                  <a:cubicBezTo>
                    <a:pt x="35" y="208"/>
                    <a:pt x="36" y="207"/>
                    <a:pt x="36" y="208"/>
                  </a:cubicBezTo>
                  <a:cubicBezTo>
                    <a:pt x="36" y="206"/>
                    <a:pt x="37" y="207"/>
                    <a:pt x="37" y="205"/>
                  </a:cubicBezTo>
                  <a:cubicBezTo>
                    <a:pt x="37" y="205"/>
                    <a:pt x="37" y="207"/>
                    <a:pt x="37" y="206"/>
                  </a:cubicBezTo>
                  <a:cubicBezTo>
                    <a:pt x="36" y="206"/>
                    <a:pt x="37" y="205"/>
                    <a:pt x="36" y="204"/>
                  </a:cubicBezTo>
                  <a:cubicBezTo>
                    <a:pt x="37" y="205"/>
                    <a:pt x="37" y="204"/>
                    <a:pt x="37" y="204"/>
                  </a:cubicBezTo>
                  <a:cubicBezTo>
                    <a:pt x="37" y="203"/>
                    <a:pt x="37" y="204"/>
                    <a:pt x="37" y="203"/>
                  </a:cubicBezTo>
                  <a:cubicBezTo>
                    <a:pt x="37" y="203"/>
                    <a:pt x="37" y="202"/>
                    <a:pt x="37" y="203"/>
                  </a:cubicBezTo>
                  <a:cubicBezTo>
                    <a:pt x="38" y="202"/>
                    <a:pt x="37" y="202"/>
                    <a:pt x="37" y="201"/>
                  </a:cubicBezTo>
                  <a:cubicBezTo>
                    <a:pt x="37" y="201"/>
                    <a:pt x="37" y="202"/>
                    <a:pt x="37" y="201"/>
                  </a:cubicBezTo>
                  <a:cubicBezTo>
                    <a:pt x="37" y="201"/>
                    <a:pt x="37" y="200"/>
                    <a:pt x="37" y="200"/>
                  </a:cubicBezTo>
                  <a:cubicBezTo>
                    <a:pt x="37" y="200"/>
                    <a:pt x="37" y="200"/>
                    <a:pt x="37" y="200"/>
                  </a:cubicBezTo>
                  <a:cubicBezTo>
                    <a:pt x="37" y="199"/>
                    <a:pt x="38" y="198"/>
                    <a:pt x="37" y="198"/>
                  </a:cubicBezTo>
                  <a:cubicBezTo>
                    <a:pt x="37" y="198"/>
                    <a:pt x="37" y="198"/>
                    <a:pt x="37" y="198"/>
                  </a:cubicBezTo>
                  <a:cubicBezTo>
                    <a:pt x="37" y="197"/>
                    <a:pt x="37" y="197"/>
                    <a:pt x="37" y="197"/>
                  </a:cubicBezTo>
                  <a:cubicBezTo>
                    <a:pt x="37" y="196"/>
                    <a:pt x="38" y="195"/>
                    <a:pt x="37" y="195"/>
                  </a:cubicBezTo>
                  <a:cubicBezTo>
                    <a:pt x="37" y="195"/>
                    <a:pt x="37" y="193"/>
                    <a:pt x="38" y="194"/>
                  </a:cubicBezTo>
                  <a:cubicBezTo>
                    <a:pt x="38" y="195"/>
                    <a:pt x="37" y="195"/>
                    <a:pt x="38" y="196"/>
                  </a:cubicBezTo>
                  <a:cubicBezTo>
                    <a:pt x="37" y="195"/>
                    <a:pt x="38" y="194"/>
                    <a:pt x="38" y="194"/>
                  </a:cubicBezTo>
                  <a:cubicBezTo>
                    <a:pt x="38" y="194"/>
                    <a:pt x="38" y="194"/>
                    <a:pt x="38" y="194"/>
                  </a:cubicBezTo>
                  <a:cubicBezTo>
                    <a:pt x="38" y="193"/>
                    <a:pt x="38" y="193"/>
                    <a:pt x="38" y="193"/>
                  </a:cubicBezTo>
                  <a:cubicBezTo>
                    <a:pt x="38" y="193"/>
                    <a:pt x="38" y="193"/>
                    <a:pt x="38" y="192"/>
                  </a:cubicBezTo>
                  <a:cubicBezTo>
                    <a:pt x="38" y="192"/>
                    <a:pt x="38" y="192"/>
                    <a:pt x="38" y="192"/>
                  </a:cubicBezTo>
                  <a:cubicBezTo>
                    <a:pt x="39" y="191"/>
                    <a:pt x="38" y="192"/>
                    <a:pt x="38" y="191"/>
                  </a:cubicBezTo>
                  <a:cubicBezTo>
                    <a:pt x="38" y="192"/>
                    <a:pt x="38" y="192"/>
                    <a:pt x="38" y="192"/>
                  </a:cubicBezTo>
                  <a:cubicBezTo>
                    <a:pt x="38" y="191"/>
                    <a:pt x="38" y="191"/>
                    <a:pt x="38" y="190"/>
                  </a:cubicBezTo>
                  <a:cubicBezTo>
                    <a:pt x="38" y="190"/>
                    <a:pt x="39" y="190"/>
                    <a:pt x="39" y="190"/>
                  </a:cubicBezTo>
                  <a:cubicBezTo>
                    <a:pt x="39" y="189"/>
                    <a:pt x="39" y="189"/>
                    <a:pt x="39" y="189"/>
                  </a:cubicBezTo>
                  <a:cubicBezTo>
                    <a:pt x="39" y="189"/>
                    <a:pt x="39" y="189"/>
                    <a:pt x="39" y="189"/>
                  </a:cubicBezTo>
                  <a:cubicBezTo>
                    <a:pt x="38" y="190"/>
                    <a:pt x="38" y="189"/>
                    <a:pt x="38" y="188"/>
                  </a:cubicBezTo>
                  <a:cubicBezTo>
                    <a:pt x="39" y="187"/>
                    <a:pt x="39" y="187"/>
                    <a:pt x="39" y="188"/>
                  </a:cubicBezTo>
                  <a:cubicBezTo>
                    <a:pt x="39" y="187"/>
                    <a:pt x="39" y="186"/>
                    <a:pt x="39" y="187"/>
                  </a:cubicBezTo>
                  <a:cubicBezTo>
                    <a:pt x="39" y="186"/>
                    <a:pt x="39" y="187"/>
                    <a:pt x="40" y="186"/>
                  </a:cubicBezTo>
                  <a:cubicBezTo>
                    <a:pt x="39" y="186"/>
                    <a:pt x="39" y="185"/>
                    <a:pt x="39" y="184"/>
                  </a:cubicBezTo>
                  <a:cubicBezTo>
                    <a:pt x="39" y="185"/>
                    <a:pt x="39" y="185"/>
                    <a:pt x="39" y="185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38" y="185"/>
                    <a:pt x="39" y="184"/>
                    <a:pt x="38" y="184"/>
                  </a:cubicBezTo>
                  <a:cubicBezTo>
                    <a:pt x="38" y="184"/>
                    <a:pt x="38" y="183"/>
                    <a:pt x="39" y="183"/>
                  </a:cubicBezTo>
                  <a:cubicBezTo>
                    <a:pt x="39" y="184"/>
                    <a:pt x="40" y="182"/>
                    <a:pt x="40" y="182"/>
                  </a:cubicBezTo>
                  <a:cubicBezTo>
                    <a:pt x="41" y="180"/>
                    <a:pt x="39" y="181"/>
                    <a:pt x="40" y="179"/>
                  </a:cubicBezTo>
                  <a:cubicBezTo>
                    <a:pt x="40" y="180"/>
                    <a:pt x="41" y="179"/>
                    <a:pt x="41" y="180"/>
                  </a:cubicBezTo>
                  <a:cubicBezTo>
                    <a:pt x="41" y="179"/>
                    <a:pt x="41" y="179"/>
                    <a:pt x="41" y="178"/>
                  </a:cubicBezTo>
                  <a:cubicBezTo>
                    <a:pt x="41" y="179"/>
                    <a:pt x="41" y="177"/>
                    <a:pt x="41" y="178"/>
                  </a:cubicBezTo>
                  <a:cubicBezTo>
                    <a:pt x="41" y="178"/>
                    <a:pt x="40" y="179"/>
                    <a:pt x="40" y="179"/>
                  </a:cubicBezTo>
                  <a:cubicBezTo>
                    <a:pt x="40" y="179"/>
                    <a:pt x="40" y="179"/>
                    <a:pt x="40" y="178"/>
                  </a:cubicBezTo>
                  <a:cubicBezTo>
                    <a:pt x="40" y="177"/>
                    <a:pt x="41" y="176"/>
                    <a:pt x="41" y="177"/>
                  </a:cubicBezTo>
                  <a:cubicBezTo>
                    <a:pt x="41" y="177"/>
                    <a:pt x="40" y="178"/>
                    <a:pt x="41" y="177"/>
                  </a:cubicBezTo>
                  <a:cubicBezTo>
                    <a:pt x="41" y="176"/>
                    <a:pt x="41" y="176"/>
                    <a:pt x="42" y="175"/>
                  </a:cubicBezTo>
                  <a:cubicBezTo>
                    <a:pt x="41" y="176"/>
                    <a:pt x="42" y="176"/>
                    <a:pt x="42" y="176"/>
                  </a:cubicBezTo>
                  <a:cubicBezTo>
                    <a:pt x="42" y="175"/>
                    <a:pt x="42" y="175"/>
                    <a:pt x="42" y="175"/>
                  </a:cubicBezTo>
                  <a:cubicBezTo>
                    <a:pt x="42" y="176"/>
                    <a:pt x="42" y="176"/>
                    <a:pt x="42" y="176"/>
                  </a:cubicBezTo>
                  <a:cubicBezTo>
                    <a:pt x="42" y="174"/>
                    <a:pt x="42" y="175"/>
                    <a:pt x="43" y="174"/>
                  </a:cubicBezTo>
                  <a:cubicBezTo>
                    <a:pt x="42" y="173"/>
                    <a:pt x="42" y="173"/>
                    <a:pt x="42" y="173"/>
                  </a:cubicBezTo>
                  <a:cubicBezTo>
                    <a:pt x="42" y="173"/>
                    <a:pt x="42" y="175"/>
                    <a:pt x="42" y="175"/>
                  </a:cubicBezTo>
                  <a:cubicBezTo>
                    <a:pt x="42" y="174"/>
                    <a:pt x="42" y="174"/>
                    <a:pt x="42" y="173"/>
                  </a:cubicBezTo>
                  <a:cubicBezTo>
                    <a:pt x="42" y="173"/>
                    <a:pt x="42" y="173"/>
                    <a:pt x="42" y="173"/>
                  </a:cubicBezTo>
                  <a:cubicBezTo>
                    <a:pt x="42" y="173"/>
                    <a:pt x="41" y="172"/>
                    <a:pt x="42" y="171"/>
                  </a:cubicBezTo>
                  <a:cubicBezTo>
                    <a:pt x="42" y="171"/>
                    <a:pt x="42" y="171"/>
                    <a:pt x="43" y="171"/>
                  </a:cubicBezTo>
                  <a:cubicBezTo>
                    <a:pt x="43" y="170"/>
                    <a:pt x="43" y="169"/>
                    <a:pt x="44" y="168"/>
                  </a:cubicBezTo>
                  <a:cubicBezTo>
                    <a:pt x="43" y="168"/>
                    <a:pt x="44" y="167"/>
                    <a:pt x="43" y="167"/>
                  </a:cubicBezTo>
                  <a:cubicBezTo>
                    <a:pt x="43" y="168"/>
                    <a:pt x="43" y="170"/>
                    <a:pt x="42" y="171"/>
                  </a:cubicBezTo>
                  <a:cubicBezTo>
                    <a:pt x="42" y="170"/>
                    <a:pt x="42" y="172"/>
                    <a:pt x="42" y="172"/>
                  </a:cubicBezTo>
                  <a:cubicBezTo>
                    <a:pt x="42" y="171"/>
                    <a:pt x="41" y="171"/>
                    <a:pt x="41" y="171"/>
                  </a:cubicBezTo>
                  <a:cubicBezTo>
                    <a:pt x="41" y="170"/>
                    <a:pt x="41" y="170"/>
                    <a:pt x="42" y="170"/>
                  </a:cubicBezTo>
                  <a:cubicBezTo>
                    <a:pt x="42" y="170"/>
                    <a:pt x="42" y="170"/>
                    <a:pt x="42" y="170"/>
                  </a:cubicBezTo>
                  <a:cubicBezTo>
                    <a:pt x="42" y="169"/>
                    <a:pt x="43" y="168"/>
                    <a:pt x="43" y="167"/>
                  </a:cubicBezTo>
                  <a:cubicBezTo>
                    <a:pt x="43" y="166"/>
                    <a:pt x="43" y="166"/>
                    <a:pt x="43" y="167"/>
                  </a:cubicBezTo>
                  <a:cubicBezTo>
                    <a:pt x="43" y="165"/>
                    <a:pt x="44" y="164"/>
                    <a:pt x="44" y="162"/>
                  </a:cubicBezTo>
                  <a:cubicBezTo>
                    <a:pt x="44" y="163"/>
                    <a:pt x="44" y="161"/>
                    <a:pt x="45" y="161"/>
                  </a:cubicBezTo>
                  <a:cubicBezTo>
                    <a:pt x="45" y="161"/>
                    <a:pt x="44" y="161"/>
                    <a:pt x="44" y="161"/>
                  </a:cubicBezTo>
                  <a:cubicBezTo>
                    <a:pt x="45" y="160"/>
                    <a:pt x="44" y="161"/>
                    <a:pt x="44" y="160"/>
                  </a:cubicBezTo>
                  <a:cubicBezTo>
                    <a:pt x="45" y="159"/>
                    <a:pt x="45" y="158"/>
                    <a:pt x="46" y="156"/>
                  </a:cubicBezTo>
                  <a:cubicBezTo>
                    <a:pt x="46" y="155"/>
                    <a:pt x="47" y="153"/>
                    <a:pt x="48" y="152"/>
                  </a:cubicBezTo>
                  <a:cubicBezTo>
                    <a:pt x="48" y="151"/>
                    <a:pt x="47" y="151"/>
                    <a:pt x="47" y="150"/>
                  </a:cubicBezTo>
                  <a:cubicBezTo>
                    <a:pt x="48" y="150"/>
                    <a:pt x="47" y="151"/>
                    <a:pt x="48" y="150"/>
                  </a:cubicBezTo>
                  <a:cubicBezTo>
                    <a:pt x="48" y="150"/>
                    <a:pt x="48" y="150"/>
                    <a:pt x="48" y="150"/>
                  </a:cubicBezTo>
                  <a:cubicBezTo>
                    <a:pt x="48" y="150"/>
                    <a:pt x="48" y="148"/>
                    <a:pt x="49" y="148"/>
                  </a:cubicBezTo>
                  <a:cubicBezTo>
                    <a:pt x="48" y="148"/>
                    <a:pt x="48" y="148"/>
                    <a:pt x="48" y="148"/>
                  </a:cubicBezTo>
                  <a:cubicBezTo>
                    <a:pt x="49" y="147"/>
                    <a:pt x="49" y="147"/>
                    <a:pt x="49" y="147"/>
                  </a:cubicBezTo>
                  <a:cubicBezTo>
                    <a:pt x="49" y="147"/>
                    <a:pt x="49" y="147"/>
                    <a:pt x="48" y="147"/>
                  </a:cubicBezTo>
                  <a:cubicBezTo>
                    <a:pt x="49" y="146"/>
                    <a:pt x="49" y="146"/>
                    <a:pt x="50" y="145"/>
                  </a:cubicBezTo>
                  <a:cubicBezTo>
                    <a:pt x="50" y="145"/>
                    <a:pt x="50" y="145"/>
                    <a:pt x="50" y="145"/>
                  </a:cubicBezTo>
                  <a:cubicBezTo>
                    <a:pt x="51" y="144"/>
                    <a:pt x="51" y="143"/>
                    <a:pt x="52" y="142"/>
                  </a:cubicBezTo>
                  <a:cubicBezTo>
                    <a:pt x="51" y="142"/>
                    <a:pt x="51" y="142"/>
                    <a:pt x="51" y="142"/>
                  </a:cubicBezTo>
                  <a:cubicBezTo>
                    <a:pt x="52" y="141"/>
                    <a:pt x="52" y="141"/>
                    <a:pt x="52" y="141"/>
                  </a:cubicBezTo>
                  <a:cubicBezTo>
                    <a:pt x="52" y="141"/>
                    <a:pt x="52" y="140"/>
                    <a:pt x="52" y="140"/>
                  </a:cubicBezTo>
                  <a:cubicBezTo>
                    <a:pt x="51" y="142"/>
                    <a:pt x="51" y="142"/>
                    <a:pt x="51" y="142"/>
                  </a:cubicBezTo>
                  <a:cubicBezTo>
                    <a:pt x="50" y="142"/>
                    <a:pt x="51" y="141"/>
                    <a:pt x="51" y="142"/>
                  </a:cubicBezTo>
                  <a:cubicBezTo>
                    <a:pt x="51" y="142"/>
                    <a:pt x="51" y="143"/>
                    <a:pt x="50" y="143"/>
                  </a:cubicBezTo>
                  <a:cubicBezTo>
                    <a:pt x="50" y="143"/>
                    <a:pt x="50" y="143"/>
                    <a:pt x="51" y="143"/>
                  </a:cubicBezTo>
                  <a:cubicBezTo>
                    <a:pt x="50" y="142"/>
                    <a:pt x="50" y="143"/>
                    <a:pt x="50" y="143"/>
                  </a:cubicBezTo>
                  <a:cubicBezTo>
                    <a:pt x="50" y="143"/>
                    <a:pt x="50" y="143"/>
                    <a:pt x="50" y="143"/>
                  </a:cubicBezTo>
                  <a:cubicBezTo>
                    <a:pt x="50" y="143"/>
                    <a:pt x="49" y="143"/>
                    <a:pt x="49" y="144"/>
                  </a:cubicBezTo>
                  <a:cubicBezTo>
                    <a:pt x="49" y="144"/>
                    <a:pt x="49" y="145"/>
                    <a:pt x="49" y="144"/>
                  </a:cubicBezTo>
                  <a:cubicBezTo>
                    <a:pt x="49" y="144"/>
                    <a:pt x="48" y="145"/>
                    <a:pt x="48" y="146"/>
                  </a:cubicBezTo>
                  <a:cubicBezTo>
                    <a:pt x="48" y="147"/>
                    <a:pt x="47" y="148"/>
                    <a:pt x="46" y="149"/>
                  </a:cubicBezTo>
                  <a:cubicBezTo>
                    <a:pt x="47" y="149"/>
                    <a:pt x="48" y="148"/>
                    <a:pt x="48" y="148"/>
                  </a:cubicBezTo>
                  <a:cubicBezTo>
                    <a:pt x="48" y="149"/>
                    <a:pt x="48" y="149"/>
                    <a:pt x="47" y="149"/>
                  </a:cubicBezTo>
                  <a:cubicBezTo>
                    <a:pt x="47" y="150"/>
                    <a:pt x="47" y="150"/>
                    <a:pt x="46" y="151"/>
                  </a:cubicBezTo>
                  <a:cubicBezTo>
                    <a:pt x="46" y="151"/>
                    <a:pt x="46" y="151"/>
                    <a:pt x="46" y="151"/>
                  </a:cubicBezTo>
                  <a:cubicBezTo>
                    <a:pt x="46" y="152"/>
                    <a:pt x="45" y="152"/>
                    <a:pt x="45" y="153"/>
                  </a:cubicBezTo>
                  <a:cubicBezTo>
                    <a:pt x="43" y="158"/>
                    <a:pt x="43" y="158"/>
                    <a:pt x="43" y="158"/>
                  </a:cubicBezTo>
                  <a:cubicBezTo>
                    <a:pt x="44" y="159"/>
                    <a:pt x="44" y="159"/>
                    <a:pt x="44" y="159"/>
                  </a:cubicBezTo>
                  <a:cubicBezTo>
                    <a:pt x="43" y="159"/>
                    <a:pt x="42" y="161"/>
                    <a:pt x="42" y="162"/>
                  </a:cubicBezTo>
                  <a:cubicBezTo>
                    <a:pt x="42" y="164"/>
                    <a:pt x="41" y="167"/>
                    <a:pt x="41" y="168"/>
                  </a:cubicBezTo>
                  <a:cubicBezTo>
                    <a:pt x="40" y="171"/>
                    <a:pt x="39" y="174"/>
                    <a:pt x="38" y="178"/>
                  </a:cubicBezTo>
                  <a:cubicBezTo>
                    <a:pt x="38" y="177"/>
                    <a:pt x="38" y="177"/>
                    <a:pt x="38" y="177"/>
                  </a:cubicBezTo>
                  <a:cubicBezTo>
                    <a:pt x="38" y="178"/>
                    <a:pt x="39" y="178"/>
                    <a:pt x="38" y="178"/>
                  </a:cubicBezTo>
                  <a:cubicBezTo>
                    <a:pt x="38" y="178"/>
                    <a:pt x="38" y="179"/>
                    <a:pt x="37" y="180"/>
                  </a:cubicBezTo>
                  <a:cubicBezTo>
                    <a:pt x="37" y="181"/>
                    <a:pt x="36" y="183"/>
                    <a:pt x="36" y="185"/>
                  </a:cubicBezTo>
                  <a:cubicBezTo>
                    <a:pt x="36" y="185"/>
                    <a:pt x="36" y="185"/>
                    <a:pt x="36" y="185"/>
                  </a:cubicBezTo>
                  <a:cubicBezTo>
                    <a:pt x="35" y="186"/>
                    <a:pt x="35" y="188"/>
                    <a:pt x="35" y="190"/>
                  </a:cubicBezTo>
                  <a:cubicBezTo>
                    <a:pt x="35" y="190"/>
                    <a:pt x="35" y="191"/>
                    <a:pt x="35" y="191"/>
                  </a:cubicBezTo>
                  <a:cubicBezTo>
                    <a:pt x="35" y="192"/>
                    <a:pt x="35" y="193"/>
                    <a:pt x="34" y="194"/>
                  </a:cubicBezTo>
                  <a:cubicBezTo>
                    <a:pt x="34" y="195"/>
                    <a:pt x="34" y="197"/>
                    <a:pt x="34" y="198"/>
                  </a:cubicBezTo>
                  <a:cubicBezTo>
                    <a:pt x="33" y="202"/>
                    <a:pt x="34" y="206"/>
                    <a:pt x="34" y="211"/>
                  </a:cubicBezTo>
                  <a:cubicBezTo>
                    <a:pt x="34" y="211"/>
                    <a:pt x="34" y="211"/>
                    <a:pt x="34" y="211"/>
                  </a:cubicBezTo>
                  <a:cubicBezTo>
                    <a:pt x="34" y="212"/>
                    <a:pt x="34" y="213"/>
                    <a:pt x="35" y="215"/>
                  </a:cubicBezTo>
                  <a:cubicBezTo>
                    <a:pt x="35" y="216"/>
                    <a:pt x="36" y="217"/>
                    <a:pt x="38" y="218"/>
                  </a:cubicBezTo>
                  <a:cubicBezTo>
                    <a:pt x="41" y="219"/>
                    <a:pt x="43" y="218"/>
                    <a:pt x="45" y="219"/>
                  </a:cubicBezTo>
                  <a:cubicBezTo>
                    <a:pt x="44" y="218"/>
                    <a:pt x="44" y="218"/>
                    <a:pt x="44" y="218"/>
                  </a:cubicBezTo>
                  <a:cubicBezTo>
                    <a:pt x="45" y="218"/>
                    <a:pt x="46" y="218"/>
                    <a:pt x="46" y="219"/>
                  </a:cubicBezTo>
                  <a:cubicBezTo>
                    <a:pt x="47" y="219"/>
                    <a:pt x="47" y="219"/>
                    <a:pt x="48" y="219"/>
                  </a:cubicBezTo>
                  <a:cubicBezTo>
                    <a:pt x="48" y="219"/>
                    <a:pt x="48" y="220"/>
                    <a:pt x="49" y="220"/>
                  </a:cubicBezTo>
                  <a:cubicBezTo>
                    <a:pt x="49" y="220"/>
                    <a:pt x="49" y="220"/>
                    <a:pt x="50" y="221"/>
                  </a:cubicBezTo>
                  <a:cubicBezTo>
                    <a:pt x="50" y="222"/>
                    <a:pt x="50" y="223"/>
                    <a:pt x="50" y="224"/>
                  </a:cubicBezTo>
                  <a:cubicBezTo>
                    <a:pt x="50" y="224"/>
                    <a:pt x="50" y="224"/>
                    <a:pt x="50" y="224"/>
                  </a:cubicBezTo>
                  <a:cubicBezTo>
                    <a:pt x="50" y="224"/>
                    <a:pt x="49" y="226"/>
                    <a:pt x="49" y="225"/>
                  </a:cubicBezTo>
                  <a:cubicBezTo>
                    <a:pt x="49" y="226"/>
                    <a:pt x="47" y="226"/>
                    <a:pt x="46" y="226"/>
                  </a:cubicBezTo>
                  <a:cubicBezTo>
                    <a:pt x="43" y="226"/>
                    <a:pt x="43" y="226"/>
                    <a:pt x="43" y="226"/>
                  </a:cubicBezTo>
                  <a:cubicBezTo>
                    <a:pt x="44" y="229"/>
                    <a:pt x="44" y="229"/>
                    <a:pt x="44" y="229"/>
                  </a:cubicBezTo>
                  <a:cubicBezTo>
                    <a:pt x="45" y="230"/>
                    <a:pt x="45" y="230"/>
                    <a:pt x="45" y="231"/>
                  </a:cubicBezTo>
                  <a:cubicBezTo>
                    <a:pt x="45" y="231"/>
                    <a:pt x="45" y="231"/>
                    <a:pt x="45" y="232"/>
                  </a:cubicBezTo>
                  <a:cubicBezTo>
                    <a:pt x="46" y="233"/>
                    <a:pt x="47" y="235"/>
                    <a:pt x="47" y="236"/>
                  </a:cubicBezTo>
                  <a:cubicBezTo>
                    <a:pt x="47" y="237"/>
                    <a:pt x="47" y="236"/>
                    <a:pt x="47" y="237"/>
                  </a:cubicBezTo>
                  <a:cubicBezTo>
                    <a:pt x="47" y="237"/>
                    <a:pt x="47" y="237"/>
                    <a:pt x="47" y="237"/>
                  </a:cubicBezTo>
                  <a:cubicBezTo>
                    <a:pt x="47" y="240"/>
                    <a:pt x="46" y="242"/>
                    <a:pt x="43" y="242"/>
                  </a:cubicBezTo>
                  <a:cubicBezTo>
                    <a:pt x="42" y="242"/>
                    <a:pt x="41" y="242"/>
                    <a:pt x="41" y="242"/>
                  </a:cubicBezTo>
                  <a:cubicBezTo>
                    <a:pt x="40" y="242"/>
                    <a:pt x="40" y="241"/>
                    <a:pt x="39" y="241"/>
                  </a:cubicBezTo>
                  <a:cubicBezTo>
                    <a:pt x="39" y="239"/>
                    <a:pt x="38" y="237"/>
                    <a:pt x="38" y="235"/>
                  </a:cubicBezTo>
                  <a:cubicBezTo>
                    <a:pt x="37" y="230"/>
                    <a:pt x="37" y="230"/>
                    <a:pt x="37" y="230"/>
                  </a:cubicBezTo>
                  <a:cubicBezTo>
                    <a:pt x="34" y="234"/>
                    <a:pt x="34" y="234"/>
                    <a:pt x="34" y="234"/>
                  </a:cubicBezTo>
                  <a:cubicBezTo>
                    <a:pt x="34" y="234"/>
                    <a:pt x="33" y="235"/>
                    <a:pt x="33" y="235"/>
                  </a:cubicBezTo>
                  <a:cubicBezTo>
                    <a:pt x="33" y="235"/>
                    <a:pt x="33" y="235"/>
                    <a:pt x="33" y="235"/>
                  </a:cubicBezTo>
                  <a:cubicBezTo>
                    <a:pt x="32" y="236"/>
                    <a:pt x="31" y="239"/>
                    <a:pt x="30" y="239"/>
                  </a:cubicBezTo>
                  <a:cubicBezTo>
                    <a:pt x="30" y="239"/>
                    <a:pt x="29" y="240"/>
                    <a:pt x="29" y="240"/>
                  </a:cubicBezTo>
                  <a:cubicBezTo>
                    <a:pt x="28" y="240"/>
                    <a:pt x="27" y="242"/>
                    <a:pt x="25" y="242"/>
                  </a:cubicBezTo>
                  <a:cubicBezTo>
                    <a:pt x="25" y="242"/>
                    <a:pt x="25" y="242"/>
                    <a:pt x="26" y="242"/>
                  </a:cubicBezTo>
                  <a:cubicBezTo>
                    <a:pt x="24" y="243"/>
                    <a:pt x="23" y="243"/>
                    <a:pt x="21" y="243"/>
                  </a:cubicBezTo>
                  <a:cubicBezTo>
                    <a:pt x="21" y="243"/>
                    <a:pt x="22" y="243"/>
                    <a:pt x="22" y="243"/>
                  </a:cubicBezTo>
                  <a:cubicBezTo>
                    <a:pt x="21" y="243"/>
                    <a:pt x="21" y="243"/>
                    <a:pt x="21" y="243"/>
                  </a:cubicBezTo>
                  <a:cubicBezTo>
                    <a:pt x="21" y="243"/>
                    <a:pt x="20" y="242"/>
                    <a:pt x="20" y="243"/>
                  </a:cubicBezTo>
                  <a:cubicBezTo>
                    <a:pt x="20" y="242"/>
                    <a:pt x="20" y="242"/>
                    <a:pt x="20" y="242"/>
                  </a:cubicBezTo>
                  <a:cubicBezTo>
                    <a:pt x="19" y="242"/>
                    <a:pt x="18" y="240"/>
                    <a:pt x="18" y="238"/>
                  </a:cubicBezTo>
                  <a:cubicBezTo>
                    <a:pt x="18" y="236"/>
                    <a:pt x="18" y="234"/>
                    <a:pt x="19" y="231"/>
                  </a:cubicBezTo>
                  <a:cubicBezTo>
                    <a:pt x="19" y="228"/>
                    <a:pt x="18" y="231"/>
                    <a:pt x="18" y="228"/>
                  </a:cubicBezTo>
                  <a:cubicBezTo>
                    <a:pt x="18" y="228"/>
                    <a:pt x="19" y="228"/>
                    <a:pt x="18" y="228"/>
                  </a:cubicBezTo>
                  <a:cubicBezTo>
                    <a:pt x="19" y="228"/>
                    <a:pt x="19" y="228"/>
                    <a:pt x="19" y="228"/>
                  </a:cubicBezTo>
                  <a:cubicBezTo>
                    <a:pt x="15" y="227"/>
                    <a:pt x="15" y="227"/>
                    <a:pt x="15" y="227"/>
                  </a:cubicBezTo>
                  <a:cubicBezTo>
                    <a:pt x="15" y="228"/>
                    <a:pt x="15" y="228"/>
                    <a:pt x="15" y="228"/>
                  </a:cubicBezTo>
                  <a:cubicBezTo>
                    <a:pt x="15" y="229"/>
                    <a:pt x="15" y="229"/>
                    <a:pt x="15" y="229"/>
                  </a:cubicBezTo>
                  <a:cubicBezTo>
                    <a:pt x="15" y="229"/>
                    <a:pt x="15" y="229"/>
                    <a:pt x="15" y="229"/>
                  </a:cubicBezTo>
                  <a:cubicBezTo>
                    <a:pt x="14" y="231"/>
                    <a:pt x="14" y="231"/>
                    <a:pt x="13" y="232"/>
                  </a:cubicBezTo>
                  <a:cubicBezTo>
                    <a:pt x="13" y="232"/>
                    <a:pt x="13" y="232"/>
                    <a:pt x="13" y="232"/>
                  </a:cubicBezTo>
                  <a:cubicBezTo>
                    <a:pt x="11" y="232"/>
                    <a:pt x="10" y="232"/>
                    <a:pt x="8" y="232"/>
                  </a:cubicBezTo>
                  <a:cubicBezTo>
                    <a:pt x="6" y="231"/>
                    <a:pt x="5" y="230"/>
                    <a:pt x="4" y="229"/>
                  </a:cubicBezTo>
                  <a:cubicBezTo>
                    <a:pt x="3" y="228"/>
                    <a:pt x="3" y="227"/>
                    <a:pt x="3" y="226"/>
                  </a:cubicBezTo>
                  <a:cubicBezTo>
                    <a:pt x="3" y="225"/>
                    <a:pt x="3" y="224"/>
                    <a:pt x="4" y="223"/>
                  </a:cubicBezTo>
                  <a:cubicBezTo>
                    <a:pt x="4" y="221"/>
                    <a:pt x="5" y="220"/>
                    <a:pt x="7" y="219"/>
                  </a:cubicBezTo>
                  <a:cubicBezTo>
                    <a:pt x="9" y="218"/>
                    <a:pt x="11" y="218"/>
                    <a:pt x="14" y="217"/>
                  </a:cubicBezTo>
                  <a:cubicBezTo>
                    <a:pt x="16" y="216"/>
                    <a:pt x="16" y="216"/>
                    <a:pt x="16" y="216"/>
                  </a:cubicBezTo>
                  <a:cubicBezTo>
                    <a:pt x="18" y="216"/>
                    <a:pt x="18" y="216"/>
                    <a:pt x="18" y="216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05"/>
                    <a:pt x="17" y="196"/>
                    <a:pt x="17" y="186"/>
                  </a:cubicBezTo>
                  <a:cubicBezTo>
                    <a:pt x="17" y="184"/>
                    <a:pt x="17" y="184"/>
                    <a:pt x="17" y="181"/>
                  </a:cubicBezTo>
                  <a:cubicBezTo>
                    <a:pt x="17" y="181"/>
                    <a:pt x="17" y="181"/>
                    <a:pt x="17" y="181"/>
                  </a:cubicBezTo>
                  <a:cubicBezTo>
                    <a:pt x="17" y="181"/>
                    <a:pt x="17" y="179"/>
                    <a:pt x="17" y="179"/>
                  </a:cubicBezTo>
                  <a:cubicBezTo>
                    <a:pt x="17" y="175"/>
                    <a:pt x="17" y="172"/>
                    <a:pt x="17" y="168"/>
                  </a:cubicBezTo>
                  <a:cubicBezTo>
                    <a:pt x="17" y="169"/>
                    <a:pt x="17" y="169"/>
                    <a:pt x="17" y="168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7" y="167"/>
                    <a:pt x="18" y="166"/>
                    <a:pt x="18" y="167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48"/>
                    <a:pt x="20" y="144"/>
                    <a:pt x="22" y="139"/>
                  </a:cubicBezTo>
                  <a:cubicBezTo>
                    <a:pt x="22" y="137"/>
                    <a:pt x="24" y="134"/>
                    <a:pt x="25" y="132"/>
                  </a:cubicBezTo>
                  <a:cubicBezTo>
                    <a:pt x="27" y="126"/>
                    <a:pt x="30" y="120"/>
                    <a:pt x="35" y="115"/>
                  </a:cubicBezTo>
                  <a:cubicBezTo>
                    <a:pt x="36" y="116"/>
                    <a:pt x="36" y="116"/>
                    <a:pt x="36" y="116"/>
                  </a:cubicBezTo>
                  <a:cubicBezTo>
                    <a:pt x="36" y="116"/>
                    <a:pt x="36" y="116"/>
                    <a:pt x="36" y="116"/>
                  </a:cubicBezTo>
                  <a:cubicBezTo>
                    <a:pt x="36" y="116"/>
                    <a:pt x="36" y="116"/>
                    <a:pt x="36" y="117"/>
                  </a:cubicBezTo>
                  <a:cubicBezTo>
                    <a:pt x="36" y="117"/>
                    <a:pt x="36" y="117"/>
                    <a:pt x="36" y="117"/>
                  </a:cubicBezTo>
                  <a:cubicBezTo>
                    <a:pt x="37" y="117"/>
                    <a:pt x="37" y="118"/>
                    <a:pt x="37" y="118"/>
                  </a:cubicBezTo>
                  <a:cubicBezTo>
                    <a:pt x="37" y="118"/>
                    <a:pt x="37" y="117"/>
                    <a:pt x="37" y="117"/>
                  </a:cubicBezTo>
                  <a:cubicBezTo>
                    <a:pt x="37" y="117"/>
                    <a:pt x="37" y="117"/>
                    <a:pt x="37" y="117"/>
                  </a:cubicBezTo>
                  <a:cubicBezTo>
                    <a:pt x="37" y="117"/>
                    <a:pt x="37" y="117"/>
                    <a:pt x="37" y="118"/>
                  </a:cubicBezTo>
                  <a:cubicBezTo>
                    <a:pt x="37" y="118"/>
                    <a:pt x="37" y="118"/>
                    <a:pt x="37" y="118"/>
                  </a:cubicBezTo>
                  <a:cubicBezTo>
                    <a:pt x="37" y="118"/>
                    <a:pt x="37" y="118"/>
                    <a:pt x="37" y="118"/>
                  </a:cubicBezTo>
                  <a:cubicBezTo>
                    <a:pt x="37" y="119"/>
                    <a:pt x="38" y="120"/>
                    <a:pt x="38" y="120"/>
                  </a:cubicBezTo>
                  <a:cubicBezTo>
                    <a:pt x="38" y="120"/>
                    <a:pt x="38" y="119"/>
                    <a:pt x="39" y="120"/>
                  </a:cubicBezTo>
                  <a:cubicBezTo>
                    <a:pt x="40" y="122"/>
                    <a:pt x="39" y="121"/>
                    <a:pt x="39" y="122"/>
                  </a:cubicBezTo>
                  <a:cubicBezTo>
                    <a:pt x="40" y="123"/>
                    <a:pt x="40" y="123"/>
                    <a:pt x="40" y="123"/>
                  </a:cubicBezTo>
                  <a:cubicBezTo>
                    <a:pt x="40" y="123"/>
                    <a:pt x="41" y="124"/>
                    <a:pt x="40" y="124"/>
                  </a:cubicBezTo>
                  <a:cubicBezTo>
                    <a:pt x="40" y="124"/>
                    <a:pt x="42" y="126"/>
                    <a:pt x="42" y="126"/>
                  </a:cubicBezTo>
                  <a:cubicBezTo>
                    <a:pt x="42" y="125"/>
                    <a:pt x="42" y="125"/>
                    <a:pt x="42" y="125"/>
                  </a:cubicBezTo>
                  <a:cubicBezTo>
                    <a:pt x="42" y="126"/>
                    <a:pt x="42" y="127"/>
                    <a:pt x="43" y="127"/>
                  </a:cubicBezTo>
                  <a:cubicBezTo>
                    <a:pt x="43" y="127"/>
                    <a:pt x="43" y="127"/>
                    <a:pt x="43" y="127"/>
                  </a:cubicBezTo>
                  <a:cubicBezTo>
                    <a:pt x="43" y="128"/>
                    <a:pt x="44" y="129"/>
                    <a:pt x="45" y="130"/>
                  </a:cubicBezTo>
                  <a:cubicBezTo>
                    <a:pt x="46" y="131"/>
                    <a:pt x="47" y="133"/>
                    <a:pt x="48" y="134"/>
                  </a:cubicBezTo>
                  <a:cubicBezTo>
                    <a:pt x="49" y="135"/>
                    <a:pt x="50" y="136"/>
                    <a:pt x="51" y="137"/>
                  </a:cubicBezTo>
                  <a:cubicBezTo>
                    <a:pt x="51" y="136"/>
                    <a:pt x="50" y="136"/>
                    <a:pt x="50" y="136"/>
                  </a:cubicBezTo>
                  <a:cubicBezTo>
                    <a:pt x="51" y="136"/>
                    <a:pt x="51" y="137"/>
                    <a:pt x="52" y="137"/>
                  </a:cubicBezTo>
                  <a:cubicBezTo>
                    <a:pt x="52" y="137"/>
                    <a:pt x="53" y="138"/>
                    <a:pt x="54" y="139"/>
                  </a:cubicBezTo>
                  <a:cubicBezTo>
                    <a:pt x="55" y="140"/>
                    <a:pt x="55" y="140"/>
                    <a:pt x="55" y="140"/>
                  </a:cubicBezTo>
                  <a:cubicBezTo>
                    <a:pt x="56" y="140"/>
                    <a:pt x="57" y="142"/>
                    <a:pt x="59" y="143"/>
                  </a:cubicBezTo>
                  <a:cubicBezTo>
                    <a:pt x="59" y="142"/>
                    <a:pt x="58" y="142"/>
                    <a:pt x="59" y="142"/>
                  </a:cubicBezTo>
                  <a:cubicBezTo>
                    <a:pt x="60" y="142"/>
                    <a:pt x="60" y="144"/>
                    <a:pt x="62" y="144"/>
                  </a:cubicBezTo>
                  <a:cubicBezTo>
                    <a:pt x="62" y="145"/>
                    <a:pt x="62" y="145"/>
                    <a:pt x="62" y="145"/>
                  </a:cubicBezTo>
                  <a:cubicBezTo>
                    <a:pt x="62" y="145"/>
                    <a:pt x="64" y="146"/>
                    <a:pt x="64" y="146"/>
                  </a:cubicBezTo>
                  <a:cubicBezTo>
                    <a:pt x="64" y="146"/>
                    <a:pt x="66" y="147"/>
                    <a:pt x="66" y="147"/>
                  </a:cubicBezTo>
                  <a:cubicBezTo>
                    <a:pt x="69" y="148"/>
                    <a:pt x="73" y="150"/>
                    <a:pt x="75" y="150"/>
                  </a:cubicBezTo>
                  <a:cubicBezTo>
                    <a:pt x="75" y="150"/>
                    <a:pt x="76" y="150"/>
                    <a:pt x="76" y="150"/>
                  </a:cubicBezTo>
                  <a:cubicBezTo>
                    <a:pt x="75" y="150"/>
                    <a:pt x="75" y="150"/>
                    <a:pt x="75" y="150"/>
                  </a:cubicBezTo>
                  <a:cubicBezTo>
                    <a:pt x="75" y="150"/>
                    <a:pt x="75" y="150"/>
                    <a:pt x="75" y="150"/>
                  </a:cubicBezTo>
                  <a:cubicBezTo>
                    <a:pt x="76" y="151"/>
                    <a:pt x="77" y="151"/>
                    <a:pt x="76" y="150"/>
                  </a:cubicBezTo>
                  <a:cubicBezTo>
                    <a:pt x="78" y="151"/>
                    <a:pt x="78" y="151"/>
                    <a:pt x="81" y="152"/>
                  </a:cubicBezTo>
                  <a:cubicBezTo>
                    <a:pt x="81" y="152"/>
                    <a:pt x="81" y="152"/>
                    <a:pt x="82" y="152"/>
                  </a:cubicBezTo>
                  <a:cubicBezTo>
                    <a:pt x="82" y="152"/>
                    <a:pt x="83" y="152"/>
                    <a:pt x="83" y="152"/>
                  </a:cubicBezTo>
                  <a:cubicBezTo>
                    <a:pt x="85" y="153"/>
                    <a:pt x="84" y="152"/>
                    <a:pt x="84" y="152"/>
                  </a:cubicBezTo>
                  <a:cubicBezTo>
                    <a:pt x="85" y="152"/>
                    <a:pt x="87" y="152"/>
                    <a:pt x="87" y="152"/>
                  </a:cubicBezTo>
                  <a:cubicBezTo>
                    <a:pt x="88" y="152"/>
                    <a:pt x="88" y="152"/>
                    <a:pt x="88" y="152"/>
                  </a:cubicBezTo>
                  <a:cubicBezTo>
                    <a:pt x="87" y="152"/>
                    <a:pt x="89" y="152"/>
                    <a:pt x="89" y="153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2"/>
                    <a:pt x="90" y="153"/>
                    <a:pt x="91" y="153"/>
                  </a:cubicBezTo>
                  <a:cubicBezTo>
                    <a:pt x="91" y="153"/>
                    <a:pt x="89" y="153"/>
                    <a:pt x="89" y="153"/>
                  </a:cubicBezTo>
                  <a:cubicBezTo>
                    <a:pt x="89" y="153"/>
                    <a:pt x="90" y="153"/>
                    <a:pt x="91" y="153"/>
                  </a:cubicBezTo>
                  <a:cubicBezTo>
                    <a:pt x="91" y="153"/>
                    <a:pt x="92" y="153"/>
                    <a:pt x="93" y="153"/>
                  </a:cubicBezTo>
                  <a:cubicBezTo>
                    <a:pt x="94" y="153"/>
                    <a:pt x="94" y="153"/>
                    <a:pt x="94" y="153"/>
                  </a:cubicBezTo>
                  <a:cubicBezTo>
                    <a:pt x="94" y="153"/>
                    <a:pt x="96" y="153"/>
                    <a:pt x="95" y="153"/>
                  </a:cubicBezTo>
                  <a:cubicBezTo>
                    <a:pt x="95" y="153"/>
                    <a:pt x="94" y="153"/>
                    <a:pt x="94" y="153"/>
                  </a:cubicBezTo>
                  <a:cubicBezTo>
                    <a:pt x="94" y="153"/>
                    <a:pt x="94" y="153"/>
                    <a:pt x="96" y="153"/>
                  </a:cubicBezTo>
                  <a:cubicBezTo>
                    <a:pt x="96" y="153"/>
                    <a:pt x="95" y="153"/>
                    <a:pt x="97" y="153"/>
                  </a:cubicBezTo>
                  <a:cubicBezTo>
                    <a:pt x="97" y="153"/>
                    <a:pt x="97" y="153"/>
                    <a:pt x="96" y="153"/>
                  </a:cubicBezTo>
                  <a:cubicBezTo>
                    <a:pt x="98" y="153"/>
                    <a:pt x="98" y="153"/>
                    <a:pt x="98" y="153"/>
                  </a:cubicBezTo>
                  <a:cubicBezTo>
                    <a:pt x="98" y="153"/>
                    <a:pt x="98" y="153"/>
                    <a:pt x="98" y="153"/>
                  </a:cubicBezTo>
                  <a:cubicBezTo>
                    <a:pt x="98" y="153"/>
                    <a:pt x="98" y="153"/>
                    <a:pt x="98" y="153"/>
                  </a:cubicBezTo>
                  <a:cubicBezTo>
                    <a:pt x="98" y="153"/>
                    <a:pt x="100" y="153"/>
                    <a:pt x="101" y="153"/>
                  </a:cubicBezTo>
                  <a:cubicBezTo>
                    <a:pt x="102" y="153"/>
                    <a:pt x="102" y="153"/>
                    <a:pt x="103" y="153"/>
                  </a:cubicBezTo>
                  <a:cubicBezTo>
                    <a:pt x="103" y="153"/>
                    <a:pt x="103" y="153"/>
                    <a:pt x="103" y="153"/>
                  </a:cubicBezTo>
                  <a:cubicBezTo>
                    <a:pt x="104" y="152"/>
                    <a:pt x="105" y="152"/>
                    <a:pt x="106" y="152"/>
                  </a:cubicBezTo>
                  <a:cubicBezTo>
                    <a:pt x="106" y="152"/>
                    <a:pt x="106" y="152"/>
                    <a:pt x="106" y="152"/>
                  </a:cubicBezTo>
                  <a:cubicBezTo>
                    <a:pt x="107" y="152"/>
                    <a:pt x="108" y="152"/>
                    <a:pt x="108" y="152"/>
                  </a:cubicBezTo>
                  <a:cubicBezTo>
                    <a:pt x="110" y="152"/>
                    <a:pt x="109" y="151"/>
                    <a:pt x="110" y="151"/>
                  </a:cubicBezTo>
                  <a:cubicBezTo>
                    <a:pt x="111" y="151"/>
                    <a:pt x="112" y="151"/>
                    <a:pt x="112" y="152"/>
                  </a:cubicBezTo>
                  <a:cubicBezTo>
                    <a:pt x="114" y="151"/>
                    <a:pt x="117" y="151"/>
                    <a:pt x="119" y="150"/>
                  </a:cubicBezTo>
                  <a:cubicBezTo>
                    <a:pt x="119" y="150"/>
                    <a:pt x="119" y="150"/>
                    <a:pt x="119" y="150"/>
                  </a:cubicBezTo>
                  <a:cubicBezTo>
                    <a:pt x="118" y="154"/>
                    <a:pt x="119" y="159"/>
                    <a:pt x="118" y="164"/>
                  </a:cubicBezTo>
                  <a:cubicBezTo>
                    <a:pt x="117" y="164"/>
                    <a:pt x="118" y="164"/>
                    <a:pt x="118" y="165"/>
                  </a:cubicBezTo>
                  <a:cubicBezTo>
                    <a:pt x="117" y="169"/>
                    <a:pt x="116" y="176"/>
                    <a:pt x="116" y="182"/>
                  </a:cubicBezTo>
                  <a:cubicBezTo>
                    <a:pt x="117" y="181"/>
                    <a:pt x="117" y="181"/>
                    <a:pt x="117" y="181"/>
                  </a:cubicBezTo>
                  <a:cubicBezTo>
                    <a:pt x="117" y="182"/>
                    <a:pt x="116" y="184"/>
                    <a:pt x="116" y="185"/>
                  </a:cubicBezTo>
                  <a:cubicBezTo>
                    <a:pt x="116" y="185"/>
                    <a:pt x="116" y="184"/>
                    <a:pt x="116" y="185"/>
                  </a:cubicBezTo>
                  <a:cubicBezTo>
                    <a:pt x="116" y="185"/>
                    <a:pt x="116" y="187"/>
                    <a:pt x="116" y="187"/>
                  </a:cubicBezTo>
                  <a:cubicBezTo>
                    <a:pt x="116" y="187"/>
                    <a:pt x="116" y="187"/>
                    <a:pt x="116" y="188"/>
                  </a:cubicBezTo>
                  <a:cubicBezTo>
                    <a:pt x="116" y="189"/>
                    <a:pt x="116" y="189"/>
                    <a:pt x="116" y="189"/>
                  </a:cubicBezTo>
                  <a:cubicBezTo>
                    <a:pt x="115" y="190"/>
                    <a:pt x="115" y="193"/>
                    <a:pt x="115" y="195"/>
                  </a:cubicBezTo>
                  <a:cubicBezTo>
                    <a:pt x="115" y="195"/>
                    <a:pt x="115" y="195"/>
                    <a:pt x="115" y="195"/>
                  </a:cubicBezTo>
                  <a:cubicBezTo>
                    <a:pt x="114" y="199"/>
                    <a:pt x="114" y="204"/>
                    <a:pt x="112" y="208"/>
                  </a:cubicBezTo>
                  <a:cubicBezTo>
                    <a:pt x="113" y="207"/>
                    <a:pt x="113" y="207"/>
                    <a:pt x="113" y="208"/>
                  </a:cubicBezTo>
                  <a:cubicBezTo>
                    <a:pt x="112" y="208"/>
                    <a:pt x="112" y="209"/>
                    <a:pt x="112" y="210"/>
                  </a:cubicBezTo>
                  <a:cubicBezTo>
                    <a:pt x="112" y="211"/>
                    <a:pt x="111" y="212"/>
                    <a:pt x="110" y="213"/>
                  </a:cubicBezTo>
                  <a:cubicBezTo>
                    <a:pt x="110" y="213"/>
                    <a:pt x="110" y="213"/>
                    <a:pt x="110" y="213"/>
                  </a:cubicBezTo>
                  <a:cubicBezTo>
                    <a:pt x="110" y="214"/>
                    <a:pt x="110" y="214"/>
                    <a:pt x="109" y="215"/>
                  </a:cubicBezTo>
                  <a:cubicBezTo>
                    <a:pt x="109" y="216"/>
                    <a:pt x="109" y="216"/>
                    <a:pt x="109" y="216"/>
                  </a:cubicBezTo>
                  <a:cubicBezTo>
                    <a:pt x="109" y="216"/>
                    <a:pt x="109" y="217"/>
                    <a:pt x="108" y="217"/>
                  </a:cubicBezTo>
                  <a:cubicBezTo>
                    <a:pt x="108" y="217"/>
                    <a:pt x="108" y="217"/>
                    <a:pt x="108" y="217"/>
                  </a:cubicBezTo>
                  <a:cubicBezTo>
                    <a:pt x="107" y="218"/>
                    <a:pt x="107" y="218"/>
                    <a:pt x="107" y="219"/>
                  </a:cubicBezTo>
                  <a:cubicBezTo>
                    <a:pt x="107" y="219"/>
                    <a:pt x="107" y="219"/>
                    <a:pt x="107" y="219"/>
                  </a:cubicBezTo>
                  <a:cubicBezTo>
                    <a:pt x="106" y="220"/>
                    <a:pt x="105" y="221"/>
                    <a:pt x="105" y="220"/>
                  </a:cubicBezTo>
                  <a:cubicBezTo>
                    <a:pt x="104" y="221"/>
                    <a:pt x="106" y="219"/>
                    <a:pt x="106" y="220"/>
                  </a:cubicBezTo>
                  <a:cubicBezTo>
                    <a:pt x="103" y="222"/>
                    <a:pt x="101" y="223"/>
                    <a:pt x="98" y="223"/>
                  </a:cubicBezTo>
                  <a:cubicBezTo>
                    <a:pt x="95" y="223"/>
                    <a:pt x="92" y="222"/>
                    <a:pt x="90" y="222"/>
                  </a:cubicBezTo>
                  <a:cubicBezTo>
                    <a:pt x="89" y="222"/>
                    <a:pt x="89" y="222"/>
                    <a:pt x="88" y="222"/>
                  </a:cubicBezTo>
                  <a:cubicBezTo>
                    <a:pt x="88" y="222"/>
                    <a:pt x="86" y="221"/>
                    <a:pt x="86" y="221"/>
                  </a:cubicBezTo>
                  <a:cubicBezTo>
                    <a:pt x="86" y="221"/>
                    <a:pt x="86" y="221"/>
                    <a:pt x="85" y="221"/>
                  </a:cubicBezTo>
                  <a:cubicBezTo>
                    <a:pt x="84" y="221"/>
                    <a:pt x="84" y="220"/>
                    <a:pt x="83" y="220"/>
                  </a:cubicBezTo>
                  <a:cubicBezTo>
                    <a:pt x="84" y="221"/>
                    <a:pt x="84" y="221"/>
                    <a:pt x="84" y="221"/>
                  </a:cubicBezTo>
                  <a:cubicBezTo>
                    <a:pt x="83" y="220"/>
                    <a:pt x="81" y="220"/>
                    <a:pt x="80" y="220"/>
                  </a:cubicBezTo>
                  <a:cubicBezTo>
                    <a:pt x="80" y="220"/>
                    <a:pt x="81" y="220"/>
                    <a:pt x="81" y="220"/>
                  </a:cubicBezTo>
                  <a:cubicBezTo>
                    <a:pt x="79" y="220"/>
                    <a:pt x="78" y="221"/>
                    <a:pt x="77" y="221"/>
                  </a:cubicBezTo>
                  <a:cubicBezTo>
                    <a:pt x="78" y="221"/>
                    <a:pt x="78" y="221"/>
                    <a:pt x="78" y="221"/>
                  </a:cubicBezTo>
                  <a:cubicBezTo>
                    <a:pt x="76" y="221"/>
                    <a:pt x="77" y="220"/>
                    <a:pt x="76" y="221"/>
                  </a:cubicBezTo>
                  <a:cubicBezTo>
                    <a:pt x="76" y="221"/>
                    <a:pt x="76" y="221"/>
                    <a:pt x="76" y="221"/>
                  </a:cubicBezTo>
                  <a:cubicBezTo>
                    <a:pt x="75" y="221"/>
                    <a:pt x="73" y="222"/>
                    <a:pt x="72" y="223"/>
                  </a:cubicBezTo>
                  <a:cubicBezTo>
                    <a:pt x="72" y="223"/>
                    <a:pt x="72" y="223"/>
                    <a:pt x="72" y="223"/>
                  </a:cubicBezTo>
                  <a:cubicBezTo>
                    <a:pt x="71" y="225"/>
                    <a:pt x="70" y="226"/>
                    <a:pt x="70" y="228"/>
                  </a:cubicBezTo>
                  <a:cubicBezTo>
                    <a:pt x="71" y="229"/>
                    <a:pt x="71" y="228"/>
                    <a:pt x="71" y="229"/>
                  </a:cubicBezTo>
                  <a:cubicBezTo>
                    <a:pt x="71" y="230"/>
                    <a:pt x="72" y="232"/>
                    <a:pt x="71" y="231"/>
                  </a:cubicBezTo>
                  <a:cubicBezTo>
                    <a:pt x="72" y="233"/>
                    <a:pt x="74" y="234"/>
                    <a:pt x="75" y="235"/>
                  </a:cubicBezTo>
                  <a:cubicBezTo>
                    <a:pt x="74" y="234"/>
                    <a:pt x="75" y="235"/>
                    <a:pt x="75" y="234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5" y="234"/>
                    <a:pt x="77" y="235"/>
                    <a:pt x="77" y="235"/>
                  </a:cubicBezTo>
                  <a:cubicBezTo>
                    <a:pt x="78" y="235"/>
                    <a:pt x="78" y="235"/>
                    <a:pt x="78" y="235"/>
                  </a:cubicBezTo>
                  <a:cubicBezTo>
                    <a:pt x="78" y="236"/>
                    <a:pt x="78" y="236"/>
                    <a:pt x="78" y="236"/>
                  </a:cubicBezTo>
                  <a:cubicBezTo>
                    <a:pt x="78" y="236"/>
                    <a:pt x="78" y="236"/>
                    <a:pt x="78" y="236"/>
                  </a:cubicBezTo>
                  <a:cubicBezTo>
                    <a:pt x="77" y="236"/>
                    <a:pt x="75" y="236"/>
                    <a:pt x="74" y="236"/>
                  </a:cubicBezTo>
                  <a:cubicBezTo>
                    <a:pt x="75" y="236"/>
                    <a:pt x="74" y="237"/>
                    <a:pt x="74" y="237"/>
                  </a:cubicBezTo>
                  <a:cubicBezTo>
                    <a:pt x="74" y="237"/>
                    <a:pt x="73" y="237"/>
                    <a:pt x="72" y="238"/>
                  </a:cubicBezTo>
                  <a:cubicBezTo>
                    <a:pt x="71" y="238"/>
                    <a:pt x="72" y="238"/>
                    <a:pt x="71" y="238"/>
                  </a:cubicBezTo>
                  <a:cubicBezTo>
                    <a:pt x="71" y="238"/>
                    <a:pt x="71" y="238"/>
                    <a:pt x="71" y="238"/>
                  </a:cubicBezTo>
                  <a:cubicBezTo>
                    <a:pt x="71" y="239"/>
                    <a:pt x="69" y="240"/>
                    <a:pt x="69" y="241"/>
                  </a:cubicBezTo>
                  <a:cubicBezTo>
                    <a:pt x="69" y="241"/>
                    <a:pt x="70" y="240"/>
                    <a:pt x="69" y="241"/>
                  </a:cubicBezTo>
                  <a:cubicBezTo>
                    <a:pt x="69" y="241"/>
                    <a:pt x="69" y="241"/>
                    <a:pt x="68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8" y="243"/>
                    <a:pt x="67" y="244"/>
                    <a:pt x="67" y="244"/>
                  </a:cubicBezTo>
                  <a:cubicBezTo>
                    <a:pt x="67" y="243"/>
                    <a:pt x="67" y="244"/>
                    <a:pt x="68" y="243"/>
                  </a:cubicBezTo>
                  <a:cubicBezTo>
                    <a:pt x="67" y="243"/>
                    <a:pt x="67" y="245"/>
                    <a:pt x="67" y="246"/>
                  </a:cubicBezTo>
                  <a:cubicBezTo>
                    <a:pt x="67" y="246"/>
                    <a:pt x="67" y="246"/>
                    <a:pt x="67" y="246"/>
                  </a:cubicBezTo>
                  <a:cubicBezTo>
                    <a:pt x="67" y="247"/>
                    <a:pt x="68" y="249"/>
                    <a:pt x="70" y="250"/>
                  </a:cubicBezTo>
                  <a:cubicBezTo>
                    <a:pt x="70" y="250"/>
                    <a:pt x="69" y="249"/>
                    <a:pt x="69" y="249"/>
                  </a:cubicBezTo>
                  <a:cubicBezTo>
                    <a:pt x="71" y="251"/>
                    <a:pt x="73" y="252"/>
                    <a:pt x="75" y="251"/>
                  </a:cubicBezTo>
                  <a:cubicBezTo>
                    <a:pt x="75" y="251"/>
                    <a:pt x="75" y="252"/>
                    <a:pt x="75" y="252"/>
                  </a:cubicBezTo>
                  <a:cubicBezTo>
                    <a:pt x="76" y="252"/>
                    <a:pt x="76" y="251"/>
                    <a:pt x="77" y="252"/>
                  </a:cubicBezTo>
                  <a:cubicBezTo>
                    <a:pt x="77" y="251"/>
                    <a:pt x="78" y="252"/>
                    <a:pt x="78" y="252"/>
                  </a:cubicBezTo>
                  <a:cubicBezTo>
                    <a:pt x="79" y="252"/>
                    <a:pt x="78" y="251"/>
                    <a:pt x="78" y="252"/>
                  </a:cubicBezTo>
                  <a:cubicBezTo>
                    <a:pt x="79" y="252"/>
                    <a:pt x="83" y="251"/>
                    <a:pt x="85" y="250"/>
                  </a:cubicBezTo>
                  <a:cubicBezTo>
                    <a:pt x="85" y="250"/>
                    <a:pt x="85" y="250"/>
                    <a:pt x="85" y="250"/>
                  </a:cubicBezTo>
                  <a:cubicBezTo>
                    <a:pt x="85" y="250"/>
                    <a:pt x="85" y="250"/>
                    <a:pt x="85" y="250"/>
                  </a:cubicBezTo>
                  <a:cubicBezTo>
                    <a:pt x="85" y="250"/>
                    <a:pt x="85" y="250"/>
                    <a:pt x="85" y="250"/>
                  </a:cubicBezTo>
                  <a:cubicBezTo>
                    <a:pt x="85" y="250"/>
                    <a:pt x="85" y="250"/>
                    <a:pt x="85" y="250"/>
                  </a:cubicBezTo>
                  <a:cubicBezTo>
                    <a:pt x="85" y="250"/>
                    <a:pt x="85" y="250"/>
                    <a:pt x="85" y="250"/>
                  </a:cubicBezTo>
                  <a:cubicBezTo>
                    <a:pt x="85" y="251"/>
                    <a:pt x="85" y="250"/>
                    <a:pt x="85" y="252"/>
                  </a:cubicBezTo>
                  <a:cubicBezTo>
                    <a:pt x="84" y="252"/>
                    <a:pt x="84" y="252"/>
                    <a:pt x="84" y="252"/>
                  </a:cubicBezTo>
                  <a:cubicBezTo>
                    <a:pt x="84" y="252"/>
                    <a:pt x="84" y="253"/>
                    <a:pt x="84" y="253"/>
                  </a:cubicBezTo>
                  <a:cubicBezTo>
                    <a:pt x="84" y="253"/>
                    <a:pt x="84" y="255"/>
                    <a:pt x="84" y="255"/>
                  </a:cubicBezTo>
                  <a:cubicBezTo>
                    <a:pt x="84" y="255"/>
                    <a:pt x="84" y="255"/>
                    <a:pt x="84" y="255"/>
                  </a:cubicBezTo>
                  <a:cubicBezTo>
                    <a:pt x="84" y="255"/>
                    <a:pt x="84" y="256"/>
                    <a:pt x="84" y="256"/>
                  </a:cubicBezTo>
                  <a:cubicBezTo>
                    <a:pt x="84" y="256"/>
                    <a:pt x="84" y="256"/>
                    <a:pt x="84" y="256"/>
                  </a:cubicBezTo>
                  <a:cubicBezTo>
                    <a:pt x="83" y="257"/>
                    <a:pt x="84" y="258"/>
                    <a:pt x="84" y="259"/>
                  </a:cubicBezTo>
                  <a:cubicBezTo>
                    <a:pt x="84" y="260"/>
                    <a:pt x="85" y="262"/>
                    <a:pt x="86" y="263"/>
                  </a:cubicBezTo>
                  <a:cubicBezTo>
                    <a:pt x="87" y="264"/>
                    <a:pt x="88" y="264"/>
                    <a:pt x="89" y="265"/>
                  </a:cubicBezTo>
                  <a:cubicBezTo>
                    <a:pt x="89" y="264"/>
                    <a:pt x="89" y="264"/>
                    <a:pt x="89" y="264"/>
                  </a:cubicBezTo>
                  <a:cubicBezTo>
                    <a:pt x="89" y="264"/>
                    <a:pt x="90" y="264"/>
                    <a:pt x="90" y="265"/>
                  </a:cubicBezTo>
                  <a:cubicBezTo>
                    <a:pt x="90" y="265"/>
                    <a:pt x="92" y="264"/>
                    <a:pt x="93" y="264"/>
                  </a:cubicBezTo>
                  <a:cubicBezTo>
                    <a:pt x="94" y="264"/>
                    <a:pt x="93" y="264"/>
                    <a:pt x="94" y="265"/>
                  </a:cubicBezTo>
                  <a:cubicBezTo>
                    <a:pt x="94" y="264"/>
                    <a:pt x="97" y="264"/>
                    <a:pt x="97" y="263"/>
                  </a:cubicBezTo>
                  <a:cubicBezTo>
                    <a:pt x="97" y="263"/>
                    <a:pt x="96" y="263"/>
                    <a:pt x="97" y="263"/>
                  </a:cubicBezTo>
                  <a:cubicBezTo>
                    <a:pt x="97" y="262"/>
                    <a:pt x="98" y="262"/>
                    <a:pt x="99" y="260"/>
                  </a:cubicBezTo>
                  <a:cubicBezTo>
                    <a:pt x="99" y="261"/>
                    <a:pt x="99" y="261"/>
                    <a:pt x="99" y="261"/>
                  </a:cubicBezTo>
                  <a:cubicBezTo>
                    <a:pt x="100" y="261"/>
                    <a:pt x="100" y="260"/>
                    <a:pt x="100" y="260"/>
                  </a:cubicBezTo>
                  <a:cubicBezTo>
                    <a:pt x="101" y="260"/>
                    <a:pt x="101" y="260"/>
                    <a:pt x="101" y="259"/>
                  </a:cubicBezTo>
                  <a:cubicBezTo>
                    <a:pt x="102" y="261"/>
                    <a:pt x="102" y="261"/>
                    <a:pt x="104" y="262"/>
                  </a:cubicBezTo>
                  <a:cubicBezTo>
                    <a:pt x="104" y="262"/>
                    <a:pt x="104" y="262"/>
                    <a:pt x="105" y="262"/>
                  </a:cubicBezTo>
                  <a:cubicBezTo>
                    <a:pt x="105" y="263"/>
                    <a:pt x="105" y="263"/>
                    <a:pt x="106" y="263"/>
                  </a:cubicBezTo>
                  <a:cubicBezTo>
                    <a:pt x="107" y="263"/>
                    <a:pt x="107" y="263"/>
                    <a:pt x="107" y="262"/>
                  </a:cubicBezTo>
                  <a:cubicBezTo>
                    <a:pt x="108" y="263"/>
                    <a:pt x="108" y="263"/>
                    <a:pt x="109" y="263"/>
                  </a:cubicBezTo>
                  <a:cubicBezTo>
                    <a:pt x="110" y="262"/>
                    <a:pt x="110" y="262"/>
                    <a:pt x="110" y="262"/>
                  </a:cubicBezTo>
                  <a:cubicBezTo>
                    <a:pt x="109" y="263"/>
                    <a:pt x="110" y="263"/>
                    <a:pt x="111" y="262"/>
                  </a:cubicBezTo>
                  <a:cubicBezTo>
                    <a:pt x="110" y="262"/>
                    <a:pt x="110" y="262"/>
                    <a:pt x="110" y="262"/>
                  </a:cubicBezTo>
                  <a:cubicBezTo>
                    <a:pt x="110" y="262"/>
                    <a:pt x="111" y="262"/>
                    <a:pt x="112" y="262"/>
                  </a:cubicBezTo>
                  <a:cubicBezTo>
                    <a:pt x="112" y="262"/>
                    <a:pt x="111" y="263"/>
                    <a:pt x="110" y="263"/>
                  </a:cubicBezTo>
                  <a:cubicBezTo>
                    <a:pt x="111" y="263"/>
                    <a:pt x="111" y="263"/>
                    <a:pt x="112" y="263"/>
                  </a:cubicBezTo>
                  <a:cubicBezTo>
                    <a:pt x="112" y="262"/>
                    <a:pt x="113" y="262"/>
                    <a:pt x="114" y="262"/>
                  </a:cubicBezTo>
                  <a:cubicBezTo>
                    <a:pt x="114" y="261"/>
                    <a:pt x="115" y="261"/>
                    <a:pt x="115" y="261"/>
                  </a:cubicBezTo>
                  <a:cubicBezTo>
                    <a:pt x="115" y="261"/>
                    <a:pt x="116" y="260"/>
                    <a:pt x="115" y="260"/>
                  </a:cubicBezTo>
                  <a:cubicBezTo>
                    <a:pt x="115" y="261"/>
                    <a:pt x="115" y="261"/>
                    <a:pt x="114" y="261"/>
                  </a:cubicBezTo>
                  <a:cubicBezTo>
                    <a:pt x="115" y="261"/>
                    <a:pt x="114" y="261"/>
                    <a:pt x="115" y="260"/>
                  </a:cubicBezTo>
                  <a:cubicBezTo>
                    <a:pt x="116" y="259"/>
                    <a:pt x="116" y="260"/>
                    <a:pt x="116" y="259"/>
                  </a:cubicBezTo>
                  <a:cubicBezTo>
                    <a:pt x="116" y="259"/>
                    <a:pt x="116" y="259"/>
                    <a:pt x="116" y="259"/>
                  </a:cubicBezTo>
                  <a:cubicBezTo>
                    <a:pt x="116" y="259"/>
                    <a:pt x="116" y="259"/>
                    <a:pt x="116" y="258"/>
                  </a:cubicBezTo>
                  <a:cubicBezTo>
                    <a:pt x="116" y="258"/>
                    <a:pt x="116" y="258"/>
                    <a:pt x="116" y="258"/>
                  </a:cubicBezTo>
                  <a:cubicBezTo>
                    <a:pt x="116" y="258"/>
                    <a:pt x="116" y="258"/>
                    <a:pt x="116" y="258"/>
                  </a:cubicBezTo>
                  <a:cubicBezTo>
                    <a:pt x="117" y="258"/>
                    <a:pt x="117" y="256"/>
                    <a:pt x="117" y="256"/>
                  </a:cubicBezTo>
                  <a:cubicBezTo>
                    <a:pt x="117" y="255"/>
                    <a:pt x="117" y="254"/>
                    <a:pt x="117" y="254"/>
                  </a:cubicBezTo>
                  <a:cubicBezTo>
                    <a:pt x="117" y="254"/>
                    <a:pt x="117" y="254"/>
                    <a:pt x="117" y="254"/>
                  </a:cubicBezTo>
                  <a:cubicBezTo>
                    <a:pt x="117" y="253"/>
                    <a:pt x="117" y="252"/>
                    <a:pt x="117" y="252"/>
                  </a:cubicBezTo>
                  <a:cubicBezTo>
                    <a:pt x="117" y="252"/>
                    <a:pt x="117" y="252"/>
                    <a:pt x="117" y="252"/>
                  </a:cubicBezTo>
                  <a:cubicBezTo>
                    <a:pt x="117" y="251"/>
                    <a:pt x="117" y="250"/>
                    <a:pt x="117" y="250"/>
                  </a:cubicBezTo>
                  <a:cubicBezTo>
                    <a:pt x="117" y="249"/>
                    <a:pt x="116" y="250"/>
                    <a:pt x="116" y="248"/>
                  </a:cubicBezTo>
                  <a:cubicBezTo>
                    <a:pt x="116" y="247"/>
                    <a:pt x="116" y="247"/>
                    <a:pt x="117" y="247"/>
                  </a:cubicBezTo>
                  <a:cubicBezTo>
                    <a:pt x="116" y="245"/>
                    <a:pt x="115" y="243"/>
                    <a:pt x="114" y="242"/>
                  </a:cubicBezTo>
                  <a:cubicBezTo>
                    <a:pt x="114" y="242"/>
                    <a:pt x="115" y="242"/>
                    <a:pt x="114" y="241"/>
                  </a:cubicBezTo>
                  <a:cubicBezTo>
                    <a:pt x="114" y="240"/>
                    <a:pt x="114" y="239"/>
                    <a:pt x="113" y="238"/>
                  </a:cubicBezTo>
                  <a:cubicBezTo>
                    <a:pt x="113" y="237"/>
                    <a:pt x="113" y="237"/>
                    <a:pt x="113" y="236"/>
                  </a:cubicBezTo>
                  <a:cubicBezTo>
                    <a:pt x="113" y="236"/>
                    <a:pt x="113" y="236"/>
                    <a:pt x="113" y="236"/>
                  </a:cubicBezTo>
                  <a:cubicBezTo>
                    <a:pt x="113" y="236"/>
                    <a:pt x="113" y="236"/>
                    <a:pt x="113" y="236"/>
                  </a:cubicBezTo>
                  <a:cubicBezTo>
                    <a:pt x="113" y="236"/>
                    <a:pt x="113" y="236"/>
                    <a:pt x="113" y="236"/>
                  </a:cubicBezTo>
                  <a:cubicBezTo>
                    <a:pt x="113" y="236"/>
                    <a:pt x="113" y="235"/>
                    <a:pt x="113" y="235"/>
                  </a:cubicBezTo>
                  <a:cubicBezTo>
                    <a:pt x="113" y="236"/>
                    <a:pt x="114" y="236"/>
                    <a:pt x="113" y="236"/>
                  </a:cubicBezTo>
                  <a:cubicBezTo>
                    <a:pt x="114" y="236"/>
                    <a:pt x="114" y="235"/>
                    <a:pt x="115" y="235"/>
                  </a:cubicBezTo>
                  <a:cubicBezTo>
                    <a:pt x="116" y="235"/>
                    <a:pt x="116" y="234"/>
                    <a:pt x="117" y="234"/>
                  </a:cubicBezTo>
                  <a:cubicBezTo>
                    <a:pt x="116" y="234"/>
                    <a:pt x="117" y="234"/>
                    <a:pt x="117" y="234"/>
                  </a:cubicBezTo>
                  <a:cubicBezTo>
                    <a:pt x="117" y="234"/>
                    <a:pt x="118" y="233"/>
                    <a:pt x="118" y="232"/>
                  </a:cubicBezTo>
                  <a:cubicBezTo>
                    <a:pt x="119" y="233"/>
                    <a:pt x="119" y="233"/>
                    <a:pt x="119" y="233"/>
                  </a:cubicBezTo>
                  <a:cubicBezTo>
                    <a:pt x="119" y="232"/>
                    <a:pt x="119" y="232"/>
                    <a:pt x="119" y="232"/>
                  </a:cubicBezTo>
                  <a:cubicBezTo>
                    <a:pt x="119" y="232"/>
                    <a:pt x="120" y="232"/>
                    <a:pt x="120" y="231"/>
                  </a:cubicBezTo>
                  <a:cubicBezTo>
                    <a:pt x="120" y="231"/>
                    <a:pt x="120" y="231"/>
                    <a:pt x="120" y="231"/>
                  </a:cubicBezTo>
                  <a:cubicBezTo>
                    <a:pt x="121" y="231"/>
                    <a:pt x="122" y="230"/>
                    <a:pt x="123" y="229"/>
                  </a:cubicBezTo>
                  <a:cubicBezTo>
                    <a:pt x="123" y="228"/>
                    <a:pt x="123" y="228"/>
                    <a:pt x="123" y="228"/>
                  </a:cubicBezTo>
                  <a:cubicBezTo>
                    <a:pt x="123" y="228"/>
                    <a:pt x="124" y="228"/>
                    <a:pt x="123" y="228"/>
                  </a:cubicBezTo>
                  <a:cubicBezTo>
                    <a:pt x="124" y="227"/>
                    <a:pt x="125" y="226"/>
                    <a:pt x="125" y="225"/>
                  </a:cubicBezTo>
                  <a:cubicBezTo>
                    <a:pt x="128" y="224"/>
                    <a:pt x="130" y="220"/>
                    <a:pt x="132" y="217"/>
                  </a:cubicBezTo>
                  <a:cubicBezTo>
                    <a:pt x="132" y="217"/>
                    <a:pt x="132" y="217"/>
                    <a:pt x="132" y="217"/>
                  </a:cubicBezTo>
                  <a:cubicBezTo>
                    <a:pt x="132" y="217"/>
                    <a:pt x="132" y="217"/>
                    <a:pt x="132" y="217"/>
                  </a:cubicBezTo>
                  <a:cubicBezTo>
                    <a:pt x="132" y="217"/>
                    <a:pt x="132" y="216"/>
                    <a:pt x="132" y="216"/>
                  </a:cubicBezTo>
                  <a:cubicBezTo>
                    <a:pt x="132" y="215"/>
                    <a:pt x="133" y="215"/>
                    <a:pt x="133" y="214"/>
                  </a:cubicBezTo>
                  <a:cubicBezTo>
                    <a:pt x="134" y="214"/>
                    <a:pt x="133" y="215"/>
                    <a:pt x="133" y="215"/>
                  </a:cubicBezTo>
                  <a:cubicBezTo>
                    <a:pt x="134" y="215"/>
                    <a:pt x="134" y="213"/>
                    <a:pt x="134" y="213"/>
                  </a:cubicBezTo>
                  <a:cubicBezTo>
                    <a:pt x="135" y="213"/>
                    <a:pt x="134" y="213"/>
                    <a:pt x="134" y="213"/>
                  </a:cubicBezTo>
                  <a:cubicBezTo>
                    <a:pt x="134" y="212"/>
                    <a:pt x="134" y="212"/>
                    <a:pt x="134" y="212"/>
                  </a:cubicBezTo>
                  <a:cubicBezTo>
                    <a:pt x="135" y="211"/>
                    <a:pt x="133" y="214"/>
                    <a:pt x="133" y="213"/>
                  </a:cubicBezTo>
                  <a:cubicBezTo>
                    <a:pt x="133" y="212"/>
                    <a:pt x="133" y="212"/>
                    <a:pt x="133" y="212"/>
                  </a:cubicBezTo>
                  <a:cubicBezTo>
                    <a:pt x="133" y="211"/>
                    <a:pt x="132" y="214"/>
                    <a:pt x="133" y="212"/>
                  </a:cubicBezTo>
                  <a:cubicBezTo>
                    <a:pt x="133" y="211"/>
                    <a:pt x="134" y="211"/>
                    <a:pt x="134" y="212"/>
                  </a:cubicBezTo>
                  <a:cubicBezTo>
                    <a:pt x="135" y="210"/>
                    <a:pt x="135" y="212"/>
                    <a:pt x="136" y="210"/>
                  </a:cubicBezTo>
                  <a:cubicBezTo>
                    <a:pt x="136" y="209"/>
                    <a:pt x="135" y="211"/>
                    <a:pt x="135" y="211"/>
                  </a:cubicBezTo>
                  <a:cubicBezTo>
                    <a:pt x="135" y="210"/>
                    <a:pt x="136" y="209"/>
                    <a:pt x="136" y="209"/>
                  </a:cubicBezTo>
                  <a:cubicBezTo>
                    <a:pt x="136" y="209"/>
                    <a:pt x="136" y="209"/>
                    <a:pt x="137" y="208"/>
                  </a:cubicBezTo>
                  <a:cubicBezTo>
                    <a:pt x="137" y="208"/>
                    <a:pt x="136" y="209"/>
                    <a:pt x="137" y="208"/>
                  </a:cubicBezTo>
                  <a:cubicBezTo>
                    <a:pt x="137" y="208"/>
                    <a:pt x="137" y="207"/>
                    <a:pt x="137" y="208"/>
                  </a:cubicBezTo>
                  <a:cubicBezTo>
                    <a:pt x="138" y="207"/>
                    <a:pt x="138" y="206"/>
                    <a:pt x="138" y="206"/>
                  </a:cubicBezTo>
                  <a:cubicBezTo>
                    <a:pt x="138" y="205"/>
                    <a:pt x="137" y="207"/>
                    <a:pt x="137" y="205"/>
                  </a:cubicBezTo>
                  <a:cubicBezTo>
                    <a:pt x="138" y="206"/>
                    <a:pt x="138" y="204"/>
                    <a:pt x="139" y="205"/>
                  </a:cubicBezTo>
                  <a:cubicBezTo>
                    <a:pt x="139" y="204"/>
                    <a:pt x="138" y="204"/>
                    <a:pt x="138" y="204"/>
                  </a:cubicBezTo>
                  <a:cubicBezTo>
                    <a:pt x="138" y="204"/>
                    <a:pt x="139" y="203"/>
                    <a:pt x="139" y="202"/>
                  </a:cubicBezTo>
                  <a:cubicBezTo>
                    <a:pt x="139" y="202"/>
                    <a:pt x="139" y="202"/>
                    <a:pt x="139" y="202"/>
                  </a:cubicBezTo>
                  <a:cubicBezTo>
                    <a:pt x="139" y="202"/>
                    <a:pt x="139" y="202"/>
                    <a:pt x="139" y="201"/>
                  </a:cubicBezTo>
                  <a:cubicBezTo>
                    <a:pt x="139" y="201"/>
                    <a:pt x="140" y="199"/>
                    <a:pt x="140" y="199"/>
                  </a:cubicBezTo>
                  <a:cubicBezTo>
                    <a:pt x="140" y="199"/>
                    <a:pt x="140" y="197"/>
                    <a:pt x="141" y="198"/>
                  </a:cubicBezTo>
                  <a:cubicBezTo>
                    <a:pt x="141" y="199"/>
                    <a:pt x="140" y="199"/>
                    <a:pt x="140" y="200"/>
                  </a:cubicBezTo>
                  <a:cubicBezTo>
                    <a:pt x="140" y="199"/>
                    <a:pt x="141" y="198"/>
                    <a:pt x="141" y="198"/>
                  </a:cubicBezTo>
                  <a:cubicBezTo>
                    <a:pt x="141" y="198"/>
                    <a:pt x="141" y="198"/>
                    <a:pt x="141" y="198"/>
                  </a:cubicBezTo>
                  <a:cubicBezTo>
                    <a:pt x="141" y="198"/>
                    <a:pt x="141" y="197"/>
                    <a:pt x="142" y="197"/>
                  </a:cubicBezTo>
                  <a:cubicBezTo>
                    <a:pt x="141" y="197"/>
                    <a:pt x="141" y="197"/>
                    <a:pt x="141" y="196"/>
                  </a:cubicBezTo>
                  <a:cubicBezTo>
                    <a:pt x="142" y="196"/>
                    <a:pt x="142" y="196"/>
                    <a:pt x="142" y="196"/>
                  </a:cubicBezTo>
                  <a:cubicBezTo>
                    <a:pt x="142" y="195"/>
                    <a:pt x="141" y="196"/>
                    <a:pt x="142" y="194"/>
                  </a:cubicBezTo>
                  <a:cubicBezTo>
                    <a:pt x="141" y="195"/>
                    <a:pt x="141" y="195"/>
                    <a:pt x="141" y="195"/>
                  </a:cubicBezTo>
                  <a:cubicBezTo>
                    <a:pt x="141" y="195"/>
                    <a:pt x="141" y="195"/>
                    <a:pt x="142" y="194"/>
                  </a:cubicBezTo>
                  <a:cubicBezTo>
                    <a:pt x="142" y="194"/>
                    <a:pt x="142" y="194"/>
                    <a:pt x="143" y="193"/>
                  </a:cubicBezTo>
                  <a:cubicBezTo>
                    <a:pt x="143" y="193"/>
                    <a:pt x="142" y="193"/>
                    <a:pt x="143" y="192"/>
                  </a:cubicBezTo>
                  <a:cubicBezTo>
                    <a:pt x="142" y="193"/>
                    <a:pt x="142" y="193"/>
                    <a:pt x="142" y="193"/>
                  </a:cubicBezTo>
                  <a:cubicBezTo>
                    <a:pt x="142" y="193"/>
                    <a:pt x="142" y="192"/>
                    <a:pt x="142" y="192"/>
                  </a:cubicBezTo>
                  <a:cubicBezTo>
                    <a:pt x="142" y="191"/>
                    <a:pt x="143" y="190"/>
                    <a:pt x="143" y="191"/>
                  </a:cubicBezTo>
                  <a:cubicBezTo>
                    <a:pt x="143" y="191"/>
                    <a:pt x="143" y="190"/>
                    <a:pt x="143" y="190"/>
                  </a:cubicBezTo>
                  <a:cubicBezTo>
                    <a:pt x="143" y="189"/>
                    <a:pt x="143" y="190"/>
                    <a:pt x="143" y="190"/>
                  </a:cubicBezTo>
                  <a:cubicBezTo>
                    <a:pt x="143" y="189"/>
                    <a:pt x="143" y="188"/>
                    <a:pt x="143" y="187"/>
                  </a:cubicBezTo>
                  <a:cubicBezTo>
                    <a:pt x="143" y="188"/>
                    <a:pt x="143" y="188"/>
                    <a:pt x="143" y="188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2" y="188"/>
                    <a:pt x="143" y="187"/>
                    <a:pt x="142" y="187"/>
                  </a:cubicBezTo>
                  <a:cubicBezTo>
                    <a:pt x="142" y="187"/>
                    <a:pt x="143" y="186"/>
                    <a:pt x="143" y="186"/>
                  </a:cubicBezTo>
                  <a:cubicBezTo>
                    <a:pt x="143" y="187"/>
                    <a:pt x="144" y="185"/>
                    <a:pt x="144" y="185"/>
                  </a:cubicBezTo>
                  <a:cubicBezTo>
                    <a:pt x="145" y="183"/>
                    <a:pt x="143" y="184"/>
                    <a:pt x="144" y="182"/>
                  </a:cubicBezTo>
                  <a:cubicBezTo>
                    <a:pt x="144" y="182"/>
                    <a:pt x="145" y="181"/>
                    <a:pt x="145" y="183"/>
                  </a:cubicBezTo>
                  <a:cubicBezTo>
                    <a:pt x="145" y="181"/>
                    <a:pt x="145" y="182"/>
                    <a:pt x="145" y="181"/>
                  </a:cubicBezTo>
                  <a:cubicBezTo>
                    <a:pt x="145" y="181"/>
                    <a:pt x="145" y="179"/>
                    <a:pt x="144" y="181"/>
                  </a:cubicBezTo>
                  <a:cubicBezTo>
                    <a:pt x="145" y="181"/>
                    <a:pt x="144" y="182"/>
                    <a:pt x="144" y="182"/>
                  </a:cubicBezTo>
                  <a:cubicBezTo>
                    <a:pt x="144" y="181"/>
                    <a:pt x="144" y="182"/>
                    <a:pt x="144" y="181"/>
                  </a:cubicBezTo>
                  <a:cubicBezTo>
                    <a:pt x="144" y="180"/>
                    <a:pt x="144" y="179"/>
                    <a:pt x="145" y="179"/>
                  </a:cubicBezTo>
                  <a:cubicBezTo>
                    <a:pt x="145" y="179"/>
                    <a:pt x="144" y="180"/>
                    <a:pt x="145" y="180"/>
                  </a:cubicBezTo>
                  <a:cubicBezTo>
                    <a:pt x="145" y="178"/>
                    <a:pt x="145" y="178"/>
                    <a:pt x="145" y="178"/>
                  </a:cubicBezTo>
                  <a:cubicBezTo>
                    <a:pt x="145" y="178"/>
                    <a:pt x="145" y="179"/>
                    <a:pt x="146" y="179"/>
                  </a:cubicBezTo>
                  <a:cubicBezTo>
                    <a:pt x="146" y="178"/>
                    <a:pt x="146" y="178"/>
                    <a:pt x="146" y="178"/>
                  </a:cubicBezTo>
                  <a:cubicBezTo>
                    <a:pt x="146" y="178"/>
                    <a:pt x="146" y="178"/>
                    <a:pt x="146" y="178"/>
                  </a:cubicBezTo>
                  <a:cubicBezTo>
                    <a:pt x="146" y="176"/>
                    <a:pt x="146" y="178"/>
                    <a:pt x="146" y="176"/>
                  </a:cubicBezTo>
                  <a:cubicBezTo>
                    <a:pt x="146" y="175"/>
                    <a:pt x="146" y="175"/>
                    <a:pt x="146" y="175"/>
                  </a:cubicBezTo>
                  <a:cubicBezTo>
                    <a:pt x="146" y="175"/>
                    <a:pt x="146" y="177"/>
                    <a:pt x="145" y="177"/>
                  </a:cubicBezTo>
                  <a:cubicBezTo>
                    <a:pt x="145" y="176"/>
                    <a:pt x="146" y="176"/>
                    <a:pt x="146" y="175"/>
                  </a:cubicBezTo>
                  <a:cubicBezTo>
                    <a:pt x="146" y="175"/>
                    <a:pt x="146" y="175"/>
                    <a:pt x="146" y="175"/>
                  </a:cubicBezTo>
                  <a:cubicBezTo>
                    <a:pt x="146" y="175"/>
                    <a:pt x="145" y="175"/>
                    <a:pt x="146" y="173"/>
                  </a:cubicBezTo>
                  <a:cubicBezTo>
                    <a:pt x="146" y="172"/>
                    <a:pt x="146" y="173"/>
                    <a:pt x="146" y="173"/>
                  </a:cubicBezTo>
                  <a:cubicBezTo>
                    <a:pt x="146" y="171"/>
                    <a:pt x="147" y="171"/>
                    <a:pt x="147" y="170"/>
                  </a:cubicBezTo>
                  <a:cubicBezTo>
                    <a:pt x="146" y="170"/>
                    <a:pt x="147" y="168"/>
                    <a:pt x="146" y="169"/>
                  </a:cubicBezTo>
                  <a:cubicBezTo>
                    <a:pt x="147" y="170"/>
                    <a:pt x="146" y="172"/>
                    <a:pt x="146" y="173"/>
                  </a:cubicBezTo>
                  <a:cubicBezTo>
                    <a:pt x="145" y="172"/>
                    <a:pt x="146" y="174"/>
                    <a:pt x="145" y="174"/>
                  </a:cubicBezTo>
                  <a:cubicBezTo>
                    <a:pt x="145" y="173"/>
                    <a:pt x="145" y="173"/>
                    <a:pt x="145" y="173"/>
                  </a:cubicBezTo>
                  <a:cubicBezTo>
                    <a:pt x="145" y="172"/>
                    <a:pt x="145" y="172"/>
                    <a:pt x="145" y="172"/>
                  </a:cubicBezTo>
                  <a:cubicBezTo>
                    <a:pt x="145" y="171"/>
                    <a:pt x="145" y="172"/>
                    <a:pt x="145" y="172"/>
                  </a:cubicBezTo>
                  <a:cubicBezTo>
                    <a:pt x="145" y="171"/>
                    <a:pt x="146" y="169"/>
                    <a:pt x="146" y="168"/>
                  </a:cubicBezTo>
                  <a:cubicBezTo>
                    <a:pt x="146" y="168"/>
                    <a:pt x="146" y="168"/>
                    <a:pt x="146" y="169"/>
                  </a:cubicBezTo>
                  <a:cubicBezTo>
                    <a:pt x="146" y="167"/>
                    <a:pt x="146" y="165"/>
                    <a:pt x="146" y="163"/>
                  </a:cubicBezTo>
                  <a:cubicBezTo>
                    <a:pt x="147" y="164"/>
                    <a:pt x="147" y="162"/>
                    <a:pt x="147" y="162"/>
                  </a:cubicBezTo>
                  <a:cubicBezTo>
                    <a:pt x="147" y="162"/>
                    <a:pt x="147" y="162"/>
                    <a:pt x="146" y="162"/>
                  </a:cubicBezTo>
                  <a:cubicBezTo>
                    <a:pt x="147" y="161"/>
                    <a:pt x="146" y="162"/>
                    <a:pt x="146" y="161"/>
                  </a:cubicBezTo>
                  <a:cubicBezTo>
                    <a:pt x="147" y="159"/>
                    <a:pt x="147" y="158"/>
                    <a:pt x="147" y="157"/>
                  </a:cubicBezTo>
                  <a:cubicBezTo>
                    <a:pt x="147" y="155"/>
                    <a:pt x="147" y="153"/>
                    <a:pt x="148" y="151"/>
                  </a:cubicBezTo>
                  <a:cubicBezTo>
                    <a:pt x="147" y="150"/>
                    <a:pt x="147" y="151"/>
                    <a:pt x="147" y="150"/>
                  </a:cubicBezTo>
                  <a:cubicBezTo>
                    <a:pt x="147" y="149"/>
                    <a:pt x="147" y="151"/>
                    <a:pt x="147" y="149"/>
                  </a:cubicBezTo>
                  <a:cubicBezTo>
                    <a:pt x="147" y="149"/>
                    <a:pt x="147" y="149"/>
                    <a:pt x="147" y="149"/>
                  </a:cubicBezTo>
                  <a:cubicBezTo>
                    <a:pt x="147" y="149"/>
                    <a:pt x="147" y="147"/>
                    <a:pt x="148" y="146"/>
                  </a:cubicBezTo>
                  <a:cubicBezTo>
                    <a:pt x="147" y="147"/>
                    <a:pt x="147" y="147"/>
                    <a:pt x="147" y="147"/>
                  </a:cubicBezTo>
                  <a:cubicBezTo>
                    <a:pt x="147" y="147"/>
                    <a:pt x="147" y="146"/>
                    <a:pt x="147" y="146"/>
                  </a:cubicBezTo>
                  <a:cubicBezTo>
                    <a:pt x="147" y="146"/>
                    <a:pt x="147" y="146"/>
                    <a:pt x="147" y="146"/>
                  </a:cubicBezTo>
                  <a:cubicBezTo>
                    <a:pt x="147" y="145"/>
                    <a:pt x="147" y="144"/>
                    <a:pt x="147" y="143"/>
                  </a:cubicBezTo>
                  <a:cubicBezTo>
                    <a:pt x="148" y="144"/>
                    <a:pt x="148" y="144"/>
                    <a:pt x="148" y="144"/>
                  </a:cubicBezTo>
                  <a:cubicBezTo>
                    <a:pt x="148" y="142"/>
                    <a:pt x="148" y="141"/>
                    <a:pt x="148" y="140"/>
                  </a:cubicBezTo>
                  <a:cubicBezTo>
                    <a:pt x="148" y="140"/>
                    <a:pt x="148" y="140"/>
                    <a:pt x="148" y="140"/>
                  </a:cubicBezTo>
                  <a:cubicBezTo>
                    <a:pt x="148" y="139"/>
                    <a:pt x="148" y="139"/>
                    <a:pt x="148" y="139"/>
                  </a:cubicBezTo>
                  <a:cubicBezTo>
                    <a:pt x="148" y="139"/>
                    <a:pt x="148" y="138"/>
                    <a:pt x="148" y="138"/>
                  </a:cubicBezTo>
                  <a:cubicBezTo>
                    <a:pt x="147" y="140"/>
                    <a:pt x="147" y="140"/>
                    <a:pt x="147" y="140"/>
                  </a:cubicBezTo>
                  <a:cubicBezTo>
                    <a:pt x="147" y="141"/>
                    <a:pt x="147" y="139"/>
                    <a:pt x="148" y="140"/>
                  </a:cubicBezTo>
                  <a:cubicBezTo>
                    <a:pt x="148" y="140"/>
                    <a:pt x="148" y="142"/>
                    <a:pt x="147" y="142"/>
                  </a:cubicBezTo>
                  <a:cubicBezTo>
                    <a:pt x="147" y="141"/>
                    <a:pt x="147" y="141"/>
                    <a:pt x="148" y="141"/>
                  </a:cubicBezTo>
                  <a:cubicBezTo>
                    <a:pt x="147" y="141"/>
                    <a:pt x="147" y="141"/>
                    <a:pt x="147" y="142"/>
                  </a:cubicBezTo>
                  <a:cubicBezTo>
                    <a:pt x="147" y="142"/>
                    <a:pt x="147" y="141"/>
                    <a:pt x="147" y="141"/>
                  </a:cubicBezTo>
                  <a:cubicBezTo>
                    <a:pt x="147" y="142"/>
                    <a:pt x="147" y="142"/>
                    <a:pt x="146" y="143"/>
                  </a:cubicBezTo>
                  <a:cubicBezTo>
                    <a:pt x="147" y="143"/>
                    <a:pt x="147" y="144"/>
                    <a:pt x="147" y="143"/>
                  </a:cubicBezTo>
                  <a:cubicBezTo>
                    <a:pt x="146" y="143"/>
                    <a:pt x="146" y="144"/>
                    <a:pt x="146" y="145"/>
                  </a:cubicBezTo>
                  <a:cubicBezTo>
                    <a:pt x="147" y="146"/>
                    <a:pt x="146" y="148"/>
                    <a:pt x="146" y="149"/>
                  </a:cubicBezTo>
                  <a:cubicBezTo>
                    <a:pt x="146" y="149"/>
                    <a:pt x="147" y="148"/>
                    <a:pt x="147" y="147"/>
                  </a:cubicBezTo>
                  <a:cubicBezTo>
                    <a:pt x="147" y="148"/>
                    <a:pt x="147" y="148"/>
                    <a:pt x="147" y="149"/>
                  </a:cubicBezTo>
                  <a:cubicBezTo>
                    <a:pt x="146" y="149"/>
                    <a:pt x="146" y="150"/>
                    <a:pt x="146" y="151"/>
                  </a:cubicBezTo>
                  <a:cubicBezTo>
                    <a:pt x="146" y="151"/>
                    <a:pt x="146" y="151"/>
                    <a:pt x="146" y="151"/>
                  </a:cubicBezTo>
                  <a:cubicBezTo>
                    <a:pt x="146" y="152"/>
                    <a:pt x="145" y="152"/>
                    <a:pt x="145" y="153"/>
                  </a:cubicBezTo>
                  <a:cubicBezTo>
                    <a:pt x="145" y="155"/>
                    <a:pt x="145" y="158"/>
                    <a:pt x="145" y="159"/>
                  </a:cubicBezTo>
                  <a:cubicBezTo>
                    <a:pt x="145" y="159"/>
                    <a:pt x="145" y="159"/>
                    <a:pt x="145" y="159"/>
                  </a:cubicBezTo>
                  <a:cubicBezTo>
                    <a:pt x="145" y="160"/>
                    <a:pt x="145" y="163"/>
                    <a:pt x="144" y="164"/>
                  </a:cubicBezTo>
                  <a:cubicBezTo>
                    <a:pt x="144" y="166"/>
                    <a:pt x="144" y="169"/>
                    <a:pt x="144" y="170"/>
                  </a:cubicBezTo>
                  <a:cubicBezTo>
                    <a:pt x="143" y="174"/>
                    <a:pt x="142" y="177"/>
                    <a:pt x="142" y="181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142" y="181"/>
                    <a:pt x="142" y="181"/>
                    <a:pt x="142" y="181"/>
                  </a:cubicBezTo>
                  <a:cubicBezTo>
                    <a:pt x="142" y="180"/>
                    <a:pt x="142" y="182"/>
                    <a:pt x="141" y="183"/>
                  </a:cubicBezTo>
                  <a:cubicBezTo>
                    <a:pt x="141" y="184"/>
                    <a:pt x="141" y="187"/>
                    <a:pt x="140" y="188"/>
                  </a:cubicBezTo>
                  <a:cubicBezTo>
                    <a:pt x="140" y="188"/>
                    <a:pt x="140" y="188"/>
                    <a:pt x="140" y="188"/>
                  </a:cubicBezTo>
                  <a:cubicBezTo>
                    <a:pt x="139" y="190"/>
                    <a:pt x="139" y="192"/>
                    <a:pt x="139" y="193"/>
                  </a:cubicBezTo>
                  <a:cubicBezTo>
                    <a:pt x="139" y="194"/>
                    <a:pt x="139" y="194"/>
                    <a:pt x="139" y="195"/>
                  </a:cubicBezTo>
                  <a:cubicBezTo>
                    <a:pt x="138" y="196"/>
                    <a:pt x="138" y="196"/>
                    <a:pt x="137" y="198"/>
                  </a:cubicBezTo>
                  <a:cubicBezTo>
                    <a:pt x="137" y="199"/>
                    <a:pt x="136" y="200"/>
                    <a:pt x="136" y="202"/>
                  </a:cubicBezTo>
                  <a:cubicBezTo>
                    <a:pt x="134" y="205"/>
                    <a:pt x="133" y="209"/>
                    <a:pt x="130" y="213"/>
                  </a:cubicBezTo>
                  <a:cubicBezTo>
                    <a:pt x="130" y="214"/>
                    <a:pt x="130" y="214"/>
                    <a:pt x="130" y="214"/>
                  </a:cubicBezTo>
                  <a:cubicBezTo>
                    <a:pt x="127" y="217"/>
                    <a:pt x="125" y="222"/>
                    <a:pt x="122" y="224"/>
                  </a:cubicBezTo>
                  <a:cubicBezTo>
                    <a:pt x="123" y="224"/>
                    <a:pt x="123" y="224"/>
                    <a:pt x="123" y="224"/>
                  </a:cubicBezTo>
                  <a:cubicBezTo>
                    <a:pt x="122" y="225"/>
                    <a:pt x="121" y="226"/>
                    <a:pt x="121" y="226"/>
                  </a:cubicBezTo>
                  <a:cubicBezTo>
                    <a:pt x="120" y="227"/>
                    <a:pt x="119" y="228"/>
                    <a:pt x="118" y="228"/>
                  </a:cubicBezTo>
                  <a:cubicBezTo>
                    <a:pt x="118" y="229"/>
                    <a:pt x="117" y="229"/>
                    <a:pt x="117" y="230"/>
                  </a:cubicBezTo>
                  <a:cubicBezTo>
                    <a:pt x="116" y="230"/>
                    <a:pt x="115" y="231"/>
                    <a:pt x="114" y="231"/>
                  </a:cubicBezTo>
                  <a:cubicBezTo>
                    <a:pt x="114" y="231"/>
                    <a:pt x="113" y="232"/>
                    <a:pt x="113" y="232"/>
                  </a:cubicBezTo>
                  <a:cubicBezTo>
                    <a:pt x="113" y="232"/>
                    <a:pt x="113" y="232"/>
                    <a:pt x="112" y="233"/>
                  </a:cubicBezTo>
                  <a:cubicBezTo>
                    <a:pt x="112" y="233"/>
                    <a:pt x="111" y="234"/>
                    <a:pt x="111" y="234"/>
                  </a:cubicBezTo>
                  <a:cubicBezTo>
                    <a:pt x="111" y="234"/>
                    <a:pt x="110" y="235"/>
                    <a:pt x="110" y="234"/>
                  </a:cubicBezTo>
                  <a:cubicBezTo>
                    <a:pt x="110" y="234"/>
                    <a:pt x="110" y="234"/>
                    <a:pt x="110" y="234"/>
                  </a:cubicBezTo>
                  <a:cubicBezTo>
                    <a:pt x="110" y="235"/>
                    <a:pt x="110" y="235"/>
                    <a:pt x="109" y="236"/>
                  </a:cubicBezTo>
                  <a:cubicBezTo>
                    <a:pt x="109" y="237"/>
                    <a:pt x="109" y="237"/>
                    <a:pt x="109" y="237"/>
                  </a:cubicBezTo>
                  <a:cubicBezTo>
                    <a:pt x="109" y="238"/>
                    <a:pt x="109" y="238"/>
                    <a:pt x="109" y="238"/>
                  </a:cubicBezTo>
                  <a:cubicBezTo>
                    <a:pt x="110" y="238"/>
                    <a:pt x="110" y="239"/>
                    <a:pt x="110" y="240"/>
                  </a:cubicBezTo>
                  <a:cubicBezTo>
                    <a:pt x="110" y="241"/>
                    <a:pt x="111" y="243"/>
                    <a:pt x="112" y="244"/>
                  </a:cubicBezTo>
                  <a:cubicBezTo>
                    <a:pt x="111" y="243"/>
                    <a:pt x="112" y="244"/>
                    <a:pt x="112" y="244"/>
                  </a:cubicBezTo>
                  <a:cubicBezTo>
                    <a:pt x="112" y="246"/>
                    <a:pt x="113" y="248"/>
                    <a:pt x="113" y="250"/>
                  </a:cubicBezTo>
                  <a:cubicBezTo>
                    <a:pt x="113" y="250"/>
                    <a:pt x="114" y="249"/>
                    <a:pt x="114" y="250"/>
                  </a:cubicBezTo>
                  <a:cubicBezTo>
                    <a:pt x="114" y="250"/>
                    <a:pt x="113" y="250"/>
                    <a:pt x="113" y="250"/>
                  </a:cubicBezTo>
                  <a:cubicBezTo>
                    <a:pt x="113" y="253"/>
                    <a:pt x="114" y="257"/>
                    <a:pt x="113" y="259"/>
                  </a:cubicBezTo>
                  <a:cubicBezTo>
                    <a:pt x="111" y="260"/>
                    <a:pt x="108" y="260"/>
                    <a:pt x="106" y="259"/>
                  </a:cubicBezTo>
                  <a:cubicBezTo>
                    <a:pt x="104" y="259"/>
                    <a:pt x="103" y="258"/>
                    <a:pt x="103" y="256"/>
                  </a:cubicBezTo>
                  <a:cubicBezTo>
                    <a:pt x="103" y="256"/>
                    <a:pt x="103" y="256"/>
                    <a:pt x="103" y="256"/>
                  </a:cubicBezTo>
                  <a:cubicBezTo>
                    <a:pt x="103" y="256"/>
                    <a:pt x="103" y="255"/>
                    <a:pt x="103" y="255"/>
                  </a:cubicBezTo>
                  <a:cubicBezTo>
                    <a:pt x="102" y="255"/>
                    <a:pt x="102" y="255"/>
                    <a:pt x="102" y="255"/>
                  </a:cubicBezTo>
                  <a:cubicBezTo>
                    <a:pt x="102" y="254"/>
                    <a:pt x="102" y="254"/>
                    <a:pt x="102" y="254"/>
                  </a:cubicBezTo>
                  <a:cubicBezTo>
                    <a:pt x="100" y="254"/>
                    <a:pt x="100" y="254"/>
                    <a:pt x="100" y="254"/>
                  </a:cubicBezTo>
                  <a:cubicBezTo>
                    <a:pt x="100" y="254"/>
                    <a:pt x="100" y="254"/>
                    <a:pt x="100" y="254"/>
                  </a:cubicBezTo>
                  <a:cubicBezTo>
                    <a:pt x="99" y="254"/>
                    <a:pt x="99" y="254"/>
                    <a:pt x="99" y="254"/>
                  </a:cubicBezTo>
                  <a:cubicBezTo>
                    <a:pt x="99" y="255"/>
                    <a:pt x="99" y="256"/>
                    <a:pt x="98" y="257"/>
                  </a:cubicBezTo>
                  <a:cubicBezTo>
                    <a:pt x="98" y="257"/>
                    <a:pt x="97" y="258"/>
                    <a:pt x="98" y="258"/>
                  </a:cubicBezTo>
                  <a:cubicBezTo>
                    <a:pt x="97" y="258"/>
                    <a:pt x="96" y="261"/>
                    <a:pt x="94" y="261"/>
                  </a:cubicBezTo>
                  <a:cubicBezTo>
                    <a:pt x="94" y="261"/>
                    <a:pt x="94" y="261"/>
                    <a:pt x="94" y="261"/>
                  </a:cubicBezTo>
                  <a:cubicBezTo>
                    <a:pt x="93" y="262"/>
                    <a:pt x="91" y="262"/>
                    <a:pt x="90" y="261"/>
                  </a:cubicBezTo>
                  <a:cubicBezTo>
                    <a:pt x="90" y="261"/>
                    <a:pt x="90" y="262"/>
                    <a:pt x="90" y="262"/>
                  </a:cubicBezTo>
                  <a:cubicBezTo>
                    <a:pt x="90" y="262"/>
                    <a:pt x="90" y="262"/>
                    <a:pt x="89" y="261"/>
                  </a:cubicBezTo>
                  <a:cubicBezTo>
                    <a:pt x="89" y="261"/>
                    <a:pt x="89" y="261"/>
                    <a:pt x="88" y="261"/>
                  </a:cubicBezTo>
                  <a:cubicBezTo>
                    <a:pt x="88" y="261"/>
                    <a:pt x="88" y="261"/>
                    <a:pt x="89" y="261"/>
                  </a:cubicBezTo>
                  <a:cubicBezTo>
                    <a:pt x="87" y="260"/>
                    <a:pt x="87" y="258"/>
                    <a:pt x="87" y="256"/>
                  </a:cubicBezTo>
                  <a:cubicBezTo>
                    <a:pt x="87" y="253"/>
                    <a:pt x="88" y="251"/>
                    <a:pt x="88" y="249"/>
                  </a:cubicBezTo>
                  <a:cubicBezTo>
                    <a:pt x="88" y="248"/>
                    <a:pt x="88" y="248"/>
                    <a:pt x="88" y="248"/>
                  </a:cubicBezTo>
                  <a:cubicBezTo>
                    <a:pt x="88" y="242"/>
                    <a:pt x="88" y="242"/>
                    <a:pt x="88" y="242"/>
                  </a:cubicBezTo>
                  <a:cubicBezTo>
                    <a:pt x="85" y="246"/>
                    <a:pt x="85" y="246"/>
                    <a:pt x="85" y="246"/>
                  </a:cubicBezTo>
                  <a:cubicBezTo>
                    <a:pt x="84" y="247"/>
                    <a:pt x="86" y="247"/>
                    <a:pt x="84" y="247"/>
                  </a:cubicBezTo>
                  <a:cubicBezTo>
                    <a:pt x="84" y="248"/>
                    <a:pt x="83" y="247"/>
                    <a:pt x="83" y="247"/>
                  </a:cubicBezTo>
                  <a:cubicBezTo>
                    <a:pt x="83" y="248"/>
                    <a:pt x="82" y="249"/>
                    <a:pt x="82" y="249"/>
                  </a:cubicBezTo>
                  <a:cubicBezTo>
                    <a:pt x="82" y="248"/>
                    <a:pt x="81" y="249"/>
                    <a:pt x="81" y="248"/>
                  </a:cubicBezTo>
                  <a:cubicBezTo>
                    <a:pt x="79" y="249"/>
                    <a:pt x="79" y="249"/>
                    <a:pt x="77" y="249"/>
                  </a:cubicBezTo>
                  <a:cubicBezTo>
                    <a:pt x="77" y="249"/>
                    <a:pt x="77" y="249"/>
                    <a:pt x="77" y="249"/>
                  </a:cubicBezTo>
                  <a:cubicBezTo>
                    <a:pt x="75" y="249"/>
                    <a:pt x="73" y="249"/>
                    <a:pt x="72" y="248"/>
                  </a:cubicBezTo>
                  <a:cubicBezTo>
                    <a:pt x="70" y="246"/>
                    <a:pt x="69" y="245"/>
                    <a:pt x="71" y="242"/>
                  </a:cubicBezTo>
                  <a:cubicBezTo>
                    <a:pt x="73" y="240"/>
                    <a:pt x="76" y="238"/>
                    <a:pt x="78" y="238"/>
                  </a:cubicBezTo>
                  <a:cubicBezTo>
                    <a:pt x="86" y="236"/>
                    <a:pt x="86" y="236"/>
                    <a:pt x="86" y="236"/>
                  </a:cubicBezTo>
                  <a:cubicBezTo>
                    <a:pt x="78" y="233"/>
                    <a:pt x="78" y="233"/>
                    <a:pt x="78" y="233"/>
                  </a:cubicBezTo>
                  <a:cubicBezTo>
                    <a:pt x="75" y="232"/>
                    <a:pt x="73" y="229"/>
                    <a:pt x="74" y="226"/>
                  </a:cubicBezTo>
                  <a:cubicBezTo>
                    <a:pt x="74" y="225"/>
                    <a:pt x="75" y="224"/>
                    <a:pt x="77" y="223"/>
                  </a:cubicBezTo>
                  <a:cubicBezTo>
                    <a:pt x="79" y="223"/>
                    <a:pt x="82" y="223"/>
                    <a:pt x="84" y="223"/>
                  </a:cubicBezTo>
                  <a:cubicBezTo>
                    <a:pt x="87" y="224"/>
                    <a:pt x="89" y="225"/>
                    <a:pt x="92" y="225"/>
                  </a:cubicBezTo>
                  <a:cubicBezTo>
                    <a:pt x="95" y="226"/>
                    <a:pt x="98" y="226"/>
                    <a:pt x="101" y="225"/>
                  </a:cubicBezTo>
                  <a:cubicBezTo>
                    <a:pt x="104" y="224"/>
                    <a:pt x="104" y="224"/>
                    <a:pt x="107" y="222"/>
                  </a:cubicBezTo>
                  <a:cubicBezTo>
                    <a:pt x="107" y="222"/>
                    <a:pt x="107" y="222"/>
                    <a:pt x="107" y="222"/>
                  </a:cubicBezTo>
                  <a:cubicBezTo>
                    <a:pt x="107" y="222"/>
                    <a:pt x="107" y="222"/>
                    <a:pt x="108" y="221"/>
                  </a:cubicBezTo>
                  <a:cubicBezTo>
                    <a:pt x="108" y="221"/>
                    <a:pt x="109" y="221"/>
                    <a:pt x="109" y="221"/>
                  </a:cubicBezTo>
                  <a:cubicBezTo>
                    <a:pt x="112" y="217"/>
                    <a:pt x="114" y="213"/>
                    <a:pt x="115" y="209"/>
                  </a:cubicBezTo>
                  <a:cubicBezTo>
                    <a:pt x="115" y="210"/>
                    <a:pt x="114" y="210"/>
                    <a:pt x="114" y="209"/>
                  </a:cubicBezTo>
                  <a:cubicBezTo>
                    <a:pt x="115" y="208"/>
                    <a:pt x="115" y="208"/>
                    <a:pt x="115" y="208"/>
                  </a:cubicBezTo>
                  <a:cubicBezTo>
                    <a:pt x="115" y="208"/>
                    <a:pt x="115" y="208"/>
                    <a:pt x="115" y="208"/>
                  </a:cubicBezTo>
                  <a:cubicBezTo>
                    <a:pt x="115" y="208"/>
                    <a:pt x="115" y="207"/>
                    <a:pt x="115" y="208"/>
                  </a:cubicBezTo>
                  <a:cubicBezTo>
                    <a:pt x="118" y="197"/>
                    <a:pt x="117" y="187"/>
                    <a:pt x="119" y="177"/>
                  </a:cubicBezTo>
                  <a:cubicBezTo>
                    <a:pt x="119" y="174"/>
                    <a:pt x="119" y="171"/>
                    <a:pt x="120" y="168"/>
                  </a:cubicBezTo>
                  <a:cubicBezTo>
                    <a:pt x="120" y="162"/>
                    <a:pt x="120" y="156"/>
                    <a:pt x="121" y="150"/>
                  </a:cubicBezTo>
                  <a:cubicBezTo>
                    <a:pt x="124" y="149"/>
                    <a:pt x="127" y="148"/>
                    <a:pt x="129" y="147"/>
                  </a:cubicBezTo>
                  <a:cubicBezTo>
                    <a:pt x="128" y="147"/>
                    <a:pt x="129" y="146"/>
                    <a:pt x="129" y="146"/>
                  </a:cubicBezTo>
                  <a:cubicBezTo>
                    <a:pt x="130" y="146"/>
                    <a:pt x="130" y="146"/>
                    <a:pt x="130" y="146"/>
                  </a:cubicBezTo>
                  <a:cubicBezTo>
                    <a:pt x="130" y="146"/>
                    <a:pt x="130" y="146"/>
                    <a:pt x="129" y="147"/>
                  </a:cubicBezTo>
                  <a:cubicBezTo>
                    <a:pt x="131" y="146"/>
                    <a:pt x="134" y="145"/>
                    <a:pt x="135" y="144"/>
                  </a:cubicBezTo>
                  <a:cubicBezTo>
                    <a:pt x="135" y="144"/>
                    <a:pt x="135" y="144"/>
                    <a:pt x="136" y="144"/>
                  </a:cubicBezTo>
                  <a:cubicBezTo>
                    <a:pt x="135" y="144"/>
                    <a:pt x="137" y="143"/>
                    <a:pt x="138" y="143"/>
                  </a:cubicBezTo>
                  <a:cubicBezTo>
                    <a:pt x="138" y="143"/>
                    <a:pt x="138" y="143"/>
                    <a:pt x="138" y="143"/>
                  </a:cubicBezTo>
                  <a:cubicBezTo>
                    <a:pt x="139" y="142"/>
                    <a:pt x="139" y="142"/>
                    <a:pt x="139" y="142"/>
                  </a:cubicBezTo>
                  <a:cubicBezTo>
                    <a:pt x="139" y="142"/>
                    <a:pt x="139" y="142"/>
                    <a:pt x="140" y="142"/>
                  </a:cubicBezTo>
                  <a:cubicBezTo>
                    <a:pt x="140" y="142"/>
                    <a:pt x="140" y="141"/>
                    <a:pt x="140" y="141"/>
                  </a:cubicBezTo>
                  <a:cubicBezTo>
                    <a:pt x="141" y="141"/>
                    <a:pt x="143" y="140"/>
                    <a:pt x="144" y="139"/>
                  </a:cubicBezTo>
                  <a:cubicBezTo>
                    <a:pt x="145" y="138"/>
                    <a:pt x="145" y="138"/>
                    <a:pt x="145" y="138"/>
                  </a:cubicBezTo>
                  <a:cubicBezTo>
                    <a:pt x="145" y="138"/>
                    <a:pt x="146" y="138"/>
                    <a:pt x="145" y="138"/>
                  </a:cubicBezTo>
                  <a:cubicBezTo>
                    <a:pt x="146" y="138"/>
                    <a:pt x="147" y="137"/>
                    <a:pt x="147" y="137"/>
                  </a:cubicBezTo>
                  <a:cubicBezTo>
                    <a:pt x="147" y="137"/>
                    <a:pt x="147" y="137"/>
                    <a:pt x="148" y="137"/>
                  </a:cubicBezTo>
                  <a:cubicBezTo>
                    <a:pt x="148" y="137"/>
                    <a:pt x="147" y="137"/>
                    <a:pt x="147" y="137"/>
                  </a:cubicBezTo>
                  <a:cubicBezTo>
                    <a:pt x="148" y="136"/>
                    <a:pt x="148" y="136"/>
                    <a:pt x="149" y="135"/>
                  </a:cubicBezTo>
                  <a:cubicBezTo>
                    <a:pt x="152" y="133"/>
                    <a:pt x="156" y="129"/>
                    <a:pt x="159" y="126"/>
                  </a:cubicBezTo>
                  <a:cubicBezTo>
                    <a:pt x="159" y="126"/>
                    <a:pt x="159" y="126"/>
                    <a:pt x="159" y="126"/>
                  </a:cubicBezTo>
                  <a:cubicBezTo>
                    <a:pt x="159" y="125"/>
                    <a:pt x="159" y="125"/>
                    <a:pt x="160" y="125"/>
                  </a:cubicBezTo>
                  <a:cubicBezTo>
                    <a:pt x="159" y="125"/>
                    <a:pt x="160" y="124"/>
                    <a:pt x="159" y="124"/>
                  </a:cubicBezTo>
                  <a:cubicBezTo>
                    <a:pt x="160" y="123"/>
                    <a:pt x="161" y="123"/>
                    <a:pt x="161" y="122"/>
                  </a:cubicBezTo>
                  <a:cubicBezTo>
                    <a:pt x="162" y="122"/>
                    <a:pt x="161" y="122"/>
                    <a:pt x="161" y="122"/>
                  </a:cubicBezTo>
                  <a:cubicBezTo>
                    <a:pt x="161" y="122"/>
                    <a:pt x="162" y="120"/>
                    <a:pt x="163" y="120"/>
                  </a:cubicBezTo>
                  <a:cubicBezTo>
                    <a:pt x="163" y="120"/>
                    <a:pt x="162" y="120"/>
                    <a:pt x="162" y="120"/>
                  </a:cubicBezTo>
                  <a:cubicBezTo>
                    <a:pt x="163" y="119"/>
                    <a:pt x="163" y="119"/>
                    <a:pt x="163" y="119"/>
                  </a:cubicBezTo>
                  <a:cubicBezTo>
                    <a:pt x="163" y="118"/>
                    <a:pt x="161" y="121"/>
                    <a:pt x="161" y="120"/>
                  </a:cubicBezTo>
                  <a:cubicBezTo>
                    <a:pt x="161" y="119"/>
                    <a:pt x="161" y="119"/>
                    <a:pt x="161" y="119"/>
                  </a:cubicBezTo>
                  <a:cubicBezTo>
                    <a:pt x="162" y="118"/>
                    <a:pt x="160" y="121"/>
                    <a:pt x="161" y="119"/>
                  </a:cubicBezTo>
                  <a:cubicBezTo>
                    <a:pt x="162" y="118"/>
                    <a:pt x="162" y="118"/>
                    <a:pt x="162" y="119"/>
                  </a:cubicBezTo>
                  <a:cubicBezTo>
                    <a:pt x="163" y="117"/>
                    <a:pt x="163" y="118"/>
                    <a:pt x="164" y="116"/>
                  </a:cubicBezTo>
                  <a:cubicBezTo>
                    <a:pt x="164" y="115"/>
                    <a:pt x="163" y="118"/>
                    <a:pt x="163" y="117"/>
                  </a:cubicBezTo>
                  <a:cubicBezTo>
                    <a:pt x="164" y="116"/>
                    <a:pt x="165" y="115"/>
                    <a:pt x="165" y="114"/>
                  </a:cubicBezTo>
                  <a:cubicBezTo>
                    <a:pt x="165" y="115"/>
                    <a:pt x="165" y="115"/>
                    <a:pt x="166" y="114"/>
                  </a:cubicBezTo>
                  <a:cubicBezTo>
                    <a:pt x="166" y="113"/>
                    <a:pt x="165" y="115"/>
                    <a:pt x="166" y="113"/>
                  </a:cubicBezTo>
                  <a:cubicBezTo>
                    <a:pt x="166" y="113"/>
                    <a:pt x="167" y="111"/>
                    <a:pt x="166" y="113"/>
                  </a:cubicBezTo>
                  <a:cubicBezTo>
                    <a:pt x="167" y="112"/>
                    <a:pt x="167" y="111"/>
                    <a:pt x="168" y="110"/>
                  </a:cubicBezTo>
                  <a:cubicBezTo>
                    <a:pt x="167" y="110"/>
                    <a:pt x="166" y="112"/>
                    <a:pt x="167" y="110"/>
                  </a:cubicBezTo>
                  <a:cubicBezTo>
                    <a:pt x="167" y="110"/>
                    <a:pt x="168" y="108"/>
                    <a:pt x="168" y="109"/>
                  </a:cubicBezTo>
                  <a:cubicBezTo>
                    <a:pt x="168" y="108"/>
                    <a:pt x="168" y="108"/>
                    <a:pt x="168" y="108"/>
                  </a:cubicBezTo>
                  <a:cubicBezTo>
                    <a:pt x="168" y="107"/>
                    <a:pt x="169" y="106"/>
                    <a:pt x="168" y="106"/>
                  </a:cubicBezTo>
                  <a:cubicBezTo>
                    <a:pt x="169" y="105"/>
                    <a:pt x="169" y="105"/>
                    <a:pt x="169" y="105"/>
                  </a:cubicBezTo>
                  <a:cubicBezTo>
                    <a:pt x="169" y="104"/>
                    <a:pt x="169" y="104"/>
                    <a:pt x="169" y="104"/>
                  </a:cubicBezTo>
                  <a:cubicBezTo>
                    <a:pt x="169" y="103"/>
                    <a:pt x="170" y="101"/>
                    <a:pt x="169" y="101"/>
                  </a:cubicBezTo>
                  <a:cubicBezTo>
                    <a:pt x="169" y="101"/>
                    <a:pt x="170" y="99"/>
                    <a:pt x="170" y="100"/>
                  </a:cubicBezTo>
                  <a:cubicBezTo>
                    <a:pt x="170" y="101"/>
                    <a:pt x="170" y="101"/>
                    <a:pt x="170" y="102"/>
                  </a:cubicBezTo>
                  <a:cubicBezTo>
                    <a:pt x="170" y="101"/>
                    <a:pt x="170" y="100"/>
                    <a:pt x="170" y="99"/>
                  </a:cubicBezTo>
                  <a:cubicBezTo>
                    <a:pt x="170" y="99"/>
                    <a:pt x="170" y="99"/>
                    <a:pt x="170" y="99"/>
                  </a:cubicBezTo>
                  <a:cubicBezTo>
                    <a:pt x="170" y="99"/>
                    <a:pt x="171" y="98"/>
                    <a:pt x="171" y="98"/>
                  </a:cubicBezTo>
                  <a:cubicBezTo>
                    <a:pt x="171" y="98"/>
                    <a:pt x="171" y="98"/>
                    <a:pt x="171" y="97"/>
                  </a:cubicBezTo>
                  <a:cubicBezTo>
                    <a:pt x="171" y="97"/>
                    <a:pt x="171" y="97"/>
                    <a:pt x="171" y="97"/>
                  </a:cubicBezTo>
                  <a:cubicBezTo>
                    <a:pt x="171" y="95"/>
                    <a:pt x="171" y="96"/>
                    <a:pt x="171" y="95"/>
                  </a:cubicBezTo>
                  <a:cubicBezTo>
                    <a:pt x="170" y="96"/>
                    <a:pt x="170" y="96"/>
                    <a:pt x="170" y="96"/>
                  </a:cubicBezTo>
                  <a:cubicBezTo>
                    <a:pt x="171" y="96"/>
                    <a:pt x="170" y="95"/>
                    <a:pt x="170" y="94"/>
                  </a:cubicBezTo>
                  <a:cubicBezTo>
                    <a:pt x="171" y="94"/>
                    <a:pt x="171" y="93"/>
                    <a:pt x="171" y="93"/>
                  </a:cubicBezTo>
                  <a:cubicBezTo>
                    <a:pt x="172" y="92"/>
                    <a:pt x="171" y="93"/>
                    <a:pt x="171" y="92"/>
                  </a:cubicBezTo>
                  <a:cubicBezTo>
                    <a:pt x="171" y="93"/>
                    <a:pt x="171" y="93"/>
                    <a:pt x="171" y="93"/>
                  </a:cubicBezTo>
                  <a:cubicBezTo>
                    <a:pt x="171" y="93"/>
                    <a:pt x="171" y="92"/>
                    <a:pt x="171" y="91"/>
                  </a:cubicBezTo>
                  <a:cubicBezTo>
                    <a:pt x="171" y="90"/>
                    <a:pt x="171" y="90"/>
                    <a:pt x="171" y="90"/>
                  </a:cubicBezTo>
                  <a:cubicBezTo>
                    <a:pt x="172" y="90"/>
                    <a:pt x="173" y="90"/>
                    <a:pt x="173" y="90"/>
                  </a:cubicBezTo>
                  <a:cubicBezTo>
                    <a:pt x="174" y="90"/>
                    <a:pt x="173" y="90"/>
                    <a:pt x="174" y="90"/>
                  </a:cubicBezTo>
                  <a:cubicBezTo>
                    <a:pt x="175" y="91"/>
                    <a:pt x="177" y="90"/>
                    <a:pt x="178" y="89"/>
                  </a:cubicBezTo>
                  <a:cubicBezTo>
                    <a:pt x="178" y="89"/>
                    <a:pt x="178" y="89"/>
                    <a:pt x="178" y="89"/>
                  </a:cubicBezTo>
                  <a:cubicBezTo>
                    <a:pt x="179" y="89"/>
                    <a:pt x="179" y="89"/>
                    <a:pt x="179" y="89"/>
                  </a:cubicBezTo>
                  <a:cubicBezTo>
                    <a:pt x="179" y="89"/>
                    <a:pt x="179" y="89"/>
                    <a:pt x="179" y="89"/>
                  </a:cubicBezTo>
                  <a:cubicBezTo>
                    <a:pt x="179" y="89"/>
                    <a:pt x="180" y="89"/>
                    <a:pt x="180" y="89"/>
                  </a:cubicBezTo>
                  <a:cubicBezTo>
                    <a:pt x="180" y="89"/>
                    <a:pt x="180" y="89"/>
                    <a:pt x="180" y="88"/>
                  </a:cubicBezTo>
                  <a:cubicBezTo>
                    <a:pt x="180" y="89"/>
                    <a:pt x="180" y="89"/>
                    <a:pt x="180" y="89"/>
                  </a:cubicBezTo>
                  <a:cubicBezTo>
                    <a:pt x="181" y="89"/>
                    <a:pt x="181" y="88"/>
                    <a:pt x="182" y="88"/>
                  </a:cubicBezTo>
                  <a:cubicBezTo>
                    <a:pt x="182" y="88"/>
                    <a:pt x="182" y="88"/>
                    <a:pt x="182" y="88"/>
                  </a:cubicBezTo>
                  <a:cubicBezTo>
                    <a:pt x="183" y="88"/>
                    <a:pt x="184" y="87"/>
                    <a:pt x="186" y="87"/>
                  </a:cubicBezTo>
                  <a:cubicBezTo>
                    <a:pt x="186" y="87"/>
                    <a:pt x="185" y="87"/>
                    <a:pt x="185" y="87"/>
                  </a:cubicBezTo>
                  <a:cubicBezTo>
                    <a:pt x="186" y="87"/>
                    <a:pt x="186" y="87"/>
                    <a:pt x="186" y="87"/>
                  </a:cubicBezTo>
                  <a:cubicBezTo>
                    <a:pt x="186" y="86"/>
                    <a:pt x="187" y="87"/>
                    <a:pt x="187" y="86"/>
                  </a:cubicBezTo>
                  <a:cubicBezTo>
                    <a:pt x="187" y="86"/>
                    <a:pt x="187" y="86"/>
                    <a:pt x="187" y="86"/>
                  </a:cubicBezTo>
                  <a:cubicBezTo>
                    <a:pt x="188" y="86"/>
                    <a:pt x="187" y="86"/>
                    <a:pt x="188" y="86"/>
                  </a:cubicBezTo>
                  <a:cubicBezTo>
                    <a:pt x="188" y="86"/>
                    <a:pt x="188" y="86"/>
                    <a:pt x="188" y="86"/>
                  </a:cubicBezTo>
                  <a:cubicBezTo>
                    <a:pt x="188" y="86"/>
                    <a:pt x="188" y="85"/>
                    <a:pt x="188" y="85"/>
                  </a:cubicBezTo>
                  <a:cubicBezTo>
                    <a:pt x="188" y="85"/>
                    <a:pt x="188" y="85"/>
                    <a:pt x="188" y="85"/>
                  </a:cubicBezTo>
                  <a:cubicBezTo>
                    <a:pt x="189" y="85"/>
                    <a:pt x="189" y="85"/>
                    <a:pt x="189" y="85"/>
                  </a:cubicBezTo>
                  <a:cubicBezTo>
                    <a:pt x="189" y="85"/>
                    <a:pt x="189" y="85"/>
                    <a:pt x="189" y="85"/>
                  </a:cubicBezTo>
                  <a:cubicBezTo>
                    <a:pt x="189" y="85"/>
                    <a:pt x="189" y="84"/>
                    <a:pt x="189" y="85"/>
                  </a:cubicBezTo>
                  <a:cubicBezTo>
                    <a:pt x="189" y="84"/>
                    <a:pt x="189" y="85"/>
                    <a:pt x="189" y="84"/>
                  </a:cubicBezTo>
                  <a:cubicBezTo>
                    <a:pt x="190" y="84"/>
                    <a:pt x="192" y="82"/>
                    <a:pt x="193" y="81"/>
                  </a:cubicBezTo>
                  <a:cubicBezTo>
                    <a:pt x="193" y="81"/>
                    <a:pt x="193" y="81"/>
                    <a:pt x="193" y="81"/>
                  </a:cubicBezTo>
                  <a:cubicBezTo>
                    <a:pt x="193" y="81"/>
                    <a:pt x="193" y="80"/>
                    <a:pt x="193" y="80"/>
                  </a:cubicBezTo>
                  <a:cubicBezTo>
                    <a:pt x="193" y="81"/>
                    <a:pt x="193" y="80"/>
                    <a:pt x="193" y="80"/>
                  </a:cubicBezTo>
                  <a:cubicBezTo>
                    <a:pt x="193" y="80"/>
                    <a:pt x="194" y="80"/>
                    <a:pt x="194" y="80"/>
                  </a:cubicBezTo>
                  <a:cubicBezTo>
                    <a:pt x="194" y="80"/>
                    <a:pt x="194" y="80"/>
                    <a:pt x="194" y="80"/>
                  </a:cubicBezTo>
                  <a:cubicBezTo>
                    <a:pt x="194" y="80"/>
                    <a:pt x="194" y="79"/>
                    <a:pt x="195" y="79"/>
                  </a:cubicBezTo>
                  <a:cubicBezTo>
                    <a:pt x="194" y="79"/>
                    <a:pt x="194" y="79"/>
                    <a:pt x="194" y="79"/>
                  </a:cubicBezTo>
                  <a:cubicBezTo>
                    <a:pt x="195" y="79"/>
                    <a:pt x="195" y="79"/>
                    <a:pt x="195" y="79"/>
                  </a:cubicBezTo>
                  <a:cubicBezTo>
                    <a:pt x="195" y="78"/>
                    <a:pt x="195" y="78"/>
                    <a:pt x="195" y="78"/>
                  </a:cubicBezTo>
                  <a:cubicBezTo>
                    <a:pt x="195" y="78"/>
                    <a:pt x="195" y="79"/>
                    <a:pt x="195" y="78"/>
                  </a:cubicBezTo>
                  <a:cubicBezTo>
                    <a:pt x="195" y="78"/>
                    <a:pt x="195" y="78"/>
                    <a:pt x="195" y="78"/>
                  </a:cubicBezTo>
                  <a:cubicBezTo>
                    <a:pt x="196" y="78"/>
                    <a:pt x="196" y="77"/>
                    <a:pt x="196" y="77"/>
                  </a:cubicBezTo>
                  <a:cubicBezTo>
                    <a:pt x="196" y="77"/>
                    <a:pt x="196" y="77"/>
                    <a:pt x="196" y="77"/>
                  </a:cubicBezTo>
                  <a:cubicBezTo>
                    <a:pt x="196" y="77"/>
                    <a:pt x="197" y="76"/>
                    <a:pt x="197" y="76"/>
                  </a:cubicBezTo>
                  <a:cubicBezTo>
                    <a:pt x="197" y="76"/>
                    <a:pt x="197" y="76"/>
                    <a:pt x="197" y="75"/>
                  </a:cubicBezTo>
                  <a:cubicBezTo>
                    <a:pt x="197" y="76"/>
                    <a:pt x="197" y="75"/>
                    <a:pt x="198" y="75"/>
                  </a:cubicBezTo>
                  <a:cubicBezTo>
                    <a:pt x="198" y="75"/>
                    <a:pt x="198" y="74"/>
                    <a:pt x="198" y="74"/>
                  </a:cubicBezTo>
                  <a:cubicBezTo>
                    <a:pt x="198" y="74"/>
                    <a:pt x="198" y="74"/>
                    <a:pt x="198" y="74"/>
                  </a:cubicBezTo>
                  <a:cubicBezTo>
                    <a:pt x="198" y="74"/>
                    <a:pt x="198" y="74"/>
                    <a:pt x="198" y="74"/>
                  </a:cubicBezTo>
                  <a:cubicBezTo>
                    <a:pt x="197" y="74"/>
                    <a:pt x="198" y="74"/>
                    <a:pt x="197" y="74"/>
                  </a:cubicBezTo>
                  <a:cubicBezTo>
                    <a:pt x="197" y="74"/>
                    <a:pt x="198" y="73"/>
                    <a:pt x="198" y="73"/>
                  </a:cubicBezTo>
                  <a:cubicBezTo>
                    <a:pt x="198" y="73"/>
                    <a:pt x="199" y="73"/>
                    <a:pt x="199" y="73"/>
                  </a:cubicBezTo>
                  <a:cubicBezTo>
                    <a:pt x="199" y="73"/>
                    <a:pt x="199" y="72"/>
                    <a:pt x="199" y="72"/>
                  </a:cubicBezTo>
                  <a:cubicBezTo>
                    <a:pt x="200" y="72"/>
                    <a:pt x="200" y="72"/>
                    <a:pt x="200" y="72"/>
                  </a:cubicBezTo>
                  <a:cubicBezTo>
                    <a:pt x="200" y="72"/>
                    <a:pt x="199" y="72"/>
                    <a:pt x="200" y="72"/>
                  </a:cubicBezTo>
                  <a:cubicBezTo>
                    <a:pt x="200" y="72"/>
                    <a:pt x="200" y="72"/>
                    <a:pt x="200" y="72"/>
                  </a:cubicBezTo>
                  <a:cubicBezTo>
                    <a:pt x="200" y="72"/>
                    <a:pt x="200" y="71"/>
                    <a:pt x="200" y="71"/>
                  </a:cubicBezTo>
                  <a:cubicBezTo>
                    <a:pt x="200" y="71"/>
                    <a:pt x="200" y="71"/>
                    <a:pt x="200" y="71"/>
                  </a:cubicBezTo>
                  <a:cubicBezTo>
                    <a:pt x="200" y="71"/>
                    <a:pt x="200" y="71"/>
                    <a:pt x="200" y="70"/>
                  </a:cubicBezTo>
                  <a:cubicBezTo>
                    <a:pt x="200" y="70"/>
                    <a:pt x="200" y="70"/>
                    <a:pt x="200" y="70"/>
                  </a:cubicBezTo>
                  <a:cubicBezTo>
                    <a:pt x="200" y="70"/>
                    <a:pt x="200" y="70"/>
                    <a:pt x="200" y="70"/>
                  </a:cubicBezTo>
                  <a:cubicBezTo>
                    <a:pt x="201" y="70"/>
                    <a:pt x="201" y="70"/>
                    <a:pt x="201" y="70"/>
                  </a:cubicBezTo>
                  <a:cubicBezTo>
                    <a:pt x="201" y="70"/>
                    <a:pt x="201" y="70"/>
                    <a:pt x="201" y="70"/>
                  </a:cubicBezTo>
                  <a:cubicBezTo>
                    <a:pt x="201" y="69"/>
                    <a:pt x="201" y="69"/>
                    <a:pt x="201" y="69"/>
                  </a:cubicBezTo>
                  <a:cubicBezTo>
                    <a:pt x="201" y="69"/>
                    <a:pt x="201" y="69"/>
                    <a:pt x="201" y="69"/>
                  </a:cubicBezTo>
                  <a:cubicBezTo>
                    <a:pt x="201" y="68"/>
                    <a:pt x="202" y="68"/>
                    <a:pt x="202" y="67"/>
                  </a:cubicBezTo>
                  <a:cubicBezTo>
                    <a:pt x="202" y="67"/>
                    <a:pt x="202" y="67"/>
                    <a:pt x="202" y="67"/>
                  </a:cubicBezTo>
                  <a:cubicBezTo>
                    <a:pt x="202" y="67"/>
                    <a:pt x="202" y="67"/>
                    <a:pt x="202" y="67"/>
                  </a:cubicBezTo>
                  <a:cubicBezTo>
                    <a:pt x="202" y="67"/>
                    <a:pt x="202" y="66"/>
                    <a:pt x="202" y="66"/>
                  </a:cubicBezTo>
                  <a:cubicBezTo>
                    <a:pt x="202" y="66"/>
                    <a:pt x="202" y="66"/>
                    <a:pt x="202" y="66"/>
                  </a:cubicBezTo>
                  <a:cubicBezTo>
                    <a:pt x="202" y="66"/>
                    <a:pt x="203" y="65"/>
                    <a:pt x="202" y="64"/>
                  </a:cubicBezTo>
                  <a:cubicBezTo>
                    <a:pt x="202" y="64"/>
                    <a:pt x="203" y="64"/>
                    <a:pt x="203" y="64"/>
                  </a:cubicBezTo>
                  <a:close/>
                  <a:moveTo>
                    <a:pt x="116" y="8"/>
                  </a:moveTo>
                  <a:cubicBezTo>
                    <a:pt x="116" y="8"/>
                    <a:pt x="116" y="8"/>
                    <a:pt x="116" y="8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6" y="8"/>
                    <a:pt x="116" y="8"/>
                    <a:pt x="116" y="8"/>
                  </a:cubicBezTo>
                  <a:close/>
                  <a:moveTo>
                    <a:pt x="31" y="60"/>
                  </a:moveTo>
                  <a:cubicBezTo>
                    <a:pt x="31" y="60"/>
                    <a:pt x="31" y="60"/>
                    <a:pt x="31" y="60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30" y="59"/>
                    <a:pt x="28" y="60"/>
                    <a:pt x="27" y="59"/>
                  </a:cubicBezTo>
                  <a:cubicBezTo>
                    <a:pt x="27" y="59"/>
                    <a:pt x="27" y="60"/>
                    <a:pt x="27" y="59"/>
                  </a:cubicBezTo>
                  <a:cubicBezTo>
                    <a:pt x="26" y="58"/>
                    <a:pt x="24" y="58"/>
                    <a:pt x="23" y="58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2" y="58"/>
                    <a:pt x="22" y="57"/>
                    <a:pt x="22" y="57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2" y="57"/>
                    <a:pt x="21" y="57"/>
                    <a:pt x="21" y="57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6"/>
                    <a:pt x="20" y="56"/>
                    <a:pt x="20" y="55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20" y="54"/>
                    <a:pt x="19" y="53"/>
                    <a:pt x="18" y="52"/>
                  </a:cubicBezTo>
                  <a:cubicBezTo>
                    <a:pt x="18" y="52"/>
                    <a:pt x="18" y="53"/>
                    <a:pt x="18" y="53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7" y="52"/>
                    <a:pt x="18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8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6" y="50"/>
                    <a:pt x="16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5" y="48"/>
                    <a:pt x="15" y="47"/>
                    <a:pt x="14" y="45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4" y="45"/>
                    <a:pt x="13" y="45"/>
                    <a:pt x="13" y="44"/>
                  </a:cubicBezTo>
                  <a:cubicBezTo>
                    <a:pt x="13" y="44"/>
                    <a:pt x="14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3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3"/>
                    <a:pt x="13" y="43"/>
                    <a:pt x="13" y="4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2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1"/>
                    <a:pt x="13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8"/>
                    <a:pt x="11" y="37"/>
                    <a:pt x="11" y="37"/>
                  </a:cubicBezTo>
                  <a:cubicBezTo>
                    <a:pt x="11" y="37"/>
                    <a:pt x="12" y="37"/>
                    <a:pt x="12" y="36"/>
                  </a:cubicBezTo>
                  <a:cubicBezTo>
                    <a:pt x="12" y="36"/>
                    <a:pt x="11" y="36"/>
                    <a:pt x="11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35"/>
                    <a:pt x="12" y="36"/>
                    <a:pt x="12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4"/>
                    <a:pt x="12" y="35"/>
                    <a:pt x="12" y="35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34"/>
                    <a:pt x="12" y="33"/>
                    <a:pt x="12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2" y="33"/>
                    <a:pt x="12" y="33"/>
                    <a:pt x="13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3" y="31"/>
                    <a:pt x="12" y="31"/>
                  </a:cubicBezTo>
                  <a:cubicBezTo>
                    <a:pt x="12" y="31"/>
                    <a:pt x="13" y="31"/>
                    <a:pt x="13" y="31"/>
                  </a:cubicBezTo>
                  <a:cubicBezTo>
                    <a:pt x="13" y="31"/>
                    <a:pt x="12" y="31"/>
                    <a:pt x="13" y="31"/>
                  </a:cubicBezTo>
                  <a:cubicBezTo>
                    <a:pt x="12" y="31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29"/>
                    <a:pt x="13" y="29"/>
                  </a:cubicBezTo>
                  <a:cubicBezTo>
                    <a:pt x="13" y="29"/>
                    <a:pt x="14" y="29"/>
                    <a:pt x="14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8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7"/>
                    <a:pt x="14" y="27"/>
                    <a:pt x="14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5" y="24"/>
                    <a:pt x="15" y="23"/>
                  </a:cubicBezTo>
                  <a:cubicBezTo>
                    <a:pt x="15" y="23"/>
                    <a:pt x="15" y="24"/>
                    <a:pt x="16" y="24"/>
                  </a:cubicBezTo>
                  <a:cubicBezTo>
                    <a:pt x="15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2"/>
                    <a:pt x="16" y="23"/>
                    <a:pt x="16" y="22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6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1"/>
                    <a:pt x="18" y="21"/>
                    <a:pt x="18" y="21"/>
                  </a:cubicBezTo>
                  <a:cubicBezTo>
                    <a:pt x="18" y="21"/>
                    <a:pt x="18" y="20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9" y="21"/>
                    <a:pt x="18" y="20"/>
                  </a:cubicBezTo>
                  <a:cubicBezTo>
                    <a:pt x="18" y="20"/>
                    <a:pt x="19" y="21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1" y="19"/>
                  </a:cubicBezTo>
                  <a:cubicBezTo>
                    <a:pt x="21" y="19"/>
                    <a:pt x="20" y="19"/>
                    <a:pt x="20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2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3" y="19"/>
                    <a:pt x="23" y="19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4" y="18"/>
                    <a:pt x="24" y="18"/>
                  </a:cubicBezTo>
                  <a:cubicBezTo>
                    <a:pt x="24" y="18"/>
                    <a:pt x="24" y="17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5" y="18"/>
                    <a:pt x="25" y="18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18"/>
                    <a:pt x="27" y="18"/>
                    <a:pt x="27" y="18"/>
                  </a:cubicBezTo>
                  <a:cubicBezTo>
                    <a:pt x="27" y="18"/>
                    <a:pt x="27" y="18"/>
                    <a:pt x="27" y="17"/>
                  </a:cubicBezTo>
                  <a:cubicBezTo>
                    <a:pt x="28" y="18"/>
                    <a:pt x="28" y="17"/>
                    <a:pt x="28" y="1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8"/>
                    <a:pt x="28" y="18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29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9"/>
                    <a:pt x="30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2" y="19"/>
                    <a:pt x="33" y="19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9"/>
                    <a:pt x="34" y="20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9"/>
                    <a:pt x="34" y="19"/>
                    <a:pt x="35" y="20"/>
                  </a:cubicBezTo>
                  <a:cubicBezTo>
                    <a:pt x="34" y="20"/>
                    <a:pt x="34" y="19"/>
                    <a:pt x="34" y="20"/>
                  </a:cubicBezTo>
                  <a:cubicBezTo>
                    <a:pt x="34" y="20"/>
                    <a:pt x="35" y="20"/>
                    <a:pt x="35" y="20"/>
                  </a:cubicBezTo>
                  <a:cubicBezTo>
                    <a:pt x="35" y="20"/>
                    <a:pt x="35" y="20"/>
                    <a:pt x="35" y="19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19"/>
                    <a:pt x="35" y="19"/>
                    <a:pt x="35" y="18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6" y="18"/>
                    <a:pt x="35" y="18"/>
                    <a:pt x="36" y="18"/>
                  </a:cubicBezTo>
                  <a:cubicBezTo>
                    <a:pt x="36" y="18"/>
                    <a:pt x="36" y="19"/>
                    <a:pt x="35" y="19"/>
                  </a:cubicBezTo>
                  <a:cubicBezTo>
                    <a:pt x="36" y="19"/>
                    <a:pt x="35" y="20"/>
                    <a:pt x="36" y="20"/>
                  </a:cubicBezTo>
                  <a:cubicBezTo>
                    <a:pt x="36" y="20"/>
                    <a:pt x="35" y="20"/>
                    <a:pt x="36" y="19"/>
                  </a:cubicBezTo>
                  <a:cubicBezTo>
                    <a:pt x="36" y="19"/>
                    <a:pt x="36" y="20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1"/>
                    <a:pt x="36" y="20"/>
                    <a:pt x="36" y="21"/>
                  </a:cubicBezTo>
                  <a:cubicBezTo>
                    <a:pt x="37" y="21"/>
                    <a:pt x="36" y="20"/>
                    <a:pt x="37" y="20"/>
                  </a:cubicBezTo>
                  <a:cubicBezTo>
                    <a:pt x="37" y="20"/>
                    <a:pt x="37" y="21"/>
                    <a:pt x="37" y="21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0"/>
                    <a:pt x="37" y="21"/>
                    <a:pt x="37" y="21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1"/>
                    <a:pt x="39" y="21"/>
                    <a:pt x="38" y="21"/>
                  </a:cubicBezTo>
                  <a:cubicBezTo>
                    <a:pt x="38" y="22"/>
                    <a:pt x="38" y="21"/>
                    <a:pt x="38" y="21"/>
                  </a:cubicBezTo>
                  <a:cubicBezTo>
                    <a:pt x="38" y="21"/>
                    <a:pt x="38" y="22"/>
                    <a:pt x="38" y="22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8" y="22"/>
                    <a:pt x="39" y="22"/>
                    <a:pt x="39" y="22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23"/>
                    <a:pt x="39" y="22"/>
                    <a:pt x="39" y="23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22"/>
                    <a:pt x="40" y="22"/>
                    <a:pt x="40" y="22"/>
                  </a:cubicBezTo>
                  <a:cubicBezTo>
                    <a:pt x="40" y="22"/>
                    <a:pt x="40" y="23"/>
                    <a:pt x="40" y="23"/>
                  </a:cubicBezTo>
                  <a:cubicBezTo>
                    <a:pt x="40" y="23"/>
                    <a:pt x="40" y="23"/>
                    <a:pt x="40" y="22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1" y="23"/>
                    <a:pt x="41" y="23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2" y="22"/>
                    <a:pt x="42" y="22"/>
                  </a:cubicBezTo>
                  <a:cubicBezTo>
                    <a:pt x="41" y="22"/>
                    <a:pt x="41" y="23"/>
                    <a:pt x="41" y="23"/>
                  </a:cubicBezTo>
                  <a:cubicBezTo>
                    <a:pt x="41" y="24"/>
                    <a:pt x="42" y="22"/>
                    <a:pt x="42" y="23"/>
                  </a:cubicBezTo>
                  <a:cubicBezTo>
                    <a:pt x="42" y="23"/>
                    <a:pt x="42" y="24"/>
                    <a:pt x="42" y="24"/>
                  </a:cubicBezTo>
                  <a:cubicBezTo>
                    <a:pt x="42" y="24"/>
                    <a:pt x="41" y="24"/>
                    <a:pt x="42" y="24"/>
                  </a:cubicBezTo>
                  <a:cubicBezTo>
                    <a:pt x="42" y="24"/>
                    <a:pt x="42" y="24"/>
                    <a:pt x="42" y="23"/>
                  </a:cubicBezTo>
                  <a:cubicBezTo>
                    <a:pt x="42" y="24"/>
                    <a:pt x="42" y="23"/>
                    <a:pt x="42" y="23"/>
                  </a:cubicBezTo>
                  <a:cubicBezTo>
                    <a:pt x="42" y="23"/>
                    <a:pt x="42" y="23"/>
                    <a:pt x="43" y="23"/>
                  </a:cubicBezTo>
                  <a:cubicBezTo>
                    <a:pt x="43" y="23"/>
                    <a:pt x="43" y="23"/>
                    <a:pt x="43" y="24"/>
                  </a:cubicBezTo>
                  <a:cubicBezTo>
                    <a:pt x="42" y="24"/>
                    <a:pt x="42" y="23"/>
                    <a:pt x="42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4"/>
                    <a:pt x="42" y="24"/>
                    <a:pt x="42" y="24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3" y="25"/>
                    <a:pt x="42" y="25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4"/>
                    <a:pt x="42" y="25"/>
                    <a:pt x="43" y="24"/>
                  </a:cubicBezTo>
                  <a:cubicBezTo>
                    <a:pt x="43" y="24"/>
                    <a:pt x="43" y="25"/>
                    <a:pt x="43" y="25"/>
                  </a:cubicBezTo>
                  <a:cubicBezTo>
                    <a:pt x="43" y="25"/>
                    <a:pt x="43" y="25"/>
                    <a:pt x="43" y="24"/>
                  </a:cubicBezTo>
                  <a:cubicBezTo>
                    <a:pt x="43" y="24"/>
                    <a:pt x="44" y="24"/>
                    <a:pt x="44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4" y="25"/>
                    <a:pt x="44" y="26"/>
                  </a:cubicBezTo>
                  <a:cubicBezTo>
                    <a:pt x="44" y="25"/>
                    <a:pt x="44" y="26"/>
                    <a:pt x="45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4"/>
                    <a:pt x="44" y="25"/>
                    <a:pt x="44" y="24"/>
                  </a:cubicBezTo>
                  <a:cubicBezTo>
                    <a:pt x="44" y="24"/>
                    <a:pt x="44" y="24"/>
                    <a:pt x="45" y="24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5" y="24"/>
                    <a:pt x="45" y="24"/>
                    <a:pt x="44" y="24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5" y="25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5" y="26"/>
                    <a:pt x="45" y="27"/>
                  </a:cubicBezTo>
                  <a:cubicBezTo>
                    <a:pt x="45" y="27"/>
                    <a:pt x="45" y="26"/>
                    <a:pt x="46" y="26"/>
                  </a:cubicBezTo>
                  <a:cubicBezTo>
                    <a:pt x="46" y="27"/>
                    <a:pt x="46" y="26"/>
                    <a:pt x="46" y="27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26"/>
                    <a:pt x="47" y="27"/>
                    <a:pt x="47" y="27"/>
                  </a:cubicBezTo>
                  <a:cubicBezTo>
                    <a:pt x="48" y="27"/>
                    <a:pt x="48" y="28"/>
                    <a:pt x="48" y="28"/>
                  </a:cubicBezTo>
                  <a:cubicBezTo>
                    <a:pt x="49" y="28"/>
                    <a:pt x="49" y="27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9"/>
                    <a:pt x="49" y="29"/>
                    <a:pt x="48" y="29"/>
                  </a:cubicBezTo>
                  <a:cubicBezTo>
                    <a:pt x="48" y="30"/>
                    <a:pt x="47" y="30"/>
                    <a:pt x="47" y="31"/>
                  </a:cubicBezTo>
                  <a:cubicBezTo>
                    <a:pt x="47" y="31"/>
                    <a:pt x="45" y="33"/>
                    <a:pt x="45" y="33"/>
                  </a:cubicBezTo>
                  <a:cubicBezTo>
                    <a:pt x="45" y="33"/>
                    <a:pt x="45" y="33"/>
                    <a:pt x="45" y="34"/>
                  </a:cubicBezTo>
                  <a:cubicBezTo>
                    <a:pt x="44" y="35"/>
                    <a:pt x="43" y="35"/>
                    <a:pt x="42" y="36"/>
                  </a:cubicBezTo>
                  <a:cubicBezTo>
                    <a:pt x="43" y="35"/>
                    <a:pt x="43" y="35"/>
                    <a:pt x="43" y="36"/>
                  </a:cubicBezTo>
                  <a:cubicBezTo>
                    <a:pt x="42" y="36"/>
                    <a:pt x="42" y="37"/>
                    <a:pt x="41" y="38"/>
                  </a:cubicBezTo>
                  <a:cubicBezTo>
                    <a:pt x="40" y="37"/>
                    <a:pt x="30" y="30"/>
                    <a:pt x="27" y="36"/>
                  </a:cubicBezTo>
                  <a:cubicBezTo>
                    <a:pt x="23" y="44"/>
                    <a:pt x="31" y="49"/>
                    <a:pt x="34" y="51"/>
                  </a:cubicBezTo>
                  <a:cubicBezTo>
                    <a:pt x="34" y="52"/>
                    <a:pt x="33" y="54"/>
                    <a:pt x="32" y="56"/>
                  </a:cubicBezTo>
                  <a:cubicBezTo>
                    <a:pt x="32" y="57"/>
                    <a:pt x="33" y="56"/>
                    <a:pt x="32" y="58"/>
                  </a:cubicBezTo>
                  <a:cubicBezTo>
                    <a:pt x="32" y="58"/>
                    <a:pt x="31" y="61"/>
                    <a:pt x="31" y="60"/>
                  </a:cubicBezTo>
                  <a:close/>
                  <a:moveTo>
                    <a:pt x="13" y="28"/>
                  </a:move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lose/>
                  <a:moveTo>
                    <a:pt x="113" y="236"/>
                  </a:moveTo>
                  <a:cubicBezTo>
                    <a:pt x="113" y="236"/>
                    <a:pt x="113" y="236"/>
                    <a:pt x="113" y="236"/>
                  </a:cubicBezTo>
                  <a:cubicBezTo>
                    <a:pt x="113" y="236"/>
                    <a:pt x="113" y="236"/>
                    <a:pt x="113" y="237"/>
                  </a:cubicBezTo>
                  <a:cubicBezTo>
                    <a:pt x="112" y="237"/>
                    <a:pt x="113" y="236"/>
                    <a:pt x="113" y="236"/>
                  </a:cubicBezTo>
                  <a:close/>
                  <a:moveTo>
                    <a:pt x="112" y="237"/>
                  </a:moveTo>
                  <a:cubicBezTo>
                    <a:pt x="112" y="237"/>
                    <a:pt x="112" y="237"/>
                    <a:pt x="113" y="237"/>
                  </a:cubicBezTo>
                  <a:cubicBezTo>
                    <a:pt x="112" y="237"/>
                    <a:pt x="112" y="237"/>
                    <a:pt x="112" y="237"/>
                  </a:cubicBezTo>
                  <a:close/>
                  <a:moveTo>
                    <a:pt x="101" y="259"/>
                  </a:moveTo>
                  <a:cubicBezTo>
                    <a:pt x="101" y="259"/>
                    <a:pt x="101" y="259"/>
                    <a:pt x="101" y="259"/>
                  </a:cubicBezTo>
                  <a:cubicBezTo>
                    <a:pt x="101" y="259"/>
                    <a:pt x="101" y="259"/>
                    <a:pt x="101" y="259"/>
                  </a:cubicBezTo>
                  <a:close/>
                  <a:moveTo>
                    <a:pt x="87" y="248"/>
                  </a:moveTo>
                  <a:cubicBezTo>
                    <a:pt x="87" y="248"/>
                    <a:pt x="87" y="248"/>
                    <a:pt x="87" y="248"/>
                  </a:cubicBezTo>
                  <a:cubicBezTo>
                    <a:pt x="87" y="248"/>
                    <a:pt x="87" y="248"/>
                    <a:pt x="87" y="248"/>
                  </a:cubicBezTo>
                  <a:cubicBezTo>
                    <a:pt x="87" y="248"/>
                    <a:pt x="87" y="248"/>
                    <a:pt x="87" y="248"/>
                  </a:cubicBezTo>
                  <a:cubicBezTo>
                    <a:pt x="87" y="248"/>
                    <a:pt x="87" y="248"/>
                    <a:pt x="87" y="248"/>
                  </a:cubicBezTo>
                  <a:close/>
                  <a:moveTo>
                    <a:pt x="85" y="247"/>
                  </a:moveTo>
                  <a:cubicBezTo>
                    <a:pt x="85" y="247"/>
                    <a:pt x="85" y="247"/>
                    <a:pt x="85" y="247"/>
                  </a:cubicBezTo>
                  <a:cubicBezTo>
                    <a:pt x="85" y="247"/>
                    <a:pt x="85" y="247"/>
                    <a:pt x="85" y="247"/>
                  </a:cubicBezTo>
                  <a:cubicBezTo>
                    <a:pt x="85" y="247"/>
                    <a:pt x="85" y="247"/>
                    <a:pt x="85" y="247"/>
                  </a:cubicBezTo>
                  <a:close/>
                  <a:moveTo>
                    <a:pt x="200" y="65"/>
                  </a:moveTo>
                  <a:cubicBezTo>
                    <a:pt x="199" y="65"/>
                    <a:pt x="200" y="65"/>
                    <a:pt x="199" y="65"/>
                  </a:cubicBezTo>
                  <a:cubicBezTo>
                    <a:pt x="200" y="65"/>
                    <a:pt x="200" y="66"/>
                    <a:pt x="199" y="66"/>
                  </a:cubicBezTo>
                  <a:cubicBezTo>
                    <a:pt x="200" y="66"/>
                    <a:pt x="200" y="66"/>
                    <a:pt x="200" y="66"/>
                  </a:cubicBezTo>
                  <a:cubicBezTo>
                    <a:pt x="199" y="66"/>
                    <a:pt x="199" y="67"/>
                    <a:pt x="198" y="67"/>
                  </a:cubicBezTo>
                  <a:cubicBezTo>
                    <a:pt x="197" y="70"/>
                    <a:pt x="196" y="73"/>
                    <a:pt x="194" y="75"/>
                  </a:cubicBezTo>
                  <a:cubicBezTo>
                    <a:pt x="193" y="77"/>
                    <a:pt x="191" y="79"/>
                    <a:pt x="189" y="82"/>
                  </a:cubicBezTo>
                  <a:cubicBezTo>
                    <a:pt x="188" y="82"/>
                    <a:pt x="188" y="82"/>
                    <a:pt x="188" y="83"/>
                  </a:cubicBezTo>
                  <a:cubicBezTo>
                    <a:pt x="188" y="83"/>
                    <a:pt x="188" y="83"/>
                    <a:pt x="188" y="83"/>
                  </a:cubicBezTo>
                  <a:cubicBezTo>
                    <a:pt x="188" y="83"/>
                    <a:pt x="187" y="83"/>
                    <a:pt x="187" y="83"/>
                  </a:cubicBezTo>
                  <a:cubicBezTo>
                    <a:pt x="186" y="84"/>
                    <a:pt x="185" y="84"/>
                    <a:pt x="184" y="85"/>
                  </a:cubicBezTo>
                  <a:cubicBezTo>
                    <a:pt x="185" y="85"/>
                    <a:pt x="185" y="85"/>
                    <a:pt x="185" y="85"/>
                  </a:cubicBezTo>
                  <a:cubicBezTo>
                    <a:pt x="184" y="85"/>
                    <a:pt x="184" y="85"/>
                    <a:pt x="184" y="85"/>
                  </a:cubicBezTo>
                  <a:cubicBezTo>
                    <a:pt x="184" y="85"/>
                    <a:pt x="184" y="85"/>
                    <a:pt x="184" y="85"/>
                  </a:cubicBezTo>
                  <a:cubicBezTo>
                    <a:pt x="184" y="85"/>
                    <a:pt x="184" y="85"/>
                    <a:pt x="184" y="85"/>
                  </a:cubicBezTo>
                  <a:cubicBezTo>
                    <a:pt x="182" y="86"/>
                    <a:pt x="179" y="87"/>
                    <a:pt x="177" y="88"/>
                  </a:cubicBezTo>
                  <a:cubicBezTo>
                    <a:pt x="176" y="88"/>
                    <a:pt x="175" y="88"/>
                    <a:pt x="175" y="88"/>
                  </a:cubicBezTo>
                  <a:cubicBezTo>
                    <a:pt x="173" y="88"/>
                    <a:pt x="172" y="88"/>
                    <a:pt x="171" y="88"/>
                  </a:cubicBezTo>
                  <a:cubicBezTo>
                    <a:pt x="171" y="88"/>
                    <a:pt x="171" y="89"/>
                    <a:pt x="172" y="88"/>
                  </a:cubicBezTo>
                  <a:cubicBezTo>
                    <a:pt x="171" y="87"/>
                    <a:pt x="171" y="85"/>
                    <a:pt x="171" y="84"/>
                  </a:cubicBezTo>
                  <a:cubicBezTo>
                    <a:pt x="171" y="86"/>
                    <a:pt x="171" y="86"/>
                    <a:pt x="171" y="86"/>
                  </a:cubicBezTo>
                  <a:cubicBezTo>
                    <a:pt x="170" y="85"/>
                    <a:pt x="170" y="85"/>
                    <a:pt x="170" y="85"/>
                  </a:cubicBezTo>
                  <a:cubicBezTo>
                    <a:pt x="170" y="86"/>
                    <a:pt x="170" y="84"/>
                    <a:pt x="170" y="85"/>
                  </a:cubicBezTo>
                  <a:cubicBezTo>
                    <a:pt x="170" y="84"/>
                    <a:pt x="170" y="84"/>
                    <a:pt x="170" y="83"/>
                  </a:cubicBezTo>
                  <a:cubicBezTo>
                    <a:pt x="171" y="85"/>
                    <a:pt x="171" y="81"/>
                    <a:pt x="171" y="81"/>
                  </a:cubicBezTo>
                  <a:cubicBezTo>
                    <a:pt x="171" y="79"/>
                    <a:pt x="170" y="80"/>
                    <a:pt x="170" y="77"/>
                  </a:cubicBezTo>
                  <a:cubicBezTo>
                    <a:pt x="171" y="78"/>
                    <a:pt x="171" y="77"/>
                    <a:pt x="171" y="78"/>
                  </a:cubicBezTo>
                  <a:cubicBezTo>
                    <a:pt x="171" y="77"/>
                    <a:pt x="171" y="77"/>
                    <a:pt x="171" y="76"/>
                  </a:cubicBezTo>
                  <a:cubicBezTo>
                    <a:pt x="175" y="76"/>
                    <a:pt x="184" y="74"/>
                    <a:pt x="183" y="68"/>
                  </a:cubicBezTo>
                  <a:cubicBezTo>
                    <a:pt x="181" y="59"/>
                    <a:pt x="171" y="61"/>
                    <a:pt x="168" y="62"/>
                  </a:cubicBezTo>
                  <a:cubicBezTo>
                    <a:pt x="168" y="62"/>
                    <a:pt x="168" y="61"/>
                    <a:pt x="167" y="61"/>
                  </a:cubicBezTo>
                  <a:cubicBezTo>
                    <a:pt x="167" y="61"/>
                    <a:pt x="167" y="58"/>
                    <a:pt x="167" y="60"/>
                  </a:cubicBezTo>
                  <a:cubicBezTo>
                    <a:pt x="167" y="60"/>
                    <a:pt x="167" y="61"/>
                    <a:pt x="168" y="62"/>
                  </a:cubicBezTo>
                  <a:cubicBezTo>
                    <a:pt x="167" y="62"/>
                    <a:pt x="167" y="63"/>
                    <a:pt x="167" y="63"/>
                  </a:cubicBezTo>
                  <a:cubicBezTo>
                    <a:pt x="166" y="61"/>
                    <a:pt x="166" y="60"/>
                    <a:pt x="166" y="59"/>
                  </a:cubicBezTo>
                  <a:cubicBezTo>
                    <a:pt x="166" y="59"/>
                    <a:pt x="166" y="59"/>
                    <a:pt x="166" y="60"/>
                  </a:cubicBezTo>
                  <a:cubicBezTo>
                    <a:pt x="165" y="57"/>
                    <a:pt x="164" y="55"/>
                    <a:pt x="163" y="53"/>
                  </a:cubicBezTo>
                  <a:cubicBezTo>
                    <a:pt x="164" y="54"/>
                    <a:pt x="163" y="52"/>
                    <a:pt x="163" y="51"/>
                  </a:cubicBezTo>
                  <a:cubicBezTo>
                    <a:pt x="163" y="51"/>
                    <a:pt x="162" y="51"/>
                    <a:pt x="162" y="51"/>
                  </a:cubicBezTo>
                  <a:cubicBezTo>
                    <a:pt x="162" y="50"/>
                    <a:pt x="162" y="51"/>
                    <a:pt x="162" y="50"/>
                  </a:cubicBezTo>
                  <a:cubicBezTo>
                    <a:pt x="162" y="50"/>
                    <a:pt x="162" y="50"/>
                    <a:pt x="162" y="50"/>
                  </a:cubicBezTo>
                  <a:cubicBezTo>
                    <a:pt x="162" y="50"/>
                    <a:pt x="162" y="50"/>
                    <a:pt x="162" y="50"/>
                  </a:cubicBezTo>
                  <a:cubicBezTo>
                    <a:pt x="162" y="50"/>
                    <a:pt x="162" y="50"/>
                    <a:pt x="162" y="50"/>
                  </a:cubicBezTo>
                  <a:cubicBezTo>
                    <a:pt x="162" y="50"/>
                    <a:pt x="163" y="50"/>
                    <a:pt x="163" y="50"/>
                  </a:cubicBezTo>
                  <a:cubicBezTo>
                    <a:pt x="163" y="50"/>
                    <a:pt x="162" y="50"/>
                    <a:pt x="162" y="50"/>
                  </a:cubicBezTo>
                  <a:cubicBezTo>
                    <a:pt x="162" y="50"/>
                    <a:pt x="162" y="50"/>
                    <a:pt x="162" y="50"/>
                  </a:cubicBezTo>
                  <a:cubicBezTo>
                    <a:pt x="163" y="49"/>
                    <a:pt x="163" y="50"/>
                    <a:pt x="163" y="50"/>
                  </a:cubicBezTo>
                  <a:cubicBezTo>
                    <a:pt x="163" y="49"/>
                    <a:pt x="163" y="49"/>
                    <a:pt x="163" y="49"/>
                  </a:cubicBezTo>
                  <a:cubicBezTo>
                    <a:pt x="163" y="49"/>
                    <a:pt x="163" y="49"/>
                    <a:pt x="163" y="49"/>
                  </a:cubicBezTo>
                  <a:cubicBezTo>
                    <a:pt x="163" y="49"/>
                    <a:pt x="163" y="49"/>
                    <a:pt x="164" y="49"/>
                  </a:cubicBezTo>
                  <a:cubicBezTo>
                    <a:pt x="164" y="49"/>
                    <a:pt x="164" y="49"/>
                    <a:pt x="164" y="49"/>
                  </a:cubicBezTo>
                  <a:cubicBezTo>
                    <a:pt x="164" y="49"/>
                    <a:pt x="164" y="49"/>
                    <a:pt x="165" y="49"/>
                  </a:cubicBezTo>
                  <a:cubicBezTo>
                    <a:pt x="165" y="49"/>
                    <a:pt x="166" y="49"/>
                    <a:pt x="166" y="48"/>
                  </a:cubicBezTo>
                  <a:cubicBezTo>
                    <a:pt x="166" y="48"/>
                    <a:pt x="166" y="48"/>
                    <a:pt x="166" y="48"/>
                  </a:cubicBezTo>
                  <a:cubicBezTo>
                    <a:pt x="167" y="49"/>
                    <a:pt x="167" y="48"/>
                    <a:pt x="167" y="48"/>
                  </a:cubicBezTo>
                  <a:cubicBezTo>
                    <a:pt x="168" y="48"/>
                    <a:pt x="169" y="48"/>
                    <a:pt x="169" y="47"/>
                  </a:cubicBezTo>
                  <a:cubicBezTo>
                    <a:pt x="170" y="47"/>
                    <a:pt x="171" y="47"/>
                    <a:pt x="172" y="47"/>
                  </a:cubicBezTo>
                  <a:cubicBezTo>
                    <a:pt x="172" y="46"/>
                    <a:pt x="172" y="46"/>
                    <a:pt x="172" y="46"/>
                  </a:cubicBezTo>
                  <a:cubicBezTo>
                    <a:pt x="172" y="47"/>
                    <a:pt x="172" y="46"/>
                    <a:pt x="172" y="46"/>
                  </a:cubicBezTo>
                  <a:cubicBezTo>
                    <a:pt x="172" y="47"/>
                    <a:pt x="172" y="46"/>
                    <a:pt x="173" y="47"/>
                  </a:cubicBezTo>
                  <a:cubicBezTo>
                    <a:pt x="173" y="46"/>
                    <a:pt x="174" y="46"/>
                    <a:pt x="174" y="47"/>
                  </a:cubicBezTo>
                  <a:cubicBezTo>
                    <a:pt x="174" y="46"/>
                    <a:pt x="174" y="46"/>
                    <a:pt x="174" y="46"/>
                  </a:cubicBezTo>
                  <a:cubicBezTo>
                    <a:pt x="175" y="47"/>
                    <a:pt x="175" y="46"/>
                    <a:pt x="176" y="46"/>
                  </a:cubicBezTo>
                  <a:cubicBezTo>
                    <a:pt x="176" y="46"/>
                    <a:pt x="176" y="46"/>
                    <a:pt x="176" y="46"/>
                  </a:cubicBezTo>
                  <a:cubicBezTo>
                    <a:pt x="176" y="46"/>
                    <a:pt x="176" y="46"/>
                    <a:pt x="177" y="46"/>
                  </a:cubicBezTo>
                  <a:cubicBezTo>
                    <a:pt x="177" y="46"/>
                    <a:pt x="178" y="46"/>
                    <a:pt x="178" y="46"/>
                  </a:cubicBezTo>
                  <a:cubicBezTo>
                    <a:pt x="179" y="46"/>
                    <a:pt x="180" y="46"/>
                    <a:pt x="182" y="46"/>
                  </a:cubicBezTo>
                  <a:cubicBezTo>
                    <a:pt x="182" y="46"/>
                    <a:pt x="182" y="46"/>
                    <a:pt x="182" y="46"/>
                  </a:cubicBezTo>
                  <a:cubicBezTo>
                    <a:pt x="183" y="46"/>
                    <a:pt x="184" y="46"/>
                    <a:pt x="185" y="46"/>
                  </a:cubicBezTo>
                  <a:cubicBezTo>
                    <a:pt x="185" y="46"/>
                    <a:pt x="185" y="46"/>
                    <a:pt x="185" y="46"/>
                  </a:cubicBezTo>
                  <a:cubicBezTo>
                    <a:pt x="186" y="46"/>
                    <a:pt x="186" y="46"/>
                    <a:pt x="186" y="46"/>
                  </a:cubicBezTo>
                  <a:cubicBezTo>
                    <a:pt x="186" y="46"/>
                    <a:pt x="187" y="47"/>
                    <a:pt x="187" y="46"/>
                  </a:cubicBezTo>
                  <a:cubicBezTo>
                    <a:pt x="187" y="46"/>
                    <a:pt x="187" y="47"/>
                    <a:pt x="187" y="47"/>
                  </a:cubicBezTo>
                  <a:cubicBezTo>
                    <a:pt x="188" y="47"/>
                    <a:pt x="188" y="47"/>
                    <a:pt x="189" y="47"/>
                  </a:cubicBezTo>
                  <a:cubicBezTo>
                    <a:pt x="189" y="47"/>
                    <a:pt x="189" y="47"/>
                    <a:pt x="189" y="47"/>
                  </a:cubicBezTo>
                  <a:cubicBezTo>
                    <a:pt x="189" y="47"/>
                    <a:pt x="190" y="47"/>
                    <a:pt x="189" y="48"/>
                  </a:cubicBezTo>
                  <a:cubicBezTo>
                    <a:pt x="190" y="48"/>
                    <a:pt x="191" y="48"/>
                    <a:pt x="191" y="48"/>
                  </a:cubicBezTo>
                  <a:cubicBezTo>
                    <a:pt x="191" y="48"/>
                    <a:pt x="191" y="49"/>
                    <a:pt x="191" y="49"/>
                  </a:cubicBezTo>
                  <a:cubicBezTo>
                    <a:pt x="192" y="49"/>
                    <a:pt x="192" y="49"/>
                    <a:pt x="193" y="49"/>
                  </a:cubicBezTo>
                  <a:cubicBezTo>
                    <a:pt x="193" y="49"/>
                    <a:pt x="193" y="49"/>
                    <a:pt x="193" y="49"/>
                  </a:cubicBezTo>
                  <a:cubicBezTo>
                    <a:pt x="193" y="49"/>
                    <a:pt x="193" y="49"/>
                    <a:pt x="193" y="50"/>
                  </a:cubicBezTo>
                  <a:cubicBezTo>
                    <a:pt x="193" y="50"/>
                    <a:pt x="194" y="50"/>
                    <a:pt x="195" y="51"/>
                  </a:cubicBezTo>
                  <a:cubicBezTo>
                    <a:pt x="196" y="52"/>
                    <a:pt x="197" y="53"/>
                    <a:pt x="197" y="55"/>
                  </a:cubicBezTo>
                  <a:cubicBezTo>
                    <a:pt x="197" y="54"/>
                    <a:pt x="197" y="54"/>
                    <a:pt x="197" y="54"/>
                  </a:cubicBezTo>
                  <a:cubicBezTo>
                    <a:pt x="197" y="55"/>
                    <a:pt x="198" y="55"/>
                    <a:pt x="198" y="56"/>
                  </a:cubicBezTo>
                  <a:cubicBezTo>
                    <a:pt x="198" y="56"/>
                    <a:pt x="198" y="56"/>
                    <a:pt x="198" y="56"/>
                  </a:cubicBezTo>
                  <a:cubicBezTo>
                    <a:pt x="198" y="56"/>
                    <a:pt x="199" y="57"/>
                    <a:pt x="199" y="58"/>
                  </a:cubicBezTo>
                  <a:cubicBezTo>
                    <a:pt x="199" y="57"/>
                    <a:pt x="199" y="57"/>
                    <a:pt x="199" y="57"/>
                  </a:cubicBezTo>
                  <a:cubicBezTo>
                    <a:pt x="199" y="58"/>
                    <a:pt x="199" y="58"/>
                    <a:pt x="199" y="59"/>
                  </a:cubicBezTo>
                  <a:cubicBezTo>
                    <a:pt x="199" y="59"/>
                    <a:pt x="199" y="59"/>
                    <a:pt x="199" y="59"/>
                  </a:cubicBezTo>
                  <a:cubicBezTo>
                    <a:pt x="200" y="59"/>
                    <a:pt x="199" y="59"/>
                    <a:pt x="200" y="59"/>
                  </a:cubicBezTo>
                  <a:cubicBezTo>
                    <a:pt x="200" y="59"/>
                    <a:pt x="199" y="59"/>
                    <a:pt x="199" y="59"/>
                  </a:cubicBezTo>
                  <a:cubicBezTo>
                    <a:pt x="200" y="60"/>
                    <a:pt x="199" y="62"/>
                    <a:pt x="199" y="63"/>
                  </a:cubicBezTo>
                  <a:cubicBezTo>
                    <a:pt x="199" y="64"/>
                    <a:pt x="200" y="63"/>
                    <a:pt x="200" y="64"/>
                  </a:cubicBezTo>
                  <a:cubicBezTo>
                    <a:pt x="200" y="64"/>
                    <a:pt x="199" y="64"/>
                    <a:pt x="200" y="64"/>
                  </a:cubicBezTo>
                  <a:cubicBezTo>
                    <a:pt x="199" y="64"/>
                    <a:pt x="200" y="65"/>
                    <a:pt x="200" y="65"/>
                  </a:cubicBezTo>
                  <a:close/>
                  <a:moveTo>
                    <a:pt x="170" y="76"/>
                  </a:moveTo>
                  <a:cubicBezTo>
                    <a:pt x="170" y="76"/>
                    <a:pt x="170" y="76"/>
                    <a:pt x="170" y="76"/>
                  </a:cubicBezTo>
                  <a:cubicBezTo>
                    <a:pt x="170" y="76"/>
                    <a:pt x="170" y="77"/>
                    <a:pt x="170" y="77"/>
                  </a:cubicBezTo>
                  <a:cubicBezTo>
                    <a:pt x="170" y="77"/>
                    <a:pt x="170" y="77"/>
                    <a:pt x="170" y="76"/>
                  </a:cubicBezTo>
                  <a:close/>
                  <a:moveTo>
                    <a:pt x="202" y="64"/>
                  </a:moveTo>
                  <a:cubicBezTo>
                    <a:pt x="202" y="64"/>
                    <a:pt x="202" y="64"/>
                    <a:pt x="202" y="64"/>
                  </a:cubicBezTo>
                  <a:cubicBezTo>
                    <a:pt x="202" y="64"/>
                    <a:pt x="202" y="64"/>
                    <a:pt x="202" y="64"/>
                  </a:cubicBezTo>
                  <a:cubicBezTo>
                    <a:pt x="202" y="64"/>
                    <a:pt x="202" y="64"/>
                    <a:pt x="202" y="64"/>
                  </a:cubicBezTo>
                  <a:close/>
                </a:path>
              </a:pathLst>
            </a:custGeom>
            <a:solidFill>
              <a:srgbClr val="796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9" name="Freeform 569"/>
            <p:cNvSpPr>
              <a:spLocks/>
            </p:cNvSpPr>
            <p:nvPr/>
          </p:nvSpPr>
          <p:spPr bwMode="auto">
            <a:xfrm>
              <a:off x="9225691" y="17666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96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0" name="Freeform 570"/>
            <p:cNvSpPr>
              <a:spLocks/>
            </p:cNvSpPr>
            <p:nvPr/>
          </p:nvSpPr>
          <p:spPr bwMode="auto">
            <a:xfrm>
              <a:off x="9225691" y="17666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96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1" name="Freeform 571"/>
            <p:cNvSpPr>
              <a:spLocks/>
            </p:cNvSpPr>
            <p:nvPr/>
          </p:nvSpPr>
          <p:spPr bwMode="auto">
            <a:xfrm>
              <a:off x="9098941" y="1703942"/>
              <a:ext cx="0" cy="2668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796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2" name="Freeform 572"/>
            <p:cNvSpPr>
              <a:spLocks/>
            </p:cNvSpPr>
            <p:nvPr/>
          </p:nvSpPr>
          <p:spPr bwMode="auto">
            <a:xfrm>
              <a:off x="9117620" y="16906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96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3" name="Freeform 573"/>
            <p:cNvSpPr>
              <a:spLocks/>
            </p:cNvSpPr>
            <p:nvPr/>
          </p:nvSpPr>
          <p:spPr bwMode="auto">
            <a:xfrm>
              <a:off x="9121622" y="1687931"/>
              <a:ext cx="0" cy="2668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96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4" name="Freeform 574"/>
            <p:cNvSpPr>
              <a:spLocks/>
            </p:cNvSpPr>
            <p:nvPr/>
          </p:nvSpPr>
          <p:spPr bwMode="auto">
            <a:xfrm>
              <a:off x="9128294" y="168392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96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5" name="Freeform 575"/>
            <p:cNvSpPr>
              <a:spLocks/>
            </p:cNvSpPr>
            <p:nvPr/>
          </p:nvSpPr>
          <p:spPr bwMode="auto">
            <a:xfrm>
              <a:off x="9128294" y="1683928"/>
              <a:ext cx="0" cy="4003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796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6" name="Freeform 576"/>
            <p:cNvSpPr>
              <a:spLocks/>
            </p:cNvSpPr>
            <p:nvPr/>
          </p:nvSpPr>
          <p:spPr bwMode="auto">
            <a:xfrm>
              <a:off x="9137633" y="1681260"/>
              <a:ext cx="2668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796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7" name="Freeform 577"/>
            <p:cNvSpPr>
              <a:spLocks/>
            </p:cNvSpPr>
            <p:nvPr/>
          </p:nvSpPr>
          <p:spPr bwMode="auto">
            <a:xfrm>
              <a:off x="9142970" y="1681260"/>
              <a:ext cx="4003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96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" name="Freeform 578"/>
            <p:cNvSpPr>
              <a:spLocks/>
            </p:cNvSpPr>
            <p:nvPr/>
          </p:nvSpPr>
          <p:spPr bwMode="auto">
            <a:xfrm>
              <a:off x="9228360" y="1718618"/>
              <a:ext cx="4003" cy="4003"/>
            </a:xfrm>
            <a:custGeom>
              <a:avLst/>
              <a:gdLst>
                <a:gd name="T0" fmla="*/ 3 w 3"/>
                <a:gd name="T1" fmla="*/ 3 h 3"/>
                <a:gd name="T2" fmla="*/ 3 w 3"/>
                <a:gd name="T3" fmla="*/ 0 h 3"/>
                <a:gd name="T4" fmla="*/ 0 w 3"/>
                <a:gd name="T5" fmla="*/ 0 h 3"/>
                <a:gd name="T6" fmla="*/ 3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796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9" name="Freeform 579"/>
            <p:cNvSpPr>
              <a:spLocks/>
            </p:cNvSpPr>
            <p:nvPr/>
          </p:nvSpPr>
          <p:spPr bwMode="auto">
            <a:xfrm>
              <a:off x="9228360" y="17666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96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0" name="Rectangle 580"/>
            <p:cNvSpPr>
              <a:spLocks noChangeArrowheads="1"/>
            </p:cNvSpPr>
            <p:nvPr/>
          </p:nvSpPr>
          <p:spPr bwMode="auto">
            <a:xfrm>
              <a:off x="9216352" y="1785329"/>
              <a:ext cx="1335" cy="1335"/>
            </a:xfrm>
            <a:prstGeom prst="rect">
              <a:avLst/>
            </a:prstGeom>
            <a:solidFill>
              <a:srgbClr val="796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1" name="Freeform 581"/>
            <p:cNvSpPr>
              <a:spLocks/>
            </p:cNvSpPr>
            <p:nvPr/>
          </p:nvSpPr>
          <p:spPr bwMode="auto">
            <a:xfrm>
              <a:off x="8814753" y="23350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96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2" name="Freeform 582"/>
            <p:cNvSpPr>
              <a:spLocks/>
            </p:cNvSpPr>
            <p:nvPr/>
          </p:nvSpPr>
          <p:spPr bwMode="auto">
            <a:xfrm>
              <a:off x="9057580" y="2053506"/>
              <a:ext cx="0" cy="4003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796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3" name="Freeform 583"/>
            <p:cNvSpPr>
              <a:spLocks/>
            </p:cNvSpPr>
            <p:nvPr/>
          </p:nvSpPr>
          <p:spPr bwMode="auto">
            <a:xfrm>
              <a:off x="9057580" y="205750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96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4" name="Freeform 584"/>
            <p:cNvSpPr>
              <a:spLocks/>
            </p:cNvSpPr>
            <p:nvPr/>
          </p:nvSpPr>
          <p:spPr bwMode="auto">
            <a:xfrm>
              <a:off x="8948175" y="2277654"/>
              <a:ext cx="2668" cy="4003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796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5" name="Freeform 585"/>
            <p:cNvSpPr>
              <a:spLocks/>
            </p:cNvSpPr>
            <p:nvPr/>
          </p:nvSpPr>
          <p:spPr bwMode="auto">
            <a:xfrm>
              <a:off x="9057580" y="2057509"/>
              <a:ext cx="4003" cy="5337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0 w 1"/>
                <a:gd name="T7" fmla="*/ 0 h 2"/>
                <a:gd name="T8" fmla="*/ 0 w 1"/>
                <a:gd name="T9" fmla="*/ 0 h 2"/>
                <a:gd name="T10" fmla="*/ 0 w 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796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6" name="Freeform 586"/>
            <p:cNvSpPr>
              <a:spLocks/>
            </p:cNvSpPr>
            <p:nvPr/>
          </p:nvSpPr>
          <p:spPr bwMode="auto">
            <a:xfrm>
              <a:off x="9057580" y="2050838"/>
              <a:ext cx="0" cy="2668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796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7" name="Freeform 587"/>
            <p:cNvSpPr>
              <a:spLocks/>
            </p:cNvSpPr>
            <p:nvPr/>
          </p:nvSpPr>
          <p:spPr bwMode="auto">
            <a:xfrm>
              <a:off x="9054912" y="2066848"/>
              <a:ext cx="2668" cy="5337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796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8" name="Freeform 588"/>
            <p:cNvSpPr>
              <a:spLocks/>
            </p:cNvSpPr>
            <p:nvPr/>
          </p:nvSpPr>
          <p:spPr bwMode="auto">
            <a:xfrm>
              <a:off x="9054912" y="2092198"/>
              <a:ext cx="2668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96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9" name="Freeform 589"/>
            <p:cNvSpPr>
              <a:spLocks/>
            </p:cNvSpPr>
            <p:nvPr/>
          </p:nvSpPr>
          <p:spPr bwMode="auto">
            <a:xfrm>
              <a:off x="9054912" y="2092198"/>
              <a:ext cx="0" cy="2668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96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0" name="Freeform 590"/>
            <p:cNvSpPr>
              <a:spLocks/>
            </p:cNvSpPr>
            <p:nvPr/>
          </p:nvSpPr>
          <p:spPr bwMode="auto">
            <a:xfrm>
              <a:off x="9048241" y="2132225"/>
              <a:ext cx="4003" cy="4003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796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1" name="Freeform 591"/>
            <p:cNvSpPr>
              <a:spLocks/>
            </p:cNvSpPr>
            <p:nvPr/>
          </p:nvSpPr>
          <p:spPr bwMode="auto">
            <a:xfrm>
              <a:off x="9042904" y="2152238"/>
              <a:ext cx="2668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796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2" name="Freeform 592"/>
            <p:cNvSpPr>
              <a:spLocks/>
            </p:cNvSpPr>
            <p:nvPr/>
          </p:nvSpPr>
          <p:spPr bwMode="auto">
            <a:xfrm>
              <a:off x="8902811" y="2369715"/>
              <a:ext cx="4003" cy="2668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796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3" name="Freeform 593"/>
            <p:cNvSpPr>
              <a:spLocks/>
            </p:cNvSpPr>
            <p:nvPr/>
          </p:nvSpPr>
          <p:spPr bwMode="auto">
            <a:xfrm>
              <a:off x="8805414" y="2321683"/>
              <a:ext cx="0" cy="4003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0"/>
                    <a:pt x="0" y="1"/>
                  </a:cubicBezTo>
                  <a:cubicBezTo>
                    <a:pt x="0" y="0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796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4" name="Freeform 594"/>
            <p:cNvSpPr>
              <a:spLocks/>
            </p:cNvSpPr>
            <p:nvPr/>
          </p:nvSpPr>
          <p:spPr bwMode="auto">
            <a:xfrm>
              <a:off x="8818756" y="2268314"/>
              <a:ext cx="0" cy="4003"/>
            </a:xfrm>
            <a:custGeom>
              <a:avLst/>
              <a:gdLst>
                <a:gd name="T0" fmla="*/ 0 h 3"/>
                <a:gd name="T1" fmla="*/ 3 h 3"/>
                <a:gd name="T2" fmla="*/ 0 h 3"/>
                <a:gd name="T3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6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5" name="Freeform 595"/>
            <p:cNvSpPr>
              <a:spLocks/>
            </p:cNvSpPr>
            <p:nvPr/>
          </p:nvSpPr>
          <p:spPr bwMode="auto">
            <a:xfrm>
              <a:off x="8736035" y="2053506"/>
              <a:ext cx="0" cy="6671"/>
            </a:xfrm>
            <a:custGeom>
              <a:avLst/>
              <a:gdLst>
                <a:gd name="T0" fmla="*/ 1 h 2"/>
                <a:gd name="T1" fmla="*/ 1 h 2"/>
                <a:gd name="T2" fmla="*/ 0 h 2"/>
                <a:gd name="T3" fmla="*/ 0 h 2"/>
                <a:gd name="T4" fmla="*/ 0 h 2"/>
                <a:gd name="T5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796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6" name="Freeform 596"/>
            <p:cNvSpPr>
              <a:spLocks/>
            </p:cNvSpPr>
            <p:nvPr/>
          </p:nvSpPr>
          <p:spPr bwMode="auto">
            <a:xfrm>
              <a:off x="8615956" y="228699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96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7" name="Freeform 597"/>
            <p:cNvSpPr>
              <a:spLocks/>
            </p:cNvSpPr>
            <p:nvPr/>
          </p:nvSpPr>
          <p:spPr bwMode="auto">
            <a:xfrm>
              <a:off x="8736035" y="205350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96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8" name="Freeform 598"/>
            <p:cNvSpPr>
              <a:spLocks/>
            </p:cNvSpPr>
            <p:nvPr/>
          </p:nvSpPr>
          <p:spPr bwMode="auto">
            <a:xfrm>
              <a:off x="8736035" y="205350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96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9" name="Freeform 599"/>
            <p:cNvSpPr>
              <a:spLocks/>
            </p:cNvSpPr>
            <p:nvPr/>
          </p:nvSpPr>
          <p:spPr bwMode="auto">
            <a:xfrm>
              <a:off x="8752045" y="225230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96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0" name="Freeform 600"/>
            <p:cNvSpPr>
              <a:spLocks/>
            </p:cNvSpPr>
            <p:nvPr/>
          </p:nvSpPr>
          <p:spPr bwMode="auto">
            <a:xfrm>
              <a:off x="8758716" y="1984127"/>
              <a:ext cx="0" cy="4003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796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1" name="Freeform 601"/>
            <p:cNvSpPr>
              <a:spLocks/>
            </p:cNvSpPr>
            <p:nvPr/>
          </p:nvSpPr>
          <p:spPr bwMode="auto">
            <a:xfrm>
              <a:off x="8736035" y="2050838"/>
              <a:ext cx="0" cy="2668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796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2" name="Freeform 602"/>
            <p:cNvSpPr>
              <a:spLocks/>
            </p:cNvSpPr>
            <p:nvPr/>
          </p:nvSpPr>
          <p:spPr bwMode="auto">
            <a:xfrm>
              <a:off x="8733366" y="2062845"/>
              <a:ext cx="0" cy="6671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796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3" name="Freeform 603"/>
            <p:cNvSpPr>
              <a:spLocks/>
            </p:cNvSpPr>
            <p:nvPr/>
          </p:nvSpPr>
          <p:spPr bwMode="auto">
            <a:xfrm>
              <a:off x="8729363" y="2085527"/>
              <a:ext cx="0" cy="2668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96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4" name="Freeform 604"/>
            <p:cNvSpPr>
              <a:spLocks/>
            </p:cNvSpPr>
            <p:nvPr/>
          </p:nvSpPr>
          <p:spPr bwMode="auto">
            <a:xfrm>
              <a:off x="8726695" y="2085527"/>
              <a:ext cx="2668" cy="266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796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5" name="Freeform 605"/>
            <p:cNvSpPr>
              <a:spLocks/>
            </p:cNvSpPr>
            <p:nvPr/>
          </p:nvSpPr>
          <p:spPr bwMode="auto">
            <a:xfrm>
              <a:off x="8720024" y="2122885"/>
              <a:ext cx="0" cy="4003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796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6" name="Freeform 606"/>
            <p:cNvSpPr>
              <a:spLocks/>
            </p:cNvSpPr>
            <p:nvPr/>
          </p:nvSpPr>
          <p:spPr bwMode="auto">
            <a:xfrm>
              <a:off x="8717356" y="2138896"/>
              <a:ext cx="0" cy="4003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96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7" name="Freeform 607"/>
            <p:cNvSpPr>
              <a:spLocks/>
            </p:cNvSpPr>
            <p:nvPr/>
          </p:nvSpPr>
          <p:spPr bwMode="auto">
            <a:xfrm>
              <a:off x="8685335" y="2312344"/>
              <a:ext cx="2668" cy="4003"/>
            </a:xfrm>
            <a:custGeom>
              <a:avLst/>
              <a:gdLst>
                <a:gd name="T0" fmla="*/ 0 w 2"/>
                <a:gd name="T1" fmla="*/ 3 h 3"/>
                <a:gd name="T2" fmla="*/ 2 w 2"/>
                <a:gd name="T3" fmla="*/ 3 h 3"/>
                <a:gd name="T4" fmla="*/ 2 w 2"/>
                <a:gd name="T5" fmla="*/ 0 h 3"/>
                <a:gd name="T6" fmla="*/ 0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2" y="3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796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8" name="Freeform 608"/>
            <p:cNvSpPr>
              <a:spLocks/>
            </p:cNvSpPr>
            <p:nvPr/>
          </p:nvSpPr>
          <p:spPr bwMode="auto">
            <a:xfrm>
              <a:off x="8603947" y="2281657"/>
              <a:ext cx="2668" cy="2668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0" y="0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96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9" name="Rectangle 609"/>
            <p:cNvSpPr>
              <a:spLocks noChangeArrowheads="1"/>
            </p:cNvSpPr>
            <p:nvPr/>
          </p:nvSpPr>
          <p:spPr bwMode="auto">
            <a:xfrm>
              <a:off x="8625295" y="2224286"/>
              <a:ext cx="1335" cy="1335"/>
            </a:xfrm>
            <a:prstGeom prst="rect">
              <a:avLst/>
            </a:prstGeom>
            <a:solidFill>
              <a:srgbClr val="796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0" name="Freeform 610"/>
            <p:cNvSpPr>
              <a:spLocks/>
            </p:cNvSpPr>
            <p:nvPr/>
          </p:nvSpPr>
          <p:spPr bwMode="auto">
            <a:xfrm>
              <a:off x="9117620" y="1678592"/>
              <a:ext cx="4003" cy="2668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1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796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1" name="Freeform 611"/>
            <p:cNvSpPr>
              <a:spLocks/>
            </p:cNvSpPr>
            <p:nvPr/>
          </p:nvSpPr>
          <p:spPr bwMode="auto">
            <a:xfrm>
              <a:off x="9140301" y="139040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96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2" name="Freeform 612"/>
            <p:cNvSpPr>
              <a:spLocks/>
            </p:cNvSpPr>
            <p:nvPr/>
          </p:nvSpPr>
          <p:spPr bwMode="auto">
            <a:xfrm>
              <a:off x="8909483" y="1289001"/>
              <a:ext cx="4003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796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3" name="Freeform 613"/>
            <p:cNvSpPr>
              <a:spLocks/>
            </p:cNvSpPr>
            <p:nvPr/>
          </p:nvSpPr>
          <p:spPr bwMode="auto">
            <a:xfrm>
              <a:off x="8913485" y="128900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96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4" name="Freeform 614"/>
            <p:cNvSpPr>
              <a:spLocks/>
            </p:cNvSpPr>
            <p:nvPr/>
          </p:nvSpPr>
          <p:spPr bwMode="auto">
            <a:xfrm>
              <a:off x="9112283" y="1602542"/>
              <a:ext cx="0" cy="2668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1 h 1"/>
                <a:gd name="T4" fmla="*/ 0 h 1"/>
                <a:gd name="T5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96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5" name="Freeform 615"/>
            <p:cNvSpPr>
              <a:spLocks/>
            </p:cNvSpPr>
            <p:nvPr/>
          </p:nvSpPr>
          <p:spPr bwMode="auto">
            <a:xfrm>
              <a:off x="9117620" y="1671921"/>
              <a:ext cx="0" cy="2668"/>
            </a:xfrm>
            <a:custGeom>
              <a:avLst/>
              <a:gdLst>
                <a:gd name="T0" fmla="*/ 1 h 1"/>
                <a:gd name="T1" fmla="*/ 1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796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6" name="Freeform 616"/>
            <p:cNvSpPr>
              <a:spLocks/>
            </p:cNvSpPr>
            <p:nvPr/>
          </p:nvSpPr>
          <p:spPr bwMode="auto">
            <a:xfrm>
              <a:off x="9112283" y="1607879"/>
              <a:ext cx="0" cy="4003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796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7" name="Freeform 617"/>
            <p:cNvSpPr>
              <a:spLocks/>
            </p:cNvSpPr>
            <p:nvPr/>
          </p:nvSpPr>
          <p:spPr bwMode="auto">
            <a:xfrm>
              <a:off x="9112283" y="1593202"/>
              <a:ext cx="2668" cy="5337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0 h 2"/>
                <a:gd name="T4" fmla="*/ 0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796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8" name="Freeform 618"/>
            <p:cNvSpPr>
              <a:spLocks/>
            </p:cNvSpPr>
            <p:nvPr/>
          </p:nvSpPr>
          <p:spPr bwMode="auto">
            <a:xfrm>
              <a:off x="9114952" y="157719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96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" name="Freeform 619"/>
            <p:cNvSpPr>
              <a:spLocks/>
            </p:cNvSpPr>
            <p:nvPr/>
          </p:nvSpPr>
          <p:spPr bwMode="auto">
            <a:xfrm>
              <a:off x="9114952" y="1573189"/>
              <a:ext cx="2668" cy="4003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796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0" name="Freeform 620"/>
            <p:cNvSpPr>
              <a:spLocks/>
            </p:cNvSpPr>
            <p:nvPr/>
          </p:nvSpPr>
          <p:spPr bwMode="auto">
            <a:xfrm>
              <a:off x="9121622" y="1538499"/>
              <a:ext cx="2668" cy="400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796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1" name="Freeform 621"/>
            <p:cNvSpPr>
              <a:spLocks/>
            </p:cNvSpPr>
            <p:nvPr/>
          </p:nvSpPr>
          <p:spPr bwMode="auto">
            <a:xfrm>
              <a:off x="9128294" y="152649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96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2" name="Rectangle 622"/>
            <p:cNvSpPr>
              <a:spLocks noChangeArrowheads="1"/>
            </p:cNvSpPr>
            <p:nvPr/>
          </p:nvSpPr>
          <p:spPr bwMode="auto">
            <a:xfrm>
              <a:off x="9038901" y="1293004"/>
              <a:ext cx="4003" cy="1335"/>
            </a:xfrm>
            <a:prstGeom prst="rect">
              <a:avLst/>
            </a:prstGeom>
            <a:solidFill>
              <a:srgbClr val="796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3" name="Freeform 623"/>
            <p:cNvSpPr>
              <a:spLocks/>
            </p:cNvSpPr>
            <p:nvPr/>
          </p:nvSpPr>
          <p:spPr bwMode="auto">
            <a:xfrm>
              <a:off x="8918822" y="128900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96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4" name="Rectangle 624"/>
            <p:cNvSpPr>
              <a:spLocks noChangeArrowheads="1"/>
            </p:cNvSpPr>
            <p:nvPr/>
          </p:nvSpPr>
          <p:spPr bwMode="auto">
            <a:xfrm>
              <a:off x="8862785" y="1318354"/>
              <a:ext cx="1335" cy="1335"/>
            </a:xfrm>
            <a:prstGeom prst="rect">
              <a:avLst/>
            </a:prstGeom>
            <a:solidFill>
              <a:srgbClr val="796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5" name="Freeform 625"/>
            <p:cNvSpPr>
              <a:spLocks/>
            </p:cNvSpPr>
            <p:nvPr/>
          </p:nvSpPr>
          <p:spPr bwMode="auto">
            <a:xfrm>
              <a:off x="9237700" y="1406412"/>
              <a:ext cx="4003" cy="667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1 h 2"/>
                <a:gd name="T8" fmla="*/ 1 w 1"/>
                <a:gd name="T9" fmla="*/ 1 h 2"/>
                <a:gd name="T10" fmla="*/ 0 w 1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1" y="0"/>
                    <a:pt x="1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796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6" name="Freeform 626"/>
            <p:cNvSpPr>
              <a:spLocks/>
            </p:cNvSpPr>
            <p:nvPr/>
          </p:nvSpPr>
          <p:spPr bwMode="auto">
            <a:xfrm>
              <a:off x="9345771" y="1090203"/>
              <a:ext cx="0" cy="4003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96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7" name="Freeform 627"/>
            <p:cNvSpPr>
              <a:spLocks/>
            </p:cNvSpPr>
            <p:nvPr/>
          </p:nvSpPr>
          <p:spPr bwMode="auto">
            <a:xfrm>
              <a:off x="9396471" y="944773"/>
              <a:ext cx="0" cy="4003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796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8" name="Freeform 628"/>
            <p:cNvSpPr>
              <a:spLocks/>
            </p:cNvSpPr>
            <p:nvPr/>
          </p:nvSpPr>
          <p:spPr bwMode="auto">
            <a:xfrm>
              <a:off x="8583934" y="1002145"/>
              <a:ext cx="4003" cy="2668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796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" name="Freeform 629"/>
            <p:cNvSpPr>
              <a:spLocks/>
            </p:cNvSpPr>
            <p:nvPr/>
          </p:nvSpPr>
          <p:spPr bwMode="auto">
            <a:xfrm>
              <a:off x="8587937" y="10048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96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0" name="Freeform 630"/>
            <p:cNvSpPr>
              <a:spLocks noEditPoints="1"/>
            </p:cNvSpPr>
            <p:nvPr/>
          </p:nvSpPr>
          <p:spPr bwMode="auto">
            <a:xfrm>
              <a:off x="8546576" y="850045"/>
              <a:ext cx="849895" cy="821876"/>
            </a:xfrm>
            <a:custGeom>
              <a:avLst/>
              <a:gdLst>
                <a:gd name="T0" fmla="*/ 224 w 269"/>
                <a:gd name="T1" fmla="*/ 20 h 260"/>
                <a:gd name="T2" fmla="*/ 203 w 269"/>
                <a:gd name="T3" fmla="*/ 144 h 260"/>
                <a:gd name="T4" fmla="*/ 76 w 269"/>
                <a:gd name="T5" fmla="*/ 23 h 260"/>
                <a:gd name="T6" fmla="*/ 148 w 269"/>
                <a:gd name="T7" fmla="*/ 134 h 260"/>
                <a:gd name="T8" fmla="*/ 63 w 269"/>
                <a:gd name="T9" fmla="*/ 170 h 260"/>
                <a:gd name="T10" fmla="*/ 25 w 269"/>
                <a:gd name="T11" fmla="*/ 115 h 260"/>
                <a:gd name="T12" fmla="*/ 27 w 269"/>
                <a:gd name="T13" fmla="*/ 67 h 260"/>
                <a:gd name="T14" fmla="*/ 9 w 269"/>
                <a:gd name="T15" fmla="*/ 56 h 260"/>
                <a:gd name="T16" fmla="*/ 14 w 269"/>
                <a:gd name="T17" fmla="*/ 45 h 260"/>
                <a:gd name="T18" fmla="*/ 10 w 269"/>
                <a:gd name="T19" fmla="*/ 29 h 260"/>
                <a:gd name="T20" fmla="*/ 26 w 269"/>
                <a:gd name="T21" fmla="*/ 32 h 260"/>
                <a:gd name="T22" fmla="*/ 40 w 269"/>
                <a:gd name="T23" fmla="*/ 22 h 260"/>
                <a:gd name="T24" fmla="*/ 43 w 269"/>
                <a:gd name="T25" fmla="*/ 29 h 260"/>
                <a:gd name="T26" fmla="*/ 44 w 269"/>
                <a:gd name="T27" fmla="*/ 29 h 260"/>
                <a:gd name="T28" fmla="*/ 59 w 269"/>
                <a:gd name="T29" fmla="*/ 23 h 260"/>
                <a:gd name="T30" fmla="*/ 45 w 269"/>
                <a:gd name="T31" fmla="*/ 51 h 260"/>
                <a:gd name="T32" fmla="*/ 43 w 269"/>
                <a:gd name="T33" fmla="*/ 78 h 260"/>
                <a:gd name="T34" fmla="*/ 44 w 269"/>
                <a:gd name="T35" fmla="*/ 98 h 260"/>
                <a:gd name="T36" fmla="*/ 50 w 269"/>
                <a:gd name="T37" fmla="*/ 116 h 260"/>
                <a:gd name="T38" fmla="*/ 55 w 269"/>
                <a:gd name="T39" fmla="*/ 126 h 260"/>
                <a:gd name="T40" fmla="*/ 76 w 269"/>
                <a:gd name="T41" fmla="*/ 147 h 260"/>
                <a:gd name="T42" fmla="*/ 83 w 269"/>
                <a:gd name="T43" fmla="*/ 150 h 260"/>
                <a:gd name="T44" fmla="*/ 48 w 269"/>
                <a:gd name="T45" fmla="*/ 100 h 260"/>
                <a:gd name="T46" fmla="*/ 60 w 269"/>
                <a:gd name="T47" fmla="*/ 20 h 260"/>
                <a:gd name="T48" fmla="*/ 1 w 269"/>
                <a:gd name="T49" fmla="*/ 34 h 260"/>
                <a:gd name="T50" fmla="*/ 26 w 269"/>
                <a:gd name="T51" fmla="*/ 128 h 260"/>
                <a:gd name="T52" fmla="*/ 79 w 269"/>
                <a:gd name="T53" fmla="*/ 228 h 260"/>
                <a:gd name="T54" fmla="*/ 85 w 269"/>
                <a:gd name="T55" fmla="*/ 182 h 260"/>
                <a:gd name="T56" fmla="*/ 96 w 269"/>
                <a:gd name="T57" fmla="*/ 152 h 260"/>
                <a:gd name="T58" fmla="*/ 116 w 269"/>
                <a:gd name="T59" fmla="*/ 139 h 260"/>
                <a:gd name="T60" fmla="*/ 138 w 269"/>
                <a:gd name="T61" fmla="*/ 136 h 260"/>
                <a:gd name="T62" fmla="*/ 158 w 269"/>
                <a:gd name="T63" fmla="*/ 141 h 260"/>
                <a:gd name="T64" fmla="*/ 173 w 269"/>
                <a:gd name="T65" fmla="*/ 151 h 260"/>
                <a:gd name="T66" fmla="*/ 181 w 269"/>
                <a:gd name="T67" fmla="*/ 162 h 260"/>
                <a:gd name="T68" fmla="*/ 187 w 269"/>
                <a:gd name="T69" fmla="*/ 181 h 260"/>
                <a:gd name="T70" fmla="*/ 187 w 269"/>
                <a:gd name="T71" fmla="*/ 200 h 260"/>
                <a:gd name="T72" fmla="*/ 184 w 269"/>
                <a:gd name="T73" fmla="*/ 212 h 260"/>
                <a:gd name="T74" fmla="*/ 181 w 269"/>
                <a:gd name="T75" fmla="*/ 224 h 260"/>
                <a:gd name="T76" fmla="*/ 180 w 269"/>
                <a:gd name="T77" fmla="*/ 233 h 260"/>
                <a:gd name="T78" fmla="*/ 179 w 269"/>
                <a:gd name="T79" fmla="*/ 252 h 260"/>
                <a:gd name="T80" fmla="*/ 181 w 269"/>
                <a:gd name="T81" fmla="*/ 250 h 260"/>
                <a:gd name="T82" fmla="*/ 189 w 269"/>
                <a:gd name="T83" fmla="*/ 209 h 260"/>
                <a:gd name="T84" fmla="*/ 185 w 269"/>
                <a:gd name="T85" fmla="*/ 161 h 260"/>
                <a:gd name="T86" fmla="*/ 230 w 269"/>
                <a:gd name="T87" fmla="*/ 86 h 260"/>
                <a:gd name="T88" fmla="*/ 211 w 269"/>
                <a:gd name="T89" fmla="*/ 41 h 260"/>
                <a:gd name="T90" fmla="*/ 222 w 269"/>
                <a:gd name="T91" fmla="*/ 23 h 260"/>
                <a:gd name="T92" fmla="*/ 233 w 269"/>
                <a:gd name="T93" fmla="*/ 8 h 260"/>
                <a:gd name="T94" fmla="*/ 249 w 269"/>
                <a:gd name="T95" fmla="*/ 21 h 260"/>
                <a:gd name="T96" fmla="*/ 266 w 269"/>
                <a:gd name="T97" fmla="*/ 32 h 260"/>
                <a:gd name="T98" fmla="*/ 264 w 269"/>
                <a:gd name="T99" fmla="*/ 54 h 260"/>
                <a:gd name="T100" fmla="*/ 250 w 269"/>
                <a:gd name="T101" fmla="*/ 58 h 260"/>
                <a:gd name="T102" fmla="*/ 251 w 269"/>
                <a:gd name="T103" fmla="*/ 82 h 260"/>
                <a:gd name="T104" fmla="*/ 250 w 269"/>
                <a:gd name="T105" fmla="*/ 116 h 260"/>
                <a:gd name="T106" fmla="*/ 244 w 269"/>
                <a:gd name="T107" fmla="*/ 132 h 260"/>
                <a:gd name="T108" fmla="*/ 238 w 269"/>
                <a:gd name="T109" fmla="*/ 147 h 260"/>
                <a:gd name="T110" fmla="*/ 231 w 269"/>
                <a:gd name="T111" fmla="*/ 161 h 260"/>
                <a:gd name="T112" fmla="*/ 219 w 269"/>
                <a:gd name="T113" fmla="*/ 178 h 260"/>
                <a:gd name="T114" fmla="*/ 197 w 269"/>
                <a:gd name="T115" fmla="*/ 198 h 260"/>
                <a:gd name="T116" fmla="*/ 228 w 269"/>
                <a:gd name="T117" fmla="*/ 172 h 260"/>
                <a:gd name="T118" fmla="*/ 253 w 269"/>
                <a:gd name="T119" fmla="*/ 77 h 260"/>
                <a:gd name="T120" fmla="*/ 25 w 269"/>
                <a:gd name="T121" fmla="*/ 30 h 260"/>
                <a:gd name="T122" fmla="*/ 135 w 269"/>
                <a:gd name="T123" fmla="*/ 136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9" h="260">
                  <a:moveTo>
                    <a:pt x="268" y="26"/>
                  </a:moveTo>
                  <a:cubicBezTo>
                    <a:pt x="267" y="24"/>
                    <a:pt x="265" y="24"/>
                    <a:pt x="264" y="23"/>
                  </a:cubicBezTo>
                  <a:cubicBezTo>
                    <a:pt x="264" y="23"/>
                    <a:pt x="265" y="23"/>
                    <a:pt x="265" y="24"/>
                  </a:cubicBezTo>
                  <a:cubicBezTo>
                    <a:pt x="263" y="23"/>
                    <a:pt x="262" y="22"/>
                    <a:pt x="261" y="22"/>
                  </a:cubicBezTo>
                  <a:cubicBezTo>
                    <a:pt x="261" y="22"/>
                    <a:pt x="261" y="22"/>
                    <a:pt x="261" y="22"/>
                  </a:cubicBezTo>
                  <a:cubicBezTo>
                    <a:pt x="258" y="21"/>
                    <a:pt x="255" y="20"/>
                    <a:pt x="252" y="20"/>
                  </a:cubicBezTo>
                  <a:cubicBezTo>
                    <a:pt x="252" y="20"/>
                    <a:pt x="252" y="20"/>
                    <a:pt x="252" y="20"/>
                  </a:cubicBezTo>
                  <a:cubicBezTo>
                    <a:pt x="252" y="19"/>
                    <a:pt x="252" y="18"/>
                    <a:pt x="251" y="17"/>
                  </a:cubicBezTo>
                  <a:cubicBezTo>
                    <a:pt x="251" y="15"/>
                    <a:pt x="250" y="13"/>
                    <a:pt x="249" y="11"/>
                  </a:cubicBezTo>
                  <a:cubicBezTo>
                    <a:pt x="248" y="9"/>
                    <a:pt x="247" y="9"/>
                    <a:pt x="247" y="10"/>
                  </a:cubicBezTo>
                  <a:cubicBezTo>
                    <a:pt x="247" y="10"/>
                    <a:pt x="247" y="10"/>
                    <a:pt x="246" y="8"/>
                  </a:cubicBezTo>
                  <a:cubicBezTo>
                    <a:pt x="245" y="8"/>
                    <a:pt x="246" y="8"/>
                    <a:pt x="246" y="8"/>
                  </a:cubicBezTo>
                  <a:cubicBezTo>
                    <a:pt x="244" y="7"/>
                    <a:pt x="243" y="7"/>
                    <a:pt x="242" y="6"/>
                  </a:cubicBezTo>
                  <a:cubicBezTo>
                    <a:pt x="243" y="6"/>
                    <a:pt x="242" y="6"/>
                    <a:pt x="242" y="6"/>
                  </a:cubicBezTo>
                  <a:cubicBezTo>
                    <a:pt x="238" y="5"/>
                    <a:pt x="238" y="5"/>
                    <a:pt x="235" y="5"/>
                  </a:cubicBezTo>
                  <a:cubicBezTo>
                    <a:pt x="235" y="6"/>
                    <a:pt x="235" y="6"/>
                    <a:pt x="235" y="6"/>
                  </a:cubicBezTo>
                  <a:cubicBezTo>
                    <a:pt x="232" y="6"/>
                    <a:pt x="229" y="8"/>
                    <a:pt x="227" y="10"/>
                  </a:cubicBezTo>
                  <a:cubicBezTo>
                    <a:pt x="225" y="13"/>
                    <a:pt x="224" y="17"/>
                    <a:pt x="224" y="20"/>
                  </a:cubicBezTo>
                  <a:cubicBezTo>
                    <a:pt x="222" y="20"/>
                    <a:pt x="221" y="19"/>
                    <a:pt x="219" y="18"/>
                  </a:cubicBezTo>
                  <a:cubicBezTo>
                    <a:pt x="217" y="18"/>
                    <a:pt x="214" y="17"/>
                    <a:pt x="210" y="17"/>
                  </a:cubicBezTo>
                  <a:cubicBezTo>
                    <a:pt x="209" y="18"/>
                    <a:pt x="207" y="18"/>
                    <a:pt x="206" y="20"/>
                  </a:cubicBezTo>
                  <a:cubicBezTo>
                    <a:pt x="204" y="21"/>
                    <a:pt x="204" y="23"/>
                    <a:pt x="203" y="24"/>
                  </a:cubicBezTo>
                  <a:cubicBezTo>
                    <a:pt x="202" y="27"/>
                    <a:pt x="203" y="31"/>
                    <a:pt x="204" y="33"/>
                  </a:cubicBezTo>
                  <a:cubicBezTo>
                    <a:pt x="205" y="37"/>
                    <a:pt x="207" y="40"/>
                    <a:pt x="209" y="44"/>
                  </a:cubicBezTo>
                  <a:cubicBezTo>
                    <a:pt x="216" y="52"/>
                    <a:pt x="216" y="52"/>
                    <a:pt x="216" y="52"/>
                  </a:cubicBezTo>
                  <a:cubicBezTo>
                    <a:pt x="220" y="58"/>
                    <a:pt x="224" y="64"/>
                    <a:pt x="226" y="71"/>
                  </a:cubicBezTo>
                  <a:cubicBezTo>
                    <a:pt x="227" y="74"/>
                    <a:pt x="227" y="74"/>
                    <a:pt x="227" y="78"/>
                  </a:cubicBezTo>
                  <a:cubicBezTo>
                    <a:pt x="227" y="77"/>
                    <a:pt x="227" y="77"/>
                    <a:pt x="227" y="77"/>
                  </a:cubicBezTo>
                  <a:cubicBezTo>
                    <a:pt x="227" y="78"/>
                    <a:pt x="227" y="80"/>
                    <a:pt x="227" y="80"/>
                  </a:cubicBezTo>
                  <a:cubicBezTo>
                    <a:pt x="227" y="86"/>
                    <a:pt x="227" y="91"/>
                    <a:pt x="226" y="96"/>
                  </a:cubicBezTo>
                  <a:cubicBezTo>
                    <a:pt x="226" y="95"/>
                    <a:pt x="226" y="95"/>
                    <a:pt x="226" y="96"/>
                  </a:cubicBezTo>
                  <a:cubicBezTo>
                    <a:pt x="226" y="97"/>
                    <a:pt x="226" y="97"/>
                    <a:pt x="226" y="97"/>
                  </a:cubicBezTo>
                  <a:cubicBezTo>
                    <a:pt x="226" y="97"/>
                    <a:pt x="226" y="97"/>
                    <a:pt x="226" y="97"/>
                  </a:cubicBezTo>
                  <a:cubicBezTo>
                    <a:pt x="226" y="98"/>
                    <a:pt x="225" y="99"/>
                    <a:pt x="225" y="98"/>
                  </a:cubicBezTo>
                  <a:cubicBezTo>
                    <a:pt x="223" y="111"/>
                    <a:pt x="219" y="125"/>
                    <a:pt x="210" y="135"/>
                  </a:cubicBezTo>
                  <a:cubicBezTo>
                    <a:pt x="208" y="138"/>
                    <a:pt x="205" y="141"/>
                    <a:pt x="203" y="144"/>
                  </a:cubicBezTo>
                  <a:cubicBezTo>
                    <a:pt x="197" y="150"/>
                    <a:pt x="191" y="155"/>
                    <a:pt x="184" y="160"/>
                  </a:cubicBezTo>
                  <a:cubicBezTo>
                    <a:pt x="183" y="159"/>
                    <a:pt x="183" y="158"/>
                    <a:pt x="182" y="157"/>
                  </a:cubicBezTo>
                  <a:cubicBezTo>
                    <a:pt x="182" y="157"/>
                    <a:pt x="182" y="158"/>
                    <a:pt x="182" y="157"/>
                  </a:cubicBezTo>
                  <a:cubicBezTo>
                    <a:pt x="182" y="157"/>
                    <a:pt x="182" y="157"/>
                    <a:pt x="182" y="157"/>
                  </a:cubicBezTo>
                  <a:cubicBezTo>
                    <a:pt x="180" y="154"/>
                    <a:pt x="178" y="152"/>
                    <a:pt x="176" y="150"/>
                  </a:cubicBezTo>
                  <a:cubicBezTo>
                    <a:pt x="173" y="146"/>
                    <a:pt x="169" y="143"/>
                    <a:pt x="165" y="140"/>
                  </a:cubicBezTo>
                  <a:cubicBezTo>
                    <a:pt x="165" y="140"/>
                    <a:pt x="165" y="140"/>
                    <a:pt x="165" y="140"/>
                  </a:cubicBezTo>
                  <a:cubicBezTo>
                    <a:pt x="164" y="139"/>
                    <a:pt x="161" y="139"/>
                    <a:pt x="161" y="138"/>
                  </a:cubicBezTo>
                  <a:cubicBezTo>
                    <a:pt x="160" y="138"/>
                    <a:pt x="159" y="137"/>
                    <a:pt x="159" y="138"/>
                  </a:cubicBezTo>
                  <a:cubicBezTo>
                    <a:pt x="159" y="137"/>
                    <a:pt x="158" y="137"/>
                    <a:pt x="157" y="137"/>
                  </a:cubicBezTo>
                  <a:cubicBezTo>
                    <a:pt x="158" y="133"/>
                    <a:pt x="158" y="133"/>
                    <a:pt x="158" y="133"/>
                  </a:cubicBezTo>
                  <a:cubicBezTo>
                    <a:pt x="161" y="122"/>
                    <a:pt x="163" y="111"/>
                    <a:pt x="165" y="100"/>
                  </a:cubicBezTo>
                  <a:cubicBezTo>
                    <a:pt x="166" y="89"/>
                    <a:pt x="167" y="78"/>
                    <a:pt x="166" y="67"/>
                  </a:cubicBezTo>
                  <a:cubicBezTo>
                    <a:pt x="165" y="55"/>
                    <a:pt x="162" y="44"/>
                    <a:pt x="157" y="34"/>
                  </a:cubicBezTo>
                  <a:cubicBezTo>
                    <a:pt x="152" y="24"/>
                    <a:pt x="144" y="15"/>
                    <a:pt x="134" y="9"/>
                  </a:cubicBezTo>
                  <a:cubicBezTo>
                    <a:pt x="124" y="3"/>
                    <a:pt x="113" y="0"/>
                    <a:pt x="101" y="2"/>
                  </a:cubicBezTo>
                  <a:cubicBezTo>
                    <a:pt x="96" y="3"/>
                    <a:pt x="90" y="5"/>
                    <a:pt x="86" y="9"/>
                  </a:cubicBezTo>
                  <a:cubicBezTo>
                    <a:pt x="81" y="13"/>
                    <a:pt x="78" y="18"/>
                    <a:pt x="76" y="23"/>
                  </a:cubicBezTo>
                  <a:cubicBezTo>
                    <a:pt x="74" y="28"/>
                    <a:pt x="73" y="34"/>
                    <a:pt x="73" y="39"/>
                  </a:cubicBezTo>
                  <a:cubicBezTo>
                    <a:pt x="73" y="45"/>
                    <a:pt x="75" y="51"/>
                    <a:pt x="78" y="55"/>
                  </a:cubicBezTo>
                  <a:cubicBezTo>
                    <a:pt x="82" y="60"/>
                    <a:pt x="88" y="62"/>
                    <a:pt x="93" y="61"/>
                  </a:cubicBezTo>
                  <a:cubicBezTo>
                    <a:pt x="99" y="60"/>
                    <a:pt x="104" y="57"/>
                    <a:pt x="106" y="52"/>
                  </a:cubicBezTo>
                  <a:cubicBezTo>
                    <a:pt x="104" y="57"/>
                    <a:pt x="99" y="60"/>
                    <a:pt x="93" y="60"/>
                  </a:cubicBezTo>
                  <a:cubicBezTo>
                    <a:pt x="88" y="61"/>
                    <a:pt x="83" y="58"/>
                    <a:pt x="79" y="54"/>
                  </a:cubicBezTo>
                  <a:cubicBezTo>
                    <a:pt x="76" y="50"/>
                    <a:pt x="75" y="45"/>
                    <a:pt x="75" y="39"/>
                  </a:cubicBezTo>
                  <a:cubicBezTo>
                    <a:pt x="75" y="34"/>
                    <a:pt x="76" y="29"/>
                    <a:pt x="78" y="24"/>
                  </a:cubicBezTo>
                  <a:cubicBezTo>
                    <a:pt x="80" y="19"/>
                    <a:pt x="83" y="15"/>
                    <a:pt x="88" y="12"/>
                  </a:cubicBezTo>
                  <a:cubicBezTo>
                    <a:pt x="92" y="8"/>
                    <a:pt x="97" y="6"/>
                    <a:pt x="102" y="6"/>
                  </a:cubicBezTo>
                  <a:cubicBezTo>
                    <a:pt x="112" y="4"/>
                    <a:pt x="123" y="7"/>
                    <a:pt x="132" y="13"/>
                  </a:cubicBezTo>
                  <a:cubicBezTo>
                    <a:pt x="140" y="19"/>
                    <a:pt x="147" y="27"/>
                    <a:pt x="152" y="36"/>
                  </a:cubicBezTo>
                  <a:cubicBezTo>
                    <a:pt x="157" y="46"/>
                    <a:pt x="159" y="56"/>
                    <a:pt x="159" y="67"/>
                  </a:cubicBezTo>
                  <a:cubicBezTo>
                    <a:pt x="160" y="88"/>
                    <a:pt x="157" y="110"/>
                    <a:pt x="151" y="131"/>
                  </a:cubicBezTo>
                  <a:cubicBezTo>
                    <a:pt x="150" y="134"/>
                    <a:pt x="150" y="134"/>
                    <a:pt x="150" y="134"/>
                  </a:cubicBezTo>
                  <a:cubicBezTo>
                    <a:pt x="150" y="135"/>
                    <a:pt x="150" y="135"/>
                    <a:pt x="150" y="135"/>
                  </a:cubicBezTo>
                  <a:cubicBezTo>
                    <a:pt x="150" y="135"/>
                    <a:pt x="150" y="135"/>
                    <a:pt x="150" y="135"/>
                  </a:cubicBezTo>
                  <a:cubicBezTo>
                    <a:pt x="150" y="135"/>
                    <a:pt x="149" y="134"/>
                    <a:pt x="148" y="134"/>
                  </a:cubicBezTo>
                  <a:cubicBezTo>
                    <a:pt x="148" y="134"/>
                    <a:pt x="148" y="134"/>
                    <a:pt x="148" y="134"/>
                  </a:cubicBezTo>
                  <a:cubicBezTo>
                    <a:pt x="144" y="133"/>
                    <a:pt x="140" y="133"/>
                    <a:pt x="135" y="133"/>
                  </a:cubicBezTo>
                  <a:cubicBezTo>
                    <a:pt x="132" y="133"/>
                    <a:pt x="135" y="133"/>
                    <a:pt x="133" y="133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1" y="133"/>
                    <a:pt x="131" y="134"/>
                    <a:pt x="130" y="134"/>
                  </a:cubicBezTo>
                  <a:cubicBezTo>
                    <a:pt x="131" y="133"/>
                    <a:pt x="130" y="133"/>
                    <a:pt x="130" y="133"/>
                  </a:cubicBezTo>
                  <a:cubicBezTo>
                    <a:pt x="128" y="134"/>
                    <a:pt x="128" y="134"/>
                    <a:pt x="126" y="134"/>
                  </a:cubicBezTo>
                  <a:cubicBezTo>
                    <a:pt x="126" y="134"/>
                    <a:pt x="126" y="134"/>
                    <a:pt x="126" y="134"/>
                  </a:cubicBezTo>
                  <a:cubicBezTo>
                    <a:pt x="124" y="134"/>
                    <a:pt x="122" y="134"/>
                    <a:pt x="121" y="134"/>
                  </a:cubicBezTo>
                  <a:cubicBezTo>
                    <a:pt x="111" y="137"/>
                    <a:pt x="102" y="141"/>
                    <a:pt x="96" y="148"/>
                  </a:cubicBezTo>
                  <a:cubicBezTo>
                    <a:pt x="89" y="155"/>
                    <a:pt x="86" y="165"/>
                    <a:pt x="84" y="174"/>
                  </a:cubicBezTo>
                  <a:cubicBezTo>
                    <a:pt x="83" y="176"/>
                    <a:pt x="83" y="176"/>
                    <a:pt x="83" y="178"/>
                  </a:cubicBezTo>
                  <a:cubicBezTo>
                    <a:pt x="83" y="178"/>
                    <a:pt x="83" y="178"/>
                    <a:pt x="83" y="178"/>
                  </a:cubicBezTo>
                  <a:cubicBezTo>
                    <a:pt x="82" y="178"/>
                    <a:pt x="83" y="180"/>
                    <a:pt x="82" y="180"/>
                  </a:cubicBezTo>
                  <a:cubicBezTo>
                    <a:pt x="82" y="182"/>
                    <a:pt x="82" y="183"/>
                    <a:pt x="81" y="184"/>
                  </a:cubicBezTo>
                  <a:cubicBezTo>
                    <a:pt x="81" y="184"/>
                    <a:pt x="80" y="183"/>
                    <a:pt x="78" y="182"/>
                  </a:cubicBezTo>
                  <a:cubicBezTo>
                    <a:pt x="74" y="178"/>
                    <a:pt x="68" y="175"/>
                    <a:pt x="64" y="171"/>
                  </a:cubicBezTo>
                  <a:cubicBezTo>
                    <a:pt x="63" y="170"/>
                    <a:pt x="64" y="171"/>
                    <a:pt x="63" y="170"/>
                  </a:cubicBezTo>
                  <a:cubicBezTo>
                    <a:pt x="59" y="166"/>
                    <a:pt x="52" y="161"/>
                    <a:pt x="46" y="156"/>
                  </a:cubicBezTo>
                  <a:cubicBezTo>
                    <a:pt x="47" y="157"/>
                    <a:pt x="47" y="157"/>
                    <a:pt x="47" y="157"/>
                  </a:cubicBezTo>
                  <a:cubicBezTo>
                    <a:pt x="46" y="156"/>
                    <a:pt x="45" y="154"/>
                    <a:pt x="44" y="153"/>
                  </a:cubicBezTo>
                  <a:cubicBezTo>
                    <a:pt x="44" y="153"/>
                    <a:pt x="44" y="154"/>
                    <a:pt x="44" y="154"/>
                  </a:cubicBezTo>
                  <a:cubicBezTo>
                    <a:pt x="44" y="153"/>
                    <a:pt x="42" y="152"/>
                    <a:pt x="42" y="151"/>
                  </a:cubicBezTo>
                  <a:cubicBezTo>
                    <a:pt x="42" y="151"/>
                    <a:pt x="42" y="151"/>
                    <a:pt x="41" y="150"/>
                  </a:cubicBezTo>
                  <a:cubicBezTo>
                    <a:pt x="41" y="150"/>
                    <a:pt x="41" y="150"/>
                    <a:pt x="41" y="150"/>
                  </a:cubicBezTo>
                  <a:cubicBezTo>
                    <a:pt x="40" y="147"/>
                    <a:pt x="37" y="145"/>
                    <a:pt x="36" y="143"/>
                  </a:cubicBezTo>
                  <a:cubicBezTo>
                    <a:pt x="36" y="143"/>
                    <a:pt x="36" y="143"/>
                    <a:pt x="36" y="143"/>
                  </a:cubicBezTo>
                  <a:cubicBezTo>
                    <a:pt x="34" y="139"/>
                    <a:pt x="31" y="133"/>
                    <a:pt x="29" y="128"/>
                  </a:cubicBezTo>
                  <a:cubicBezTo>
                    <a:pt x="29" y="129"/>
                    <a:pt x="29" y="129"/>
                    <a:pt x="29" y="129"/>
                  </a:cubicBezTo>
                  <a:cubicBezTo>
                    <a:pt x="29" y="128"/>
                    <a:pt x="28" y="127"/>
                    <a:pt x="28" y="125"/>
                  </a:cubicBezTo>
                  <a:cubicBezTo>
                    <a:pt x="27" y="125"/>
                    <a:pt x="27" y="123"/>
                    <a:pt x="27" y="121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20"/>
                    <a:pt x="26" y="120"/>
                    <a:pt x="26" y="119"/>
                  </a:cubicBezTo>
                  <a:cubicBezTo>
                    <a:pt x="25" y="118"/>
                    <a:pt x="25" y="118"/>
                    <a:pt x="25" y="118"/>
                  </a:cubicBezTo>
                  <a:cubicBezTo>
                    <a:pt x="26" y="117"/>
                    <a:pt x="25" y="116"/>
                    <a:pt x="25" y="115"/>
                  </a:cubicBezTo>
                  <a:cubicBezTo>
                    <a:pt x="25" y="115"/>
                    <a:pt x="25" y="115"/>
                    <a:pt x="25" y="115"/>
                  </a:cubicBezTo>
                  <a:cubicBezTo>
                    <a:pt x="25" y="114"/>
                    <a:pt x="24" y="114"/>
                    <a:pt x="24" y="113"/>
                  </a:cubicBezTo>
                  <a:cubicBezTo>
                    <a:pt x="24" y="113"/>
                    <a:pt x="24" y="113"/>
                    <a:pt x="24" y="113"/>
                  </a:cubicBezTo>
                  <a:cubicBezTo>
                    <a:pt x="24" y="111"/>
                    <a:pt x="23" y="110"/>
                    <a:pt x="24" y="110"/>
                  </a:cubicBezTo>
                  <a:cubicBezTo>
                    <a:pt x="23" y="109"/>
                    <a:pt x="24" y="112"/>
                    <a:pt x="23" y="111"/>
                  </a:cubicBezTo>
                  <a:cubicBezTo>
                    <a:pt x="22" y="104"/>
                    <a:pt x="21" y="97"/>
                    <a:pt x="22" y="90"/>
                  </a:cubicBezTo>
                  <a:cubicBezTo>
                    <a:pt x="22" y="89"/>
                    <a:pt x="22" y="88"/>
                    <a:pt x="21" y="88"/>
                  </a:cubicBezTo>
                  <a:cubicBezTo>
                    <a:pt x="22" y="88"/>
                    <a:pt x="22" y="86"/>
                    <a:pt x="22" y="85"/>
                  </a:cubicBezTo>
                  <a:cubicBezTo>
                    <a:pt x="22" y="85"/>
                    <a:pt x="22" y="85"/>
                    <a:pt x="22" y="84"/>
                  </a:cubicBezTo>
                  <a:cubicBezTo>
                    <a:pt x="22" y="83"/>
                    <a:pt x="22" y="83"/>
                    <a:pt x="22" y="81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1"/>
                    <a:pt x="23" y="79"/>
                    <a:pt x="23" y="78"/>
                  </a:cubicBezTo>
                  <a:cubicBezTo>
                    <a:pt x="23" y="78"/>
                    <a:pt x="23" y="78"/>
                    <a:pt x="23" y="78"/>
                  </a:cubicBezTo>
                  <a:cubicBezTo>
                    <a:pt x="23" y="77"/>
                    <a:pt x="23" y="76"/>
                    <a:pt x="24" y="74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24" y="73"/>
                    <a:pt x="24" y="74"/>
                    <a:pt x="24" y="72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5" y="71"/>
                    <a:pt x="25" y="69"/>
                    <a:pt x="26" y="67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6" y="64"/>
                    <a:pt x="25" y="64"/>
                    <a:pt x="25" y="64"/>
                  </a:cubicBezTo>
                  <a:cubicBezTo>
                    <a:pt x="24" y="63"/>
                    <a:pt x="24" y="63"/>
                    <a:pt x="24" y="63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4" y="64"/>
                    <a:pt x="23" y="64"/>
                    <a:pt x="23" y="64"/>
                  </a:cubicBezTo>
                  <a:cubicBezTo>
                    <a:pt x="22" y="64"/>
                    <a:pt x="23" y="65"/>
                    <a:pt x="21" y="65"/>
                  </a:cubicBezTo>
                  <a:cubicBezTo>
                    <a:pt x="21" y="64"/>
                    <a:pt x="18" y="64"/>
                    <a:pt x="19" y="64"/>
                  </a:cubicBezTo>
                  <a:cubicBezTo>
                    <a:pt x="18" y="64"/>
                    <a:pt x="15" y="63"/>
                    <a:pt x="14" y="63"/>
                  </a:cubicBezTo>
                  <a:cubicBezTo>
                    <a:pt x="14" y="63"/>
                    <a:pt x="13" y="63"/>
                    <a:pt x="14" y="64"/>
                  </a:cubicBezTo>
                  <a:cubicBezTo>
                    <a:pt x="14" y="64"/>
                    <a:pt x="13" y="64"/>
                    <a:pt x="13" y="63"/>
                  </a:cubicBezTo>
                  <a:cubicBezTo>
                    <a:pt x="13" y="64"/>
                    <a:pt x="14" y="64"/>
                    <a:pt x="14" y="64"/>
                  </a:cubicBezTo>
                  <a:cubicBezTo>
                    <a:pt x="13" y="64"/>
                    <a:pt x="11" y="63"/>
                    <a:pt x="11" y="62"/>
                  </a:cubicBezTo>
                  <a:cubicBezTo>
                    <a:pt x="9" y="61"/>
                    <a:pt x="9" y="60"/>
                    <a:pt x="9" y="58"/>
                  </a:cubicBezTo>
                  <a:cubicBezTo>
                    <a:pt x="9" y="59"/>
                    <a:pt x="8" y="58"/>
                    <a:pt x="8" y="58"/>
                  </a:cubicBezTo>
                  <a:cubicBezTo>
                    <a:pt x="8" y="57"/>
                    <a:pt x="8" y="56"/>
                    <a:pt x="9" y="56"/>
                  </a:cubicBezTo>
                  <a:cubicBezTo>
                    <a:pt x="9" y="55"/>
                    <a:pt x="8" y="55"/>
                    <a:pt x="8" y="54"/>
                  </a:cubicBezTo>
                  <a:cubicBezTo>
                    <a:pt x="9" y="55"/>
                    <a:pt x="9" y="54"/>
                    <a:pt x="9" y="54"/>
                  </a:cubicBezTo>
                  <a:cubicBezTo>
                    <a:pt x="9" y="54"/>
                    <a:pt x="10" y="51"/>
                    <a:pt x="10" y="51"/>
                  </a:cubicBezTo>
                  <a:cubicBezTo>
                    <a:pt x="10" y="51"/>
                    <a:pt x="9" y="52"/>
                    <a:pt x="10" y="51"/>
                  </a:cubicBezTo>
                  <a:cubicBezTo>
                    <a:pt x="10" y="50"/>
                    <a:pt x="11" y="50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2" y="49"/>
                    <a:pt x="14" y="48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4" y="48"/>
                    <a:pt x="14" y="48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47"/>
                    <a:pt x="17" y="47"/>
                    <a:pt x="17" y="47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5" y="44"/>
                    <a:pt x="15" y="45"/>
                    <a:pt x="14" y="45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2" y="45"/>
                    <a:pt x="9" y="43"/>
                    <a:pt x="8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7" y="42"/>
                    <a:pt x="7" y="43"/>
                    <a:pt x="6" y="42"/>
                  </a:cubicBezTo>
                  <a:cubicBezTo>
                    <a:pt x="6" y="42"/>
                    <a:pt x="5" y="42"/>
                    <a:pt x="5" y="41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4" y="41"/>
                    <a:pt x="4" y="40"/>
                    <a:pt x="4" y="39"/>
                  </a:cubicBezTo>
                  <a:cubicBezTo>
                    <a:pt x="3" y="38"/>
                    <a:pt x="3" y="36"/>
                    <a:pt x="4" y="35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5" y="32"/>
                    <a:pt x="6" y="32"/>
                  </a:cubicBezTo>
                  <a:cubicBezTo>
                    <a:pt x="6" y="31"/>
                    <a:pt x="7" y="31"/>
                    <a:pt x="7" y="30"/>
                  </a:cubicBezTo>
                  <a:cubicBezTo>
                    <a:pt x="7" y="31"/>
                    <a:pt x="6" y="31"/>
                    <a:pt x="7" y="30"/>
                  </a:cubicBezTo>
                  <a:cubicBezTo>
                    <a:pt x="8" y="29"/>
                    <a:pt x="7" y="30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11" y="29"/>
                    <a:pt x="10" y="29"/>
                  </a:cubicBezTo>
                  <a:cubicBezTo>
                    <a:pt x="10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3" y="29"/>
                    <a:pt x="13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30"/>
                    <a:pt x="15" y="30"/>
                    <a:pt x="16" y="30"/>
                  </a:cubicBezTo>
                  <a:cubicBezTo>
                    <a:pt x="18" y="31"/>
                    <a:pt x="20" y="32"/>
                    <a:pt x="21" y="32"/>
                  </a:cubicBezTo>
                  <a:cubicBezTo>
                    <a:pt x="22" y="32"/>
                    <a:pt x="23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5" y="31"/>
                    <a:pt x="25" y="31"/>
                    <a:pt x="25" y="30"/>
                  </a:cubicBezTo>
                  <a:cubicBezTo>
                    <a:pt x="25" y="30"/>
                    <a:pt x="25" y="29"/>
                    <a:pt x="24" y="28"/>
                  </a:cubicBezTo>
                  <a:cubicBezTo>
                    <a:pt x="24" y="26"/>
                    <a:pt x="25" y="27"/>
                    <a:pt x="25" y="27"/>
                  </a:cubicBezTo>
                  <a:cubicBezTo>
                    <a:pt x="24" y="26"/>
                    <a:pt x="25" y="24"/>
                    <a:pt x="25" y="22"/>
                  </a:cubicBezTo>
                  <a:cubicBezTo>
                    <a:pt x="25" y="23"/>
                    <a:pt x="25" y="24"/>
                    <a:pt x="25" y="23"/>
                  </a:cubicBezTo>
                  <a:cubicBezTo>
                    <a:pt x="24" y="22"/>
                    <a:pt x="26" y="21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0"/>
                    <a:pt x="28" y="19"/>
                    <a:pt x="28" y="19"/>
                  </a:cubicBezTo>
                  <a:cubicBezTo>
                    <a:pt x="28" y="18"/>
                    <a:pt x="29" y="17"/>
                    <a:pt x="29" y="18"/>
                  </a:cubicBezTo>
                  <a:cubicBezTo>
                    <a:pt x="30" y="17"/>
                    <a:pt x="31" y="17"/>
                    <a:pt x="33" y="17"/>
                  </a:cubicBezTo>
                  <a:cubicBezTo>
                    <a:pt x="34" y="17"/>
                    <a:pt x="35" y="18"/>
                    <a:pt x="36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7" y="19"/>
                    <a:pt x="38" y="19"/>
                    <a:pt x="37" y="18"/>
                  </a:cubicBezTo>
                  <a:cubicBezTo>
                    <a:pt x="39" y="19"/>
                    <a:pt x="38" y="20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23"/>
                    <a:pt x="40" y="23"/>
                    <a:pt x="41" y="24"/>
                  </a:cubicBezTo>
                  <a:cubicBezTo>
                    <a:pt x="41" y="25"/>
                    <a:pt x="41" y="24"/>
                    <a:pt x="42" y="24"/>
                  </a:cubicBezTo>
                  <a:cubicBezTo>
                    <a:pt x="42" y="25"/>
                    <a:pt x="42" y="26"/>
                    <a:pt x="42" y="26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2" y="27"/>
                    <a:pt x="42" y="28"/>
                    <a:pt x="43" y="28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44" y="28"/>
                    <a:pt x="45" y="28"/>
                    <a:pt x="45" y="28"/>
                  </a:cubicBezTo>
                  <a:cubicBezTo>
                    <a:pt x="45" y="28"/>
                    <a:pt x="45" y="29"/>
                    <a:pt x="44" y="29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45" y="29"/>
                    <a:pt x="45" y="28"/>
                    <a:pt x="46" y="28"/>
                  </a:cubicBezTo>
                  <a:cubicBezTo>
                    <a:pt x="45" y="28"/>
                    <a:pt x="46" y="27"/>
                    <a:pt x="47" y="27"/>
                  </a:cubicBezTo>
                  <a:cubicBezTo>
                    <a:pt x="47" y="26"/>
                    <a:pt x="48" y="26"/>
                    <a:pt x="48" y="26"/>
                  </a:cubicBezTo>
                  <a:cubicBezTo>
                    <a:pt x="48" y="26"/>
                    <a:pt x="49" y="25"/>
                    <a:pt x="48" y="25"/>
                  </a:cubicBezTo>
                  <a:cubicBezTo>
                    <a:pt x="48" y="26"/>
                    <a:pt x="48" y="26"/>
                    <a:pt x="47" y="26"/>
                  </a:cubicBezTo>
                  <a:cubicBezTo>
                    <a:pt x="48" y="26"/>
                    <a:pt x="48" y="25"/>
                    <a:pt x="49" y="25"/>
                  </a:cubicBezTo>
                  <a:cubicBezTo>
                    <a:pt x="49" y="25"/>
                    <a:pt x="49" y="26"/>
                    <a:pt x="50" y="24"/>
                  </a:cubicBezTo>
                  <a:cubicBezTo>
                    <a:pt x="49" y="25"/>
                    <a:pt x="49" y="25"/>
                    <a:pt x="49" y="25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1" y="24"/>
                    <a:pt x="52" y="23"/>
                    <a:pt x="53" y="23"/>
                  </a:cubicBezTo>
                  <a:cubicBezTo>
                    <a:pt x="53" y="22"/>
                    <a:pt x="54" y="22"/>
                    <a:pt x="54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5" y="21"/>
                    <a:pt x="56" y="21"/>
                    <a:pt x="56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8" y="23"/>
                    <a:pt x="58" y="22"/>
                    <a:pt x="59" y="23"/>
                  </a:cubicBezTo>
                  <a:cubicBezTo>
                    <a:pt x="59" y="24"/>
                    <a:pt x="59" y="25"/>
                    <a:pt x="58" y="24"/>
                  </a:cubicBezTo>
                  <a:cubicBezTo>
                    <a:pt x="59" y="26"/>
                    <a:pt x="59" y="29"/>
                    <a:pt x="59" y="31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59" y="34"/>
                    <a:pt x="57" y="37"/>
                    <a:pt x="57" y="40"/>
                  </a:cubicBezTo>
                  <a:cubicBezTo>
                    <a:pt x="57" y="39"/>
                    <a:pt x="57" y="40"/>
                    <a:pt x="57" y="40"/>
                  </a:cubicBezTo>
                  <a:cubicBezTo>
                    <a:pt x="56" y="40"/>
                    <a:pt x="57" y="41"/>
                    <a:pt x="56" y="41"/>
                  </a:cubicBezTo>
                  <a:cubicBezTo>
                    <a:pt x="56" y="41"/>
                    <a:pt x="56" y="41"/>
                    <a:pt x="56" y="40"/>
                  </a:cubicBezTo>
                  <a:cubicBezTo>
                    <a:pt x="55" y="42"/>
                    <a:pt x="54" y="44"/>
                    <a:pt x="53" y="45"/>
                  </a:cubicBezTo>
                  <a:cubicBezTo>
                    <a:pt x="54" y="44"/>
                    <a:pt x="53" y="45"/>
                    <a:pt x="53" y="45"/>
                  </a:cubicBezTo>
                  <a:cubicBezTo>
                    <a:pt x="53" y="45"/>
                    <a:pt x="53" y="46"/>
                    <a:pt x="52" y="47"/>
                  </a:cubicBezTo>
                  <a:cubicBezTo>
                    <a:pt x="52" y="47"/>
                    <a:pt x="52" y="47"/>
                    <a:pt x="52" y="47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1" y="47"/>
                    <a:pt x="51" y="47"/>
                    <a:pt x="50" y="48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49" y="49"/>
                    <a:pt x="48" y="49"/>
                    <a:pt x="47" y="50"/>
                  </a:cubicBezTo>
                  <a:cubicBezTo>
                    <a:pt x="47" y="50"/>
                    <a:pt x="47" y="50"/>
                    <a:pt x="46" y="51"/>
                  </a:cubicBezTo>
                  <a:cubicBezTo>
                    <a:pt x="46" y="51"/>
                    <a:pt x="46" y="51"/>
                    <a:pt x="46" y="51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5" y="52"/>
                    <a:pt x="45" y="53"/>
                    <a:pt x="45" y="52"/>
                  </a:cubicBezTo>
                  <a:cubicBezTo>
                    <a:pt x="45" y="54"/>
                    <a:pt x="45" y="55"/>
                    <a:pt x="45" y="56"/>
                  </a:cubicBezTo>
                  <a:cubicBezTo>
                    <a:pt x="44" y="60"/>
                    <a:pt x="43" y="65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70"/>
                    <a:pt x="43" y="69"/>
                    <a:pt x="43" y="70"/>
                  </a:cubicBezTo>
                  <a:cubicBezTo>
                    <a:pt x="43" y="70"/>
                    <a:pt x="43" y="71"/>
                    <a:pt x="43" y="70"/>
                  </a:cubicBezTo>
                  <a:cubicBezTo>
                    <a:pt x="44" y="72"/>
                    <a:pt x="43" y="72"/>
                    <a:pt x="43" y="73"/>
                  </a:cubicBezTo>
                  <a:cubicBezTo>
                    <a:pt x="43" y="73"/>
                    <a:pt x="43" y="72"/>
                    <a:pt x="43" y="73"/>
                  </a:cubicBezTo>
                  <a:cubicBezTo>
                    <a:pt x="43" y="73"/>
                    <a:pt x="43" y="75"/>
                    <a:pt x="43" y="75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43" y="77"/>
                    <a:pt x="44" y="73"/>
                    <a:pt x="44" y="74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5" y="76"/>
                    <a:pt x="45" y="73"/>
                    <a:pt x="45" y="75"/>
                  </a:cubicBezTo>
                  <a:cubicBezTo>
                    <a:pt x="45" y="76"/>
                    <a:pt x="44" y="77"/>
                    <a:pt x="44" y="76"/>
                  </a:cubicBezTo>
                  <a:cubicBezTo>
                    <a:pt x="44" y="78"/>
                    <a:pt x="43" y="77"/>
                    <a:pt x="43" y="79"/>
                  </a:cubicBezTo>
                  <a:cubicBezTo>
                    <a:pt x="43" y="80"/>
                    <a:pt x="43" y="78"/>
                    <a:pt x="43" y="78"/>
                  </a:cubicBezTo>
                  <a:cubicBezTo>
                    <a:pt x="44" y="79"/>
                    <a:pt x="43" y="80"/>
                    <a:pt x="43" y="81"/>
                  </a:cubicBezTo>
                  <a:cubicBezTo>
                    <a:pt x="43" y="80"/>
                    <a:pt x="43" y="81"/>
                    <a:pt x="43" y="81"/>
                  </a:cubicBezTo>
                  <a:cubicBezTo>
                    <a:pt x="43" y="83"/>
                    <a:pt x="43" y="81"/>
                    <a:pt x="43" y="82"/>
                  </a:cubicBezTo>
                  <a:cubicBezTo>
                    <a:pt x="43" y="83"/>
                    <a:pt x="43" y="84"/>
                    <a:pt x="43" y="83"/>
                  </a:cubicBezTo>
                  <a:cubicBezTo>
                    <a:pt x="42" y="83"/>
                    <a:pt x="43" y="84"/>
                    <a:pt x="43" y="85"/>
                  </a:cubicBezTo>
                  <a:cubicBezTo>
                    <a:pt x="43" y="86"/>
                    <a:pt x="43" y="84"/>
                    <a:pt x="44" y="85"/>
                  </a:cubicBezTo>
                  <a:cubicBezTo>
                    <a:pt x="43" y="85"/>
                    <a:pt x="43" y="88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4" y="88"/>
                    <a:pt x="43" y="89"/>
                    <a:pt x="44" y="90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44" y="92"/>
                    <a:pt x="44" y="94"/>
                    <a:pt x="44" y="94"/>
                  </a:cubicBezTo>
                  <a:cubicBezTo>
                    <a:pt x="44" y="94"/>
                    <a:pt x="45" y="96"/>
                    <a:pt x="44" y="95"/>
                  </a:cubicBezTo>
                  <a:cubicBezTo>
                    <a:pt x="44" y="94"/>
                    <a:pt x="44" y="94"/>
                    <a:pt x="44" y="93"/>
                  </a:cubicBezTo>
                  <a:cubicBezTo>
                    <a:pt x="44" y="94"/>
                    <a:pt x="44" y="95"/>
                    <a:pt x="44" y="96"/>
                  </a:cubicBezTo>
                  <a:cubicBezTo>
                    <a:pt x="44" y="96"/>
                    <a:pt x="44" y="96"/>
                    <a:pt x="44" y="96"/>
                  </a:cubicBezTo>
                  <a:cubicBezTo>
                    <a:pt x="44" y="96"/>
                    <a:pt x="44" y="97"/>
                    <a:pt x="44" y="98"/>
                  </a:cubicBezTo>
                  <a:cubicBezTo>
                    <a:pt x="44" y="97"/>
                    <a:pt x="44" y="97"/>
                    <a:pt x="44" y="98"/>
                  </a:cubicBezTo>
                  <a:cubicBezTo>
                    <a:pt x="44" y="98"/>
                    <a:pt x="44" y="98"/>
                    <a:pt x="44" y="98"/>
                  </a:cubicBezTo>
                  <a:cubicBezTo>
                    <a:pt x="44" y="100"/>
                    <a:pt x="45" y="98"/>
                    <a:pt x="45" y="100"/>
                  </a:cubicBezTo>
                  <a:cubicBezTo>
                    <a:pt x="45" y="99"/>
                    <a:pt x="45" y="99"/>
                    <a:pt x="45" y="99"/>
                  </a:cubicBezTo>
                  <a:cubicBezTo>
                    <a:pt x="45" y="99"/>
                    <a:pt x="45" y="100"/>
                    <a:pt x="45" y="100"/>
                  </a:cubicBezTo>
                  <a:cubicBezTo>
                    <a:pt x="45" y="101"/>
                    <a:pt x="45" y="101"/>
                    <a:pt x="45" y="102"/>
                  </a:cubicBezTo>
                  <a:cubicBezTo>
                    <a:pt x="45" y="103"/>
                    <a:pt x="45" y="102"/>
                    <a:pt x="45" y="103"/>
                  </a:cubicBezTo>
                  <a:cubicBezTo>
                    <a:pt x="45" y="102"/>
                    <a:pt x="45" y="102"/>
                    <a:pt x="45" y="102"/>
                  </a:cubicBezTo>
                  <a:cubicBezTo>
                    <a:pt x="45" y="102"/>
                    <a:pt x="46" y="102"/>
                    <a:pt x="46" y="104"/>
                  </a:cubicBezTo>
                  <a:cubicBezTo>
                    <a:pt x="46" y="104"/>
                    <a:pt x="46" y="106"/>
                    <a:pt x="46" y="105"/>
                  </a:cubicBezTo>
                  <a:cubicBezTo>
                    <a:pt x="46" y="105"/>
                    <a:pt x="46" y="106"/>
                    <a:pt x="46" y="105"/>
                  </a:cubicBezTo>
                  <a:cubicBezTo>
                    <a:pt x="47" y="107"/>
                    <a:pt x="46" y="105"/>
                    <a:pt x="46" y="107"/>
                  </a:cubicBezTo>
                  <a:cubicBezTo>
                    <a:pt x="47" y="107"/>
                    <a:pt x="47" y="108"/>
                    <a:pt x="48" y="109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9"/>
                    <a:pt x="48" y="109"/>
                    <a:pt x="48" y="109"/>
                  </a:cubicBezTo>
                  <a:cubicBezTo>
                    <a:pt x="48" y="108"/>
                    <a:pt x="49" y="109"/>
                    <a:pt x="49" y="108"/>
                  </a:cubicBezTo>
                  <a:cubicBezTo>
                    <a:pt x="49" y="109"/>
                    <a:pt x="49" y="110"/>
                    <a:pt x="49" y="110"/>
                  </a:cubicBezTo>
                  <a:cubicBezTo>
                    <a:pt x="48" y="109"/>
                    <a:pt x="49" y="112"/>
                    <a:pt x="48" y="112"/>
                  </a:cubicBezTo>
                  <a:cubicBezTo>
                    <a:pt x="49" y="114"/>
                    <a:pt x="50" y="113"/>
                    <a:pt x="50" y="116"/>
                  </a:cubicBezTo>
                  <a:cubicBezTo>
                    <a:pt x="50" y="115"/>
                    <a:pt x="50" y="116"/>
                    <a:pt x="50" y="115"/>
                  </a:cubicBezTo>
                  <a:cubicBezTo>
                    <a:pt x="50" y="116"/>
                    <a:pt x="50" y="116"/>
                    <a:pt x="50" y="118"/>
                  </a:cubicBezTo>
                  <a:cubicBezTo>
                    <a:pt x="50" y="116"/>
                    <a:pt x="51" y="119"/>
                    <a:pt x="51" y="117"/>
                  </a:cubicBezTo>
                  <a:cubicBezTo>
                    <a:pt x="51" y="117"/>
                    <a:pt x="50" y="116"/>
                    <a:pt x="50" y="116"/>
                  </a:cubicBezTo>
                  <a:cubicBezTo>
                    <a:pt x="51" y="116"/>
                    <a:pt x="51" y="115"/>
                    <a:pt x="51" y="117"/>
                  </a:cubicBezTo>
                  <a:cubicBezTo>
                    <a:pt x="52" y="118"/>
                    <a:pt x="52" y="119"/>
                    <a:pt x="52" y="119"/>
                  </a:cubicBezTo>
                  <a:cubicBezTo>
                    <a:pt x="52" y="119"/>
                    <a:pt x="51" y="117"/>
                    <a:pt x="51" y="118"/>
                  </a:cubicBezTo>
                  <a:cubicBezTo>
                    <a:pt x="52" y="120"/>
                    <a:pt x="52" y="120"/>
                    <a:pt x="52" y="121"/>
                  </a:cubicBezTo>
                  <a:cubicBezTo>
                    <a:pt x="52" y="120"/>
                    <a:pt x="51" y="120"/>
                    <a:pt x="51" y="120"/>
                  </a:cubicBezTo>
                  <a:cubicBezTo>
                    <a:pt x="52" y="121"/>
                    <a:pt x="52" y="121"/>
                    <a:pt x="52" y="121"/>
                  </a:cubicBezTo>
                  <a:cubicBezTo>
                    <a:pt x="52" y="121"/>
                    <a:pt x="52" y="121"/>
                    <a:pt x="52" y="121"/>
                  </a:cubicBezTo>
                  <a:cubicBezTo>
                    <a:pt x="53" y="122"/>
                    <a:pt x="52" y="121"/>
                    <a:pt x="53" y="123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4" y="123"/>
                    <a:pt x="52" y="121"/>
                    <a:pt x="53" y="121"/>
                  </a:cubicBezTo>
                  <a:cubicBezTo>
                    <a:pt x="53" y="122"/>
                    <a:pt x="53" y="123"/>
                    <a:pt x="54" y="124"/>
                  </a:cubicBezTo>
                  <a:cubicBezTo>
                    <a:pt x="54" y="123"/>
                    <a:pt x="54" y="123"/>
                    <a:pt x="54" y="123"/>
                  </a:cubicBezTo>
                  <a:cubicBezTo>
                    <a:pt x="54" y="124"/>
                    <a:pt x="55" y="124"/>
                    <a:pt x="55" y="126"/>
                  </a:cubicBezTo>
                  <a:cubicBezTo>
                    <a:pt x="56" y="126"/>
                    <a:pt x="55" y="126"/>
                    <a:pt x="55" y="126"/>
                  </a:cubicBezTo>
                  <a:cubicBezTo>
                    <a:pt x="56" y="128"/>
                    <a:pt x="56" y="129"/>
                    <a:pt x="57" y="130"/>
                  </a:cubicBezTo>
                  <a:cubicBezTo>
                    <a:pt x="57" y="129"/>
                    <a:pt x="58" y="132"/>
                    <a:pt x="58" y="130"/>
                  </a:cubicBezTo>
                  <a:cubicBezTo>
                    <a:pt x="57" y="130"/>
                    <a:pt x="56" y="127"/>
                    <a:pt x="56" y="126"/>
                  </a:cubicBezTo>
                  <a:cubicBezTo>
                    <a:pt x="56" y="127"/>
                    <a:pt x="55" y="125"/>
                    <a:pt x="55" y="124"/>
                  </a:cubicBezTo>
                  <a:cubicBezTo>
                    <a:pt x="56" y="126"/>
                    <a:pt x="56" y="125"/>
                    <a:pt x="56" y="125"/>
                  </a:cubicBezTo>
                  <a:cubicBezTo>
                    <a:pt x="57" y="126"/>
                    <a:pt x="57" y="126"/>
                    <a:pt x="57" y="127"/>
                  </a:cubicBezTo>
                  <a:cubicBezTo>
                    <a:pt x="57" y="127"/>
                    <a:pt x="56" y="126"/>
                    <a:pt x="56" y="127"/>
                  </a:cubicBezTo>
                  <a:cubicBezTo>
                    <a:pt x="57" y="128"/>
                    <a:pt x="58" y="130"/>
                    <a:pt x="58" y="131"/>
                  </a:cubicBezTo>
                  <a:cubicBezTo>
                    <a:pt x="59" y="131"/>
                    <a:pt x="59" y="131"/>
                    <a:pt x="59" y="130"/>
                  </a:cubicBezTo>
                  <a:cubicBezTo>
                    <a:pt x="60" y="132"/>
                    <a:pt x="61" y="134"/>
                    <a:pt x="63" y="136"/>
                  </a:cubicBezTo>
                  <a:cubicBezTo>
                    <a:pt x="61" y="135"/>
                    <a:pt x="63" y="137"/>
                    <a:pt x="63" y="137"/>
                  </a:cubicBezTo>
                  <a:cubicBezTo>
                    <a:pt x="63" y="137"/>
                    <a:pt x="64" y="138"/>
                    <a:pt x="64" y="137"/>
                  </a:cubicBezTo>
                  <a:cubicBezTo>
                    <a:pt x="65" y="139"/>
                    <a:pt x="64" y="137"/>
                    <a:pt x="65" y="138"/>
                  </a:cubicBezTo>
                  <a:cubicBezTo>
                    <a:pt x="66" y="139"/>
                    <a:pt x="67" y="141"/>
                    <a:pt x="68" y="142"/>
                  </a:cubicBezTo>
                  <a:cubicBezTo>
                    <a:pt x="70" y="143"/>
                    <a:pt x="73" y="145"/>
                    <a:pt x="74" y="146"/>
                  </a:cubicBezTo>
                  <a:cubicBezTo>
                    <a:pt x="75" y="146"/>
                    <a:pt x="75" y="146"/>
                    <a:pt x="76" y="146"/>
                  </a:cubicBezTo>
                  <a:cubicBezTo>
                    <a:pt x="77" y="147"/>
                    <a:pt x="75" y="146"/>
                    <a:pt x="76" y="147"/>
                  </a:cubicBezTo>
                  <a:cubicBezTo>
                    <a:pt x="76" y="147"/>
                    <a:pt x="76" y="147"/>
                    <a:pt x="76" y="147"/>
                  </a:cubicBezTo>
                  <a:cubicBezTo>
                    <a:pt x="77" y="147"/>
                    <a:pt x="79" y="148"/>
                    <a:pt x="79" y="149"/>
                  </a:cubicBezTo>
                  <a:cubicBezTo>
                    <a:pt x="79" y="149"/>
                    <a:pt x="79" y="148"/>
                    <a:pt x="79" y="148"/>
                  </a:cubicBezTo>
                  <a:cubicBezTo>
                    <a:pt x="79" y="148"/>
                    <a:pt x="80" y="149"/>
                    <a:pt x="80" y="149"/>
                  </a:cubicBezTo>
                  <a:cubicBezTo>
                    <a:pt x="80" y="149"/>
                    <a:pt x="80" y="149"/>
                    <a:pt x="80" y="149"/>
                  </a:cubicBezTo>
                  <a:cubicBezTo>
                    <a:pt x="81" y="149"/>
                    <a:pt x="82" y="150"/>
                    <a:pt x="83" y="151"/>
                  </a:cubicBezTo>
                  <a:cubicBezTo>
                    <a:pt x="82" y="151"/>
                    <a:pt x="82" y="151"/>
                    <a:pt x="82" y="151"/>
                  </a:cubicBezTo>
                  <a:cubicBezTo>
                    <a:pt x="83" y="152"/>
                    <a:pt x="84" y="153"/>
                    <a:pt x="86" y="154"/>
                  </a:cubicBezTo>
                  <a:cubicBezTo>
                    <a:pt x="86" y="154"/>
                    <a:pt x="86" y="154"/>
                    <a:pt x="86" y="154"/>
                  </a:cubicBezTo>
                  <a:cubicBezTo>
                    <a:pt x="87" y="155"/>
                    <a:pt x="87" y="155"/>
                    <a:pt x="87" y="155"/>
                  </a:cubicBezTo>
                  <a:cubicBezTo>
                    <a:pt x="87" y="154"/>
                    <a:pt x="88" y="155"/>
                    <a:pt x="88" y="155"/>
                  </a:cubicBezTo>
                  <a:cubicBezTo>
                    <a:pt x="88" y="155"/>
                    <a:pt x="87" y="154"/>
                    <a:pt x="86" y="153"/>
                  </a:cubicBezTo>
                  <a:cubicBezTo>
                    <a:pt x="85" y="153"/>
                    <a:pt x="87" y="154"/>
                    <a:pt x="86" y="154"/>
                  </a:cubicBezTo>
                  <a:cubicBezTo>
                    <a:pt x="86" y="154"/>
                    <a:pt x="84" y="152"/>
                    <a:pt x="84" y="152"/>
                  </a:cubicBezTo>
                  <a:cubicBezTo>
                    <a:pt x="85" y="152"/>
                    <a:pt x="85" y="153"/>
                    <a:pt x="85" y="153"/>
                  </a:cubicBezTo>
                  <a:cubicBezTo>
                    <a:pt x="86" y="153"/>
                    <a:pt x="85" y="152"/>
                    <a:pt x="84" y="152"/>
                  </a:cubicBezTo>
                  <a:cubicBezTo>
                    <a:pt x="85" y="152"/>
                    <a:pt x="85" y="152"/>
                    <a:pt x="85" y="152"/>
                  </a:cubicBezTo>
                  <a:cubicBezTo>
                    <a:pt x="85" y="152"/>
                    <a:pt x="84" y="151"/>
                    <a:pt x="83" y="150"/>
                  </a:cubicBezTo>
                  <a:cubicBezTo>
                    <a:pt x="84" y="151"/>
                    <a:pt x="83" y="150"/>
                    <a:pt x="83" y="150"/>
                  </a:cubicBezTo>
                  <a:cubicBezTo>
                    <a:pt x="83" y="150"/>
                    <a:pt x="82" y="149"/>
                    <a:pt x="81" y="148"/>
                  </a:cubicBezTo>
                  <a:cubicBezTo>
                    <a:pt x="80" y="148"/>
                    <a:pt x="79" y="146"/>
                    <a:pt x="77" y="146"/>
                  </a:cubicBezTo>
                  <a:cubicBezTo>
                    <a:pt x="78" y="146"/>
                    <a:pt x="78" y="147"/>
                    <a:pt x="79" y="148"/>
                  </a:cubicBezTo>
                  <a:cubicBezTo>
                    <a:pt x="78" y="147"/>
                    <a:pt x="78" y="147"/>
                    <a:pt x="77" y="147"/>
                  </a:cubicBezTo>
                  <a:cubicBezTo>
                    <a:pt x="77" y="146"/>
                    <a:pt x="77" y="146"/>
                    <a:pt x="75" y="145"/>
                  </a:cubicBezTo>
                  <a:cubicBezTo>
                    <a:pt x="75" y="145"/>
                    <a:pt x="75" y="145"/>
                    <a:pt x="75" y="145"/>
                  </a:cubicBezTo>
                  <a:cubicBezTo>
                    <a:pt x="74" y="144"/>
                    <a:pt x="74" y="144"/>
                    <a:pt x="73" y="143"/>
                  </a:cubicBezTo>
                  <a:cubicBezTo>
                    <a:pt x="70" y="142"/>
                    <a:pt x="68" y="140"/>
                    <a:pt x="67" y="138"/>
                  </a:cubicBezTo>
                  <a:cubicBezTo>
                    <a:pt x="67" y="138"/>
                    <a:pt x="67" y="138"/>
                    <a:pt x="67" y="138"/>
                  </a:cubicBezTo>
                  <a:cubicBezTo>
                    <a:pt x="66" y="137"/>
                    <a:pt x="64" y="135"/>
                    <a:pt x="63" y="134"/>
                  </a:cubicBezTo>
                  <a:cubicBezTo>
                    <a:pt x="61" y="132"/>
                    <a:pt x="60" y="129"/>
                    <a:pt x="59" y="128"/>
                  </a:cubicBezTo>
                  <a:cubicBezTo>
                    <a:pt x="57" y="124"/>
                    <a:pt x="55" y="120"/>
                    <a:pt x="53" y="115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5"/>
                    <a:pt x="53" y="116"/>
                    <a:pt x="52" y="115"/>
                  </a:cubicBezTo>
                  <a:cubicBezTo>
                    <a:pt x="53" y="116"/>
                    <a:pt x="52" y="114"/>
                    <a:pt x="52" y="113"/>
                  </a:cubicBezTo>
                  <a:cubicBezTo>
                    <a:pt x="51" y="111"/>
                    <a:pt x="50" y="108"/>
                    <a:pt x="50" y="10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4"/>
                    <a:pt x="49" y="102"/>
                    <a:pt x="48" y="100"/>
                  </a:cubicBezTo>
                  <a:cubicBezTo>
                    <a:pt x="48" y="99"/>
                    <a:pt x="48" y="99"/>
                    <a:pt x="48" y="98"/>
                  </a:cubicBezTo>
                  <a:cubicBezTo>
                    <a:pt x="48" y="97"/>
                    <a:pt x="48" y="96"/>
                    <a:pt x="47" y="94"/>
                  </a:cubicBezTo>
                  <a:cubicBezTo>
                    <a:pt x="47" y="93"/>
                    <a:pt x="47" y="90"/>
                    <a:pt x="47" y="89"/>
                  </a:cubicBezTo>
                  <a:cubicBezTo>
                    <a:pt x="47" y="84"/>
                    <a:pt x="46" y="78"/>
                    <a:pt x="47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7" y="67"/>
                    <a:pt x="47" y="60"/>
                    <a:pt x="48" y="55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48" y="55"/>
                    <a:pt x="48" y="54"/>
                    <a:pt x="48" y="53"/>
                  </a:cubicBezTo>
                  <a:cubicBezTo>
                    <a:pt x="49" y="53"/>
                    <a:pt x="51" y="52"/>
                    <a:pt x="51" y="51"/>
                  </a:cubicBezTo>
                  <a:cubicBezTo>
                    <a:pt x="53" y="50"/>
                    <a:pt x="53" y="50"/>
                    <a:pt x="54" y="49"/>
                  </a:cubicBezTo>
                  <a:cubicBezTo>
                    <a:pt x="56" y="47"/>
                    <a:pt x="57" y="46"/>
                    <a:pt x="58" y="44"/>
                  </a:cubicBezTo>
                  <a:cubicBezTo>
                    <a:pt x="58" y="44"/>
                    <a:pt x="58" y="44"/>
                    <a:pt x="58" y="43"/>
                  </a:cubicBezTo>
                  <a:cubicBezTo>
                    <a:pt x="59" y="42"/>
                    <a:pt x="60" y="40"/>
                    <a:pt x="60" y="41"/>
                  </a:cubicBezTo>
                  <a:cubicBezTo>
                    <a:pt x="61" y="38"/>
                    <a:pt x="63" y="34"/>
                    <a:pt x="62" y="30"/>
                  </a:cubicBezTo>
                  <a:cubicBezTo>
                    <a:pt x="62" y="31"/>
                    <a:pt x="63" y="30"/>
                    <a:pt x="63" y="29"/>
                  </a:cubicBezTo>
                  <a:cubicBezTo>
                    <a:pt x="63" y="27"/>
                    <a:pt x="62" y="24"/>
                    <a:pt x="61" y="21"/>
                  </a:cubicBezTo>
                  <a:cubicBezTo>
                    <a:pt x="60" y="21"/>
                    <a:pt x="61" y="22"/>
                    <a:pt x="60" y="21"/>
                  </a:cubicBezTo>
                  <a:cubicBezTo>
                    <a:pt x="60" y="20"/>
                    <a:pt x="60" y="21"/>
                    <a:pt x="60" y="20"/>
                  </a:cubicBezTo>
                  <a:cubicBezTo>
                    <a:pt x="59" y="18"/>
                    <a:pt x="57" y="18"/>
                    <a:pt x="55" y="18"/>
                  </a:cubicBezTo>
                  <a:cubicBezTo>
                    <a:pt x="54" y="18"/>
                    <a:pt x="52" y="19"/>
                    <a:pt x="51" y="19"/>
                  </a:cubicBezTo>
                  <a:cubicBezTo>
                    <a:pt x="49" y="21"/>
                    <a:pt x="47" y="22"/>
                    <a:pt x="46" y="23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4" y="23"/>
                    <a:pt x="43" y="21"/>
                    <a:pt x="42" y="19"/>
                  </a:cubicBezTo>
                  <a:cubicBezTo>
                    <a:pt x="41" y="17"/>
                    <a:pt x="38" y="15"/>
                    <a:pt x="35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4" y="13"/>
                    <a:pt x="32" y="13"/>
                    <a:pt x="30" y="14"/>
                  </a:cubicBezTo>
                  <a:cubicBezTo>
                    <a:pt x="29" y="14"/>
                    <a:pt x="28" y="15"/>
                    <a:pt x="26" y="15"/>
                  </a:cubicBezTo>
                  <a:cubicBezTo>
                    <a:pt x="26" y="16"/>
                    <a:pt x="25" y="17"/>
                    <a:pt x="25" y="17"/>
                  </a:cubicBezTo>
                  <a:cubicBezTo>
                    <a:pt x="24" y="17"/>
                    <a:pt x="23" y="19"/>
                    <a:pt x="23" y="20"/>
                  </a:cubicBezTo>
                  <a:cubicBezTo>
                    <a:pt x="22" y="21"/>
                    <a:pt x="22" y="23"/>
                    <a:pt x="22" y="24"/>
                  </a:cubicBezTo>
                  <a:cubicBezTo>
                    <a:pt x="22" y="26"/>
                    <a:pt x="22" y="27"/>
                    <a:pt x="22" y="29"/>
                  </a:cubicBezTo>
                  <a:cubicBezTo>
                    <a:pt x="19" y="28"/>
                    <a:pt x="17" y="27"/>
                    <a:pt x="14" y="26"/>
                  </a:cubicBezTo>
                  <a:cubicBezTo>
                    <a:pt x="12" y="26"/>
                    <a:pt x="10" y="26"/>
                    <a:pt x="8" y="26"/>
                  </a:cubicBezTo>
                  <a:cubicBezTo>
                    <a:pt x="6" y="27"/>
                    <a:pt x="4" y="28"/>
                    <a:pt x="3" y="30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5"/>
                    <a:pt x="1" y="37"/>
                    <a:pt x="1" y="38"/>
                  </a:cubicBezTo>
                  <a:cubicBezTo>
                    <a:pt x="0" y="37"/>
                    <a:pt x="1" y="38"/>
                    <a:pt x="1" y="39"/>
                  </a:cubicBezTo>
                  <a:cubicBezTo>
                    <a:pt x="1" y="40"/>
                    <a:pt x="2" y="41"/>
                    <a:pt x="2" y="42"/>
                  </a:cubicBezTo>
                  <a:cubicBezTo>
                    <a:pt x="3" y="42"/>
                    <a:pt x="3" y="43"/>
                    <a:pt x="4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6" y="45"/>
                    <a:pt x="8" y="46"/>
                    <a:pt x="10" y="47"/>
                  </a:cubicBezTo>
                  <a:cubicBezTo>
                    <a:pt x="9" y="48"/>
                    <a:pt x="8" y="49"/>
                    <a:pt x="7" y="50"/>
                  </a:cubicBezTo>
                  <a:cubicBezTo>
                    <a:pt x="5" y="53"/>
                    <a:pt x="5" y="58"/>
                    <a:pt x="7" y="61"/>
                  </a:cubicBezTo>
                  <a:cubicBezTo>
                    <a:pt x="8" y="64"/>
                    <a:pt x="10" y="64"/>
                    <a:pt x="11" y="65"/>
                  </a:cubicBezTo>
                  <a:cubicBezTo>
                    <a:pt x="13" y="66"/>
                    <a:pt x="15" y="66"/>
                    <a:pt x="16" y="66"/>
                  </a:cubicBezTo>
                  <a:cubicBezTo>
                    <a:pt x="19" y="67"/>
                    <a:pt x="21" y="67"/>
                    <a:pt x="23" y="67"/>
                  </a:cubicBezTo>
                  <a:cubicBezTo>
                    <a:pt x="19" y="79"/>
                    <a:pt x="18" y="91"/>
                    <a:pt x="20" y="104"/>
                  </a:cubicBezTo>
                  <a:cubicBezTo>
                    <a:pt x="21" y="107"/>
                    <a:pt x="21" y="107"/>
                    <a:pt x="21" y="111"/>
                  </a:cubicBezTo>
                  <a:cubicBezTo>
                    <a:pt x="21" y="111"/>
                    <a:pt x="21" y="111"/>
                    <a:pt x="21" y="111"/>
                  </a:cubicBezTo>
                  <a:cubicBezTo>
                    <a:pt x="21" y="111"/>
                    <a:pt x="22" y="113"/>
                    <a:pt x="22" y="114"/>
                  </a:cubicBezTo>
                  <a:cubicBezTo>
                    <a:pt x="23" y="119"/>
                    <a:pt x="24" y="123"/>
                    <a:pt x="26" y="128"/>
                  </a:cubicBezTo>
                  <a:cubicBezTo>
                    <a:pt x="26" y="128"/>
                    <a:pt x="26" y="127"/>
                    <a:pt x="26" y="128"/>
                  </a:cubicBezTo>
                  <a:cubicBezTo>
                    <a:pt x="27" y="129"/>
                    <a:pt x="27" y="129"/>
                    <a:pt x="27" y="129"/>
                  </a:cubicBezTo>
                  <a:cubicBezTo>
                    <a:pt x="27" y="129"/>
                    <a:pt x="27" y="129"/>
                    <a:pt x="27" y="129"/>
                  </a:cubicBezTo>
                  <a:cubicBezTo>
                    <a:pt x="27" y="130"/>
                    <a:pt x="27" y="131"/>
                    <a:pt x="27" y="130"/>
                  </a:cubicBezTo>
                  <a:cubicBezTo>
                    <a:pt x="29" y="136"/>
                    <a:pt x="33" y="142"/>
                    <a:pt x="37" y="148"/>
                  </a:cubicBezTo>
                  <a:cubicBezTo>
                    <a:pt x="41" y="153"/>
                    <a:pt x="45" y="158"/>
                    <a:pt x="50" y="162"/>
                  </a:cubicBezTo>
                  <a:cubicBezTo>
                    <a:pt x="58" y="169"/>
                    <a:pt x="58" y="169"/>
                    <a:pt x="58" y="169"/>
                  </a:cubicBezTo>
                  <a:cubicBezTo>
                    <a:pt x="66" y="175"/>
                    <a:pt x="73" y="180"/>
                    <a:pt x="81" y="185"/>
                  </a:cubicBezTo>
                  <a:cubicBezTo>
                    <a:pt x="81" y="187"/>
                    <a:pt x="81" y="188"/>
                    <a:pt x="80" y="190"/>
                  </a:cubicBezTo>
                  <a:cubicBezTo>
                    <a:pt x="80" y="190"/>
                    <a:pt x="81" y="190"/>
                    <a:pt x="81" y="190"/>
                  </a:cubicBezTo>
                  <a:cubicBezTo>
                    <a:pt x="80" y="191"/>
                    <a:pt x="80" y="191"/>
                    <a:pt x="80" y="191"/>
                  </a:cubicBezTo>
                  <a:cubicBezTo>
                    <a:pt x="80" y="191"/>
                    <a:pt x="80" y="191"/>
                    <a:pt x="80" y="191"/>
                  </a:cubicBezTo>
                  <a:cubicBezTo>
                    <a:pt x="80" y="191"/>
                    <a:pt x="80" y="192"/>
                    <a:pt x="80" y="191"/>
                  </a:cubicBezTo>
                  <a:cubicBezTo>
                    <a:pt x="78" y="200"/>
                    <a:pt x="79" y="209"/>
                    <a:pt x="78" y="218"/>
                  </a:cubicBezTo>
                  <a:cubicBezTo>
                    <a:pt x="78" y="220"/>
                    <a:pt x="78" y="223"/>
                    <a:pt x="78" y="225"/>
                  </a:cubicBezTo>
                  <a:cubicBezTo>
                    <a:pt x="78" y="232"/>
                    <a:pt x="78" y="238"/>
                    <a:pt x="77" y="244"/>
                  </a:cubicBezTo>
                  <a:cubicBezTo>
                    <a:pt x="77" y="244"/>
                    <a:pt x="78" y="243"/>
                    <a:pt x="78" y="241"/>
                  </a:cubicBezTo>
                  <a:cubicBezTo>
                    <a:pt x="80" y="237"/>
                    <a:pt x="79" y="233"/>
                    <a:pt x="80" y="229"/>
                  </a:cubicBezTo>
                  <a:cubicBezTo>
                    <a:pt x="80" y="228"/>
                    <a:pt x="79" y="229"/>
                    <a:pt x="79" y="228"/>
                  </a:cubicBezTo>
                  <a:cubicBezTo>
                    <a:pt x="80" y="224"/>
                    <a:pt x="80" y="218"/>
                    <a:pt x="80" y="213"/>
                  </a:cubicBezTo>
                  <a:cubicBezTo>
                    <a:pt x="80" y="214"/>
                    <a:pt x="80" y="214"/>
                    <a:pt x="80" y="214"/>
                  </a:cubicBezTo>
                  <a:cubicBezTo>
                    <a:pt x="80" y="213"/>
                    <a:pt x="80" y="212"/>
                    <a:pt x="80" y="211"/>
                  </a:cubicBezTo>
                  <a:cubicBezTo>
                    <a:pt x="80" y="211"/>
                    <a:pt x="80" y="211"/>
                    <a:pt x="80" y="211"/>
                  </a:cubicBezTo>
                  <a:cubicBezTo>
                    <a:pt x="80" y="211"/>
                    <a:pt x="80" y="209"/>
                    <a:pt x="81" y="209"/>
                  </a:cubicBezTo>
                  <a:cubicBezTo>
                    <a:pt x="81" y="209"/>
                    <a:pt x="80" y="209"/>
                    <a:pt x="80" y="208"/>
                  </a:cubicBezTo>
                  <a:cubicBezTo>
                    <a:pt x="81" y="208"/>
                    <a:pt x="81" y="208"/>
                    <a:pt x="81" y="208"/>
                  </a:cubicBezTo>
                  <a:cubicBezTo>
                    <a:pt x="81" y="206"/>
                    <a:pt x="81" y="204"/>
                    <a:pt x="81" y="202"/>
                  </a:cubicBezTo>
                  <a:cubicBezTo>
                    <a:pt x="81" y="202"/>
                    <a:pt x="81" y="202"/>
                    <a:pt x="81" y="202"/>
                  </a:cubicBezTo>
                  <a:cubicBezTo>
                    <a:pt x="82" y="199"/>
                    <a:pt x="82" y="195"/>
                    <a:pt x="83" y="191"/>
                  </a:cubicBezTo>
                  <a:cubicBezTo>
                    <a:pt x="83" y="191"/>
                    <a:pt x="83" y="192"/>
                    <a:pt x="82" y="191"/>
                  </a:cubicBezTo>
                  <a:cubicBezTo>
                    <a:pt x="83" y="191"/>
                    <a:pt x="83" y="190"/>
                    <a:pt x="83" y="189"/>
                  </a:cubicBezTo>
                  <a:cubicBezTo>
                    <a:pt x="83" y="189"/>
                    <a:pt x="84" y="188"/>
                    <a:pt x="84" y="186"/>
                  </a:cubicBezTo>
                  <a:cubicBezTo>
                    <a:pt x="84" y="187"/>
                    <a:pt x="84" y="187"/>
                    <a:pt x="84" y="187"/>
                  </a:cubicBezTo>
                  <a:cubicBezTo>
                    <a:pt x="84" y="186"/>
                    <a:pt x="84" y="185"/>
                    <a:pt x="84" y="185"/>
                  </a:cubicBezTo>
                  <a:cubicBezTo>
                    <a:pt x="84" y="184"/>
                    <a:pt x="84" y="184"/>
                    <a:pt x="84" y="184"/>
                  </a:cubicBezTo>
                  <a:cubicBezTo>
                    <a:pt x="85" y="184"/>
                    <a:pt x="84" y="183"/>
                    <a:pt x="84" y="182"/>
                  </a:cubicBezTo>
                  <a:cubicBezTo>
                    <a:pt x="85" y="182"/>
                    <a:pt x="85" y="182"/>
                    <a:pt x="85" y="182"/>
                  </a:cubicBezTo>
                  <a:cubicBezTo>
                    <a:pt x="85" y="182"/>
                    <a:pt x="85" y="181"/>
                    <a:pt x="85" y="181"/>
                  </a:cubicBezTo>
                  <a:cubicBezTo>
                    <a:pt x="85" y="181"/>
                    <a:pt x="85" y="181"/>
                    <a:pt x="85" y="181"/>
                  </a:cubicBezTo>
                  <a:cubicBezTo>
                    <a:pt x="85" y="179"/>
                    <a:pt x="85" y="178"/>
                    <a:pt x="85" y="179"/>
                  </a:cubicBezTo>
                  <a:cubicBezTo>
                    <a:pt x="85" y="178"/>
                    <a:pt x="85" y="180"/>
                    <a:pt x="85" y="179"/>
                  </a:cubicBezTo>
                  <a:cubicBezTo>
                    <a:pt x="86" y="175"/>
                    <a:pt x="87" y="170"/>
                    <a:pt x="89" y="165"/>
                  </a:cubicBezTo>
                  <a:cubicBezTo>
                    <a:pt x="89" y="165"/>
                    <a:pt x="89" y="165"/>
                    <a:pt x="89" y="164"/>
                  </a:cubicBezTo>
                  <a:cubicBezTo>
                    <a:pt x="89" y="164"/>
                    <a:pt x="90" y="163"/>
                    <a:pt x="90" y="162"/>
                  </a:cubicBezTo>
                  <a:cubicBezTo>
                    <a:pt x="90" y="163"/>
                    <a:pt x="90" y="162"/>
                    <a:pt x="90" y="162"/>
                  </a:cubicBezTo>
                  <a:cubicBezTo>
                    <a:pt x="90" y="161"/>
                    <a:pt x="91" y="161"/>
                    <a:pt x="91" y="160"/>
                  </a:cubicBezTo>
                  <a:cubicBezTo>
                    <a:pt x="91" y="161"/>
                    <a:pt x="91" y="161"/>
                    <a:pt x="91" y="160"/>
                  </a:cubicBezTo>
                  <a:cubicBezTo>
                    <a:pt x="91" y="160"/>
                    <a:pt x="92" y="159"/>
                    <a:pt x="92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3" y="158"/>
                    <a:pt x="93" y="157"/>
                    <a:pt x="93" y="156"/>
                  </a:cubicBezTo>
                  <a:cubicBezTo>
                    <a:pt x="93" y="156"/>
                    <a:pt x="93" y="156"/>
                    <a:pt x="93" y="156"/>
                  </a:cubicBezTo>
                  <a:cubicBezTo>
                    <a:pt x="93" y="155"/>
                    <a:pt x="94" y="156"/>
                    <a:pt x="94" y="155"/>
                  </a:cubicBezTo>
                  <a:cubicBezTo>
                    <a:pt x="94" y="155"/>
                    <a:pt x="94" y="155"/>
                    <a:pt x="94" y="155"/>
                  </a:cubicBezTo>
                  <a:cubicBezTo>
                    <a:pt x="95" y="154"/>
                    <a:pt x="96" y="153"/>
                    <a:pt x="97" y="152"/>
                  </a:cubicBezTo>
                  <a:cubicBezTo>
                    <a:pt x="96" y="152"/>
                    <a:pt x="96" y="152"/>
                    <a:pt x="96" y="152"/>
                  </a:cubicBezTo>
                  <a:cubicBezTo>
                    <a:pt x="97" y="151"/>
                    <a:pt x="98" y="150"/>
                    <a:pt x="99" y="149"/>
                  </a:cubicBezTo>
                  <a:cubicBezTo>
                    <a:pt x="99" y="148"/>
                    <a:pt x="99" y="149"/>
                    <a:pt x="100" y="148"/>
                  </a:cubicBezTo>
                  <a:cubicBezTo>
                    <a:pt x="100" y="148"/>
                    <a:pt x="102" y="146"/>
                    <a:pt x="101" y="147"/>
                  </a:cubicBezTo>
                  <a:cubicBezTo>
                    <a:pt x="102" y="146"/>
                    <a:pt x="103" y="145"/>
                    <a:pt x="104" y="145"/>
                  </a:cubicBezTo>
                  <a:cubicBezTo>
                    <a:pt x="104" y="145"/>
                    <a:pt x="104" y="144"/>
                    <a:pt x="103" y="144"/>
                  </a:cubicBezTo>
                  <a:cubicBezTo>
                    <a:pt x="104" y="144"/>
                    <a:pt x="104" y="144"/>
                    <a:pt x="104" y="144"/>
                  </a:cubicBezTo>
                  <a:cubicBezTo>
                    <a:pt x="104" y="144"/>
                    <a:pt x="103" y="144"/>
                    <a:pt x="103" y="144"/>
                  </a:cubicBezTo>
                  <a:cubicBezTo>
                    <a:pt x="104" y="144"/>
                    <a:pt x="105" y="143"/>
                    <a:pt x="105" y="143"/>
                  </a:cubicBezTo>
                  <a:cubicBezTo>
                    <a:pt x="106" y="142"/>
                    <a:pt x="107" y="142"/>
                    <a:pt x="108" y="142"/>
                  </a:cubicBezTo>
                  <a:cubicBezTo>
                    <a:pt x="108" y="142"/>
                    <a:pt x="109" y="141"/>
                    <a:pt x="108" y="141"/>
                  </a:cubicBezTo>
                  <a:cubicBezTo>
                    <a:pt x="109" y="141"/>
                    <a:pt x="110" y="141"/>
                    <a:pt x="110" y="141"/>
                  </a:cubicBezTo>
                  <a:cubicBezTo>
                    <a:pt x="111" y="141"/>
                    <a:pt x="110" y="141"/>
                    <a:pt x="111" y="141"/>
                  </a:cubicBezTo>
                  <a:cubicBezTo>
                    <a:pt x="111" y="141"/>
                    <a:pt x="111" y="141"/>
                    <a:pt x="111" y="141"/>
                  </a:cubicBezTo>
                  <a:cubicBezTo>
                    <a:pt x="112" y="141"/>
                    <a:pt x="113" y="140"/>
                    <a:pt x="113" y="139"/>
                  </a:cubicBezTo>
                  <a:cubicBezTo>
                    <a:pt x="113" y="139"/>
                    <a:pt x="113" y="140"/>
                    <a:pt x="113" y="139"/>
                  </a:cubicBezTo>
                  <a:cubicBezTo>
                    <a:pt x="114" y="139"/>
                    <a:pt x="114" y="139"/>
                    <a:pt x="115" y="139"/>
                  </a:cubicBezTo>
                  <a:cubicBezTo>
                    <a:pt x="115" y="139"/>
                    <a:pt x="115" y="139"/>
                    <a:pt x="115" y="139"/>
                  </a:cubicBezTo>
                  <a:cubicBezTo>
                    <a:pt x="115" y="138"/>
                    <a:pt x="116" y="138"/>
                    <a:pt x="116" y="139"/>
                  </a:cubicBezTo>
                  <a:cubicBezTo>
                    <a:pt x="116" y="139"/>
                    <a:pt x="117" y="139"/>
                    <a:pt x="118" y="138"/>
                  </a:cubicBezTo>
                  <a:cubicBezTo>
                    <a:pt x="117" y="138"/>
                    <a:pt x="117" y="138"/>
                    <a:pt x="117" y="138"/>
                  </a:cubicBezTo>
                  <a:cubicBezTo>
                    <a:pt x="118" y="138"/>
                    <a:pt x="120" y="138"/>
                    <a:pt x="121" y="138"/>
                  </a:cubicBezTo>
                  <a:cubicBezTo>
                    <a:pt x="121" y="138"/>
                    <a:pt x="120" y="137"/>
                    <a:pt x="120" y="138"/>
                  </a:cubicBezTo>
                  <a:cubicBezTo>
                    <a:pt x="122" y="137"/>
                    <a:pt x="124" y="137"/>
                    <a:pt x="125" y="136"/>
                  </a:cubicBezTo>
                  <a:cubicBezTo>
                    <a:pt x="125" y="136"/>
                    <a:pt x="125" y="137"/>
                    <a:pt x="125" y="137"/>
                  </a:cubicBezTo>
                  <a:cubicBezTo>
                    <a:pt x="126" y="137"/>
                    <a:pt x="126" y="136"/>
                    <a:pt x="126" y="136"/>
                  </a:cubicBezTo>
                  <a:cubicBezTo>
                    <a:pt x="126" y="136"/>
                    <a:pt x="127" y="136"/>
                    <a:pt x="127" y="136"/>
                  </a:cubicBezTo>
                  <a:cubicBezTo>
                    <a:pt x="128" y="136"/>
                    <a:pt x="128" y="136"/>
                    <a:pt x="127" y="136"/>
                  </a:cubicBezTo>
                  <a:cubicBezTo>
                    <a:pt x="128" y="136"/>
                    <a:pt x="131" y="136"/>
                    <a:pt x="133" y="136"/>
                  </a:cubicBezTo>
                  <a:cubicBezTo>
                    <a:pt x="133" y="136"/>
                    <a:pt x="134" y="136"/>
                    <a:pt x="134" y="136"/>
                  </a:cubicBezTo>
                  <a:cubicBezTo>
                    <a:pt x="134" y="136"/>
                    <a:pt x="134" y="136"/>
                    <a:pt x="134" y="136"/>
                  </a:cubicBezTo>
                  <a:cubicBezTo>
                    <a:pt x="134" y="136"/>
                    <a:pt x="134" y="136"/>
                    <a:pt x="134" y="136"/>
                  </a:cubicBezTo>
                  <a:cubicBezTo>
                    <a:pt x="134" y="136"/>
                    <a:pt x="134" y="136"/>
                    <a:pt x="134" y="136"/>
                  </a:cubicBezTo>
                  <a:cubicBezTo>
                    <a:pt x="135" y="136"/>
                    <a:pt x="135" y="136"/>
                    <a:pt x="135" y="136"/>
                  </a:cubicBezTo>
                  <a:cubicBezTo>
                    <a:pt x="136" y="136"/>
                    <a:pt x="136" y="136"/>
                    <a:pt x="137" y="136"/>
                  </a:cubicBezTo>
                  <a:cubicBezTo>
                    <a:pt x="137" y="136"/>
                    <a:pt x="136" y="135"/>
                    <a:pt x="137" y="135"/>
                  </a:cubicBezTo>
                  <a:cubicBezTo>
                    <a:pt x="138" y="135"/>
                    <a:pt x="137" y="136"/>
                    <a:pt x="138" y="136"/>
                  </a:cubicBezTo>
                  <a:cubicBezTo>
                    <a:pt x="139" y="136"/>
                    <a:pt x="139" y="136"/>
                    <a:pt x="139" y="136"/>
                  </a:cubicBezTo>
                  <a:cubicBezTo>
                    <a:pt x="139" y="136"/>
                    <a:pt x="140" y="136"/>
                    <a:pt x="139" y="136"/>
                  </a:cubicBezTo>
                  <a:cubicBezTo>
                    <a:pt x="139" y="136"/>
                    <a:pt x="141" y="136"/>
                    <a:pt x="141" y="136"/>
                  </a:cubicBezTo>
                  <a:cubicBezTo>
                    <a:pt x="141" y="136"/>
                    <a:pt x="141" y="136"/>
                    <a:pt x="141" y="136"/>
                  </a:cubicBezTo>
                  <a:cubicBezTo>
                    <a:pt x="141" y="136"/>
                    <a:pt x="142" y="136"/>
                    <a:pt x="142" y="136"/>
                  </a:cubicBezTo>
                  <a:cubicBezTo>
                    <a:pt x="142" y="136"/>
                    <a:pt x="142" y="136"/>
                    <a:pt x="142" y="136"/>
                  </a:cubicBezTo>
                  <a:cubicBezTo>
                    <a:pt x="142" y="137"/>
                    <a:pt x="143" y="136"/>
                    <a:pt x="144" y="137"/>
                  </a:cubicBezTo>
                  <a:cubicBezTo>
                    <a:pt x="145" y="137"/>
                    <a:pt x="146" y="137"/>
                    <a:pt x="147" y="137"/>
                  </a:cubicBezTo>
                  <a:cubicBezTo>
                    <a:pt x="148" y="137"/>
                    <a:pt x="148" y="137"/>
                    <a:pt x="149" y="138"/>
                  </a:cubicBezTo>
                  <a:cubicBezTo>
                    <a:pt x="149" y="137"/>
                    <a:pt x="149" y="137"/>
                    <a:pt x="149" y="137"/>
                  </a:cubicBezTo>
                  <a:cubicBezTo>
                    <a:pt x="149" y="137"/>
                    <a:pt x="150" y="137"/>
                    <a:pt x="150" y="138"/>
                  </a:cubicBezTo>
                  <a:cubicBezTo>
                    <a:pt x="150" y="138"/>
                    <a:pt x="151" y="138"/>
                    <a:pt x="152" y="138"/>
                  </a:cubicBezTo>
                  <a:cubicBezTo>
                    <a:pt x="153" y="138"/>
                    <a:pt x="152" y="138"/>
                    <a:pt x="152" y="138"/>
                  </a:cubicBezTo>
                  <a:cubicBezTo>
                    <a:pt x="153" y="138"/>
                    <a:pt x="154" y="139"/>
                    <a:pt x="155" y="139"/>
                  </a:cubicBezTo>
                  <a:cubicBezTo>
                    <a:pt x="155" y="139"/>
                    <a:pt x="154" y="139"/>
                    <a:pt x="155" y="139"/>
                  </a:cubicBezTo>
                  <a:cubicBezTo>
                    <a:pt x="156" y="138"/>
                    <a:pt x="156" y="140"/>
                    <a:pt x="157" y="140"/>
                  </a:cubicBezTo>
                  <a:cubicBezTo>
                    <a:pt x="157" y="140"/>
                    <a:pt x="157" y="140"/>
                    <a:pt x="157" y="140"/>
                  </a:cubicBezTo>
                  <a:cubicBezTo>
                    <a:pt x="158" y="140"/>
                    <a:pt x="158" y="141"/>
                    <a:pt x="158" y="141"/>
                  </a:cubicBezTo>
                  <a:cubicBezTo>
                    <a:pt x="159" y="141"/>
                    <a:pt x="160" y="141"/>
                    <a:pt x="159" y="141"/>
                  </a:cubicBezTo>
                  <a:cubicBezTo>
                    <a:pt x="161" y="142"/>
                    <a:pt x="163" y="144"/>
                    <a:pt x="165" y="144"/>
                  </a:cubicBezTo>
                  <a:cubicBezTo>
                    <a:pt x="165" y="144"/>
                    <a:pt x="166" y="144"/>
                    <a:pt x="165" y="144"/>
                  </a:cubicBezTo>
                  <a:cubicBezTo>
                    <a:pt x="165" y="144"/>
                    <a:pt x="165" y="144"/>
                    <a:pt x="165" y="144"/>
                  </a:cubicBezTo>
                  <a:cubicBezTo>
                    <a:pt x="165" y="144"/>
                    <a:pt x="165" y="144"/>
                    <a:pt x="165" y="144"/>
                  </a:cubicBezTo>
                  <a:cubicBezTo>
                    <a:pt x="165" y="144"/>
                    <a:pt x="166" y="145"/>
                    <a:pt x="166" y="144"/>
                  </a:cubicBezTo>
                  <a:cubicBezTo>
                    <a:pt x="167" y="145"/>
                    <a:pt x="166" y="145"/>
                    <a:pt x="168" y="146"/>
                  </a:cubicBezTo>
                  <a:cubicBezTo>
                    <a:pt x="168" y="146"/>
                    <a:pt x="168" y="146"/>
                    <a:pt x="168" y="147"/>
                  </a:cubicBezTo>
                  <a:cubicBezTo>
                    <a:pt x="169" y="147"/>
                    <a:pt x="169" y="147"/>
                    <a:pt x="169" y="147"/>
                  </a:cubicBezTo>
                  <a:cubicBezTo>
                    <a:pt x="170" y="148"/>
                    <a:pt x="169" y="147"/>
                    <a:pt x="170" y="147"/>
                  </a:cubicBezTo>
                  <a:cubicBezTo>
                    <a:pt x="170" y="148"/>
                    <a:pt x="171" y="148"/>
                    <a:pt x="171" y="148"/>
                  </a:cubicBezTo>
                  <a:cubicBezTo>
                    <a:pt x="171" y="149"/>
                    <a:pt x="171" y="149"/>
                    <a:pt x="171" y="149"/>
                  </a:cubicBezTo>
                  <a:cubicBezTo>
                    <a:pt x="171" y="148"/>
                    <a:pt x="172" y="149"/>
                    <a:pt x="172" y="149"/>
                  </a:cubicBezTo>
                  <a:cubicBezTo>
                    <a:pt x="172" y="149"/>
                    <a:pt x="172" y="149"/>
                    <a:pt x="172" y="149"/>
                  </a:cubicBezTo>
                  <a:cubicBezTo>
                    <a:pt x="172" y="149"/>
                    <a:pt x="172" y="150"/>
                    <a:pt x="173" y="150"/>
                  </a:cubicBezTo>
                  <a:cubicBezTo>
                    <a:pt x="172" y="150"/>
                    <a:pt x="172" y="150"/>
                    <a:pt x="171" y="149"/>
                  </a:cubicBezTo>
                  <a:cubicBezTo>
                    <a:pt x="172" y="150"/>
                    <a:pt x="172" y="150"/>
                    <a:pt x="172" y="150"/>
                  </a:cubicBezTo>
                  <a:cubicBezTo>
                    <a:pt x="172" y="150"/>
                    <a:pt x="173" y="151"/>
                    <a:pt x="173" y="151"/>
                  </a:cubicBezTo>
                  <a:cubicBezTo>
                    <a:pt x="174" y="151"/>
                    <a:pt x="174" y="152"/>
                    <a:pt x="174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151"/>
                    <a:pt x="174" y="152"/>
                  </a:cubicBezTo>
                  <a:cubicBezTo>
                    <a:pt x="175" y="153"/>
                    <a:pt x="174" y="152"/>
                    <a:pt x="175" y="153"/>
                  </a:cubicBezTo>
                  <a:cubicBezTo>
                    <a:pt x="175" y="153"/>
                    <a:pt x="175" y="153"/>
                    <a:pt x="175" y="153"/>
                  </a:cubicBezTo>
                  <a:cubicBezTo>
                    <a:pt x="175" y="153"/>
                    <a:pt x="175" y="153"/>
                    <a:pt x="175" y="153"/>
                  </a:cubicBezTo>
                  <a:cubicBezTo>
                    <a:pt x="175" y="153"/>
                    <a:pt x="175" y="153"/>
                    <a:pt x="175" y="153"/>
                  </a:cubicBezTo>
                  <a:cubicBezTo>
                    <a:pt x="175" y="153"/>
                    <a:pt x="175" y="153"/>
                    <a:pt x="175" y="153"/>
                  </a:cubicBezTo>
                  <a:cubicBezTo>
                    <a:pt x="175" y="154"/>
                    <a:pt x="176" y="155"/>
                    <a:pt x="176" y="155"/>
                  </a:cubicBezTo>
                  <a:cubicBezTo>
                    <a:pt x="176" y="155"/>
                    <a:pt x="177" y="156"/>
                    <a:pt x="177" y="156"/>
                  </a:cubicBezTo>
                  <a:cubicBezTo>
                    <a:pt x="177" y="156"/>
                    <a:pt x="177" y="156"/>
                    <a:pt x="177" y="156"/>
                  </a:cubicBezTo>
                  <a:cubicBezTo>
                    <a:pt x="178" y="156"/>
                    <a:pt x="178" y="157"/>
                    <a:pt x="178" y="157"/>
                  </a:cubicBezTo>
                  <a:cubicBezTo>
                    <a:pt x="178" y="157"/>
                    <a:pt x="178" y="157"/>
                    <a:pt x="178" y="157"/>
                  </a:cubicBezTo>
                  <a:cubicBezTo>
                    <a:pt x="178" y="158"/>
                    <a:pt x="179" y="158"/>
                    <a:pt x="179" y="159"/>
                  </a:cubicBezTo>
                  <a:cubicBezTo>
                    <a:pt x="179" y="159"/>
                    <a:pt x="180" y="158"/>
                    <a:pt x="180" y="159"/>
                  </a:cubicBezTo>
                  <a:cubicBezTo>
                    <a:pt x="180" y="160"/>
                    <a:pt x="180" y="161"/>
                    <a:pt x="180" y="160"/>
                  </a:cubicBezTo>
                  <a:cubicBezTo>
                    <a:pt x="180" y="161"/>
                    <a:pt x="181" y="161"/>
                    <a:pt x="181" y="162"/>
                  </a:cubicBezTo>
                  <a:cubicBezTo>
                    <a:pt x="180" y="162"/>
                    <a:pt x="180" y="163"/>
                    <a:pt x="179" y="163"/>
                  </a:cubicBezTo>
                  <a:cubicBezTo>
                    <a:pt x="179" y="163"/>
                    <a:pt x="180" y="163"/>
                    <a:pt x="181" y="163"/>
                  </a:cubicBezTo>
                  <a:cubicBezTo>
                    <a:pt x="181" y="163"/>
                    <a:pt x="182" y="164"/>
                    <a:pt x="182" y="164"/>
                  </a:cubicBezTo>
                  <a:cubicBezTo>
                    <a:pt x="182" y="164"/>
                    <a:pt x="182" y="164"/>
                    <a:pt x="182" y="165"/>
                  </a:cubicBezTo>
                  <a:cubicBezTo>
                    <a:pt x="183" y="167"/>
                    <a:pt x="184" y="169"/>
                    <a:pt x="185" y="170"/>
                  </a:cubicBezTo>
                  <a:cubicBezTo>
                    <a:pt x="185" y="170"/>
                    <a:pt x="185" y="170"/>
                    <a:pt x="185" y="170"/>
                  </a:cubicBezTo>
                  <a:cubicBezTo>
                    <a:pt x="185" y="171"/>
                    <a:pt x="186" y="171"/>
                    <a:pt x="185" y="171"/>
                  </a:cubicBezTo>
                  <a:cubicBezTo>
                    <a:pt x="185" y="171"/>
                    <a:pt x="185" y="171"/>
                    <a:pt x="185" y="171"/>
                  </a:cubicBezTo>
                  <a:cubicBezTo>
                    <a:pt x="185" y="172"/>
                    <a:pt x="185" y="174"/>
                    <a:pt x="186" y="174"/>
                  </a:cubicBezTo>
                  <a:cubicBezTo>
                    <a:pt x="186" y="174"/>
                    <a:pt x="186" y="174"/>
                    <a:pt x="186" y="174"/>
                  </a:cubicBezTo>
                  <a:cubicBezTo>
                    <a:pt x="186" y="174"/>
                    <a:pt x="186" y="175"/>
                    <a:pt x="186" y="176"/>
                  </a:cubicBezTo>
                  <a:cubicBezTo>
                    <a:pt x="186" y="176"/>
                    <a:pt x="186" y="176"/>
                    <a:pt x="186" y="176"/>
                  </a:cubicBezTo>
                  <a:cubicBezTo>
                    <a:pt x="186" y="176"/>
                    <a:pt x="186" y="176"/>
                    <a:pt x="186" y="176"/>
                  </a:cubicBezTo>
                  <a:cubicBezTo>
                    <a:pt x="186" y="177"/>
                    <a:pt x="186" y="177"/>
                    <a:pt x="186" y="177"/>
                  </a:cubicBezTo>
                  <a:cubicBezTo>
                    <a:pt x="187" y="177"/>
                    <a:pt x="187" y="177"/>
                    <a:pt x="187" y="178"/>
                  </a:cubicBezTo>
                  <a:cubicBezTo>
                    <a:pt x="187" y="178"/>
                    <a:pt x="187" y="179"/>
                    <a:pt x="187" y="180"/>
                  </a:cubicBezTo>
                  <a:cubicBezTo>
                    <a:pt x="187" y="181"/>
                    <a:pt x="187" y="181"/>
                    <a:pt x="187" y="181"/>
                  </a:cubicBezTo>
                  <a:cubicBezTo>
                    <a:pt x="187" y="181"/>
                    <a:pt x="187" y="182"/>
                    <a:pt x="187" y="181"/>
                  </a:cubicBezTo>
                  <a:cubicBezTo>
                    <a:pt x="188" y="182"/>
                    <a:pt x="188" y="183"/>
                    <a:pt x="188" y="184"/>
                  </a:cubicBezTo>
                  <a:cubicBezTo>
                    <a:pt x="188" y="186"/>
                    <a:pt x="188" y="189"/>
                    <a:pt x="188" y="192"/>
                  </a:cubicBezTo>
                  <a:cubicBezTo>
                    <a:pt x="188" y="192"/>
                    <a:pt x="188" y="192"/>
                    <a:pt x="188" y="192"/>
                  </a:cubicBezTo>
                  <a:cubicBezTo>
                    <a:pt x="188" y="193"/>
                    <a:pt x="187" y="192"/>
                    <a:pt x="188" y="193"/>
                  </a:cubicBezTo>
                  <a:cubicBezTo>
                    <a:pt x="188" y="193"/>
                    <a:pt x="188" y="193"/>
                    <a:pt x="188" y="193"/>
                  </a:cubicBezTo>
                  <a:cubicBezTo>
                    <a:pt x="188" y="194"/>
                    <a:pt x="188" y="194"/>
                    <a:pt x="188" y="195"/>
                  </a:cubicBezTo>
                  <a:cubicBezTo>
                    <a:pt x="187" y="195"/>
                    <a:pt x="188" y="194"/>
                    <a:pt x="188" y="194"/>
                  </a:cubicBezTo>
                  <a:cubicBezTo>
                    <a:pt x="187" y="194"/>
                    <a:pt x="188" y="196"/>
                    <a:pt x="187" y="196"/>
                  </a:cubicBezTo>
                  <a:cubicBezTo>
                    <a:pt x="187" y="196"/>
                    <a:pt x="188" y="196"/>
                    <a:pt x="188" y="196"/>
                  </a:cubicBezTo>
                  <a:cubicBezTo>
                    <a:pt x="188" y="196"/>
                    <a:pt x="188" y="196"/>
                    <a:pt x="188" y="196"/>
                  </a:cubicBezTo>
                  <a:cubicBezTo>
                    <a:pt x="188" y="197"/>
                    <a:pt x="188" y="195"/>
                    <a:pt x="189" y="196"/>
                  </a:cubicBezTo>
                  <a:cubicBezTo>
                    <a:pt x="189" y="196"/>
                    <a:pt x="189" y="196"/>
                    <a:pt x="189" y="196"/>
                  </a:cubicBezTo>
                  <a:cubicBezTo>
                    <a:pt x="189" y="197"/>
                    <a:pt x="189" y="195"/>
                    <a:pt x="189" y="196"/>
                  </a:cubicBezTo>
                  <a:cubicBezTo>
                    <a:pt x="189" y="197"/>
                    <a:pt x="189" y="197"/>
                    <a:pt x="188" y="197"/>
                  </a:cubicBezTo>
                  <a:cubicBezTo>
                    <a:pt x="188" y="198"/>
                    <a:pt x="188" y="197"/>
                    <a:pt x="187" y="199"/>
                  </a:cubicBezTo>
                  <a:cubicBezTo>
                    <a:pt x="188" y="199"/>
                    <a:pt x="188" y="198"/>
                    <a:pt x="188" y="198"/>
                  </a:cubicBezTo>
                  <a:cubicBezTo>
                    <a:pt x="188" y="199"/>
                    <a:pt x="188" y="199"/>
                    <a:pt x="187" y="200"/>
                  </a:cubicBezTo>
                  <a:cubicBezTo>
                    <a:pt x="187" y="199"/>
                    <a:pt x="187" y="200"/>
                    <a:pt x="187" y="200"/>
                  </a:cubicBezTo>
                  <a:cubicBezTo>
                    <a:pt x="187" y="201"/>
                    <a:pt x="187" y="200"/>
                    <a:pt x="187" y="201"/>
                  </a:cubicBezTo>
                  <a:cubicBezTo>
                    <a:pt x="187" y="201"/>
                    <a:pt x="187" y="202"/>
                    <a:pt x="187" y="201"/>
                  </a:cubicBezTo>
                  <a:cubicBezTo>
                    <a:pt x="186" y="201"/>
                    <a:pt x="187" y="202"/>
                    <a:pt x="186" y="202"/>
                  </a:cubicBezTo>
                  <a:cubicBezTo>
                    <a:pt x="186" y="203"/>
                    <a:pt x="187" y="201"/>
                    <a:pt x="187" y="203"/>
                  </a:cubicBezTo>
                  <a:cubicBezTo>
                    <a:pt x="187" y="202"/>
                    <a:pt x="186" y="204"/>
                    <a:pt x="186" y="203"/>
                  </a:cubicBezTo>
                  <a:cubicBezTo>
                    <a:pt x="186" y="204"/>
                    <a:pt x="186" y="204"/>
                    <a:pt x="186" y="204"/>
                  </a:cubicBezTo>
                  <a:cubicBezTo>
                    <a:pt x="187" y="204"/>
                    <a:pt x="186" y="205"/>
                    <a:pt x="186" y="205"/>
                  </a:cubicBezTo>
                  <a:cubicBezTo>
                    <a:pt x="186" y="205"/>
                    <a:pt x="186" y="205"/>
                    <a:pt x="186" y="205"/>
                  </a:cubicBezTo>
                  <a:cubicBezTo>
                    <a:pt x="186" y="206"/>
                    <a:pt x="186" y="206"/>
                    <a:pt x="186" y="206"/>
                  </a:cubicBezTo>
                  <a:cubicBezTo>
                    <a:pt x="186" y="207"/>
                    <a:pt x="185" y="208"/>
                    <a:pt x="186" y="208"/>
                  </a:cubicBezTo>
                  <a:cubicBezTo>
                    <a:pt x="186" y="208"/>
                    <a:pt x="185" y="209"/>
                    <a:pt x="185" y="209"/>
                  </a:cubicBezTo>
                  <a:cubicBezTo>
                    <a:pt x="185" y="208"/>
                    <a:pt x="186" y="208"/>
                    <a:pt x="185" y="208"/>
                  </a:cubicBezTo>
                  <a:cubicBezTo>
                    <a:pt x="185" y="208"/>
                    <a:pt x="185" y="209"/>
                    <a:pt x="185" y="209"/>
                  </a:cubicBezTo>
                  <a:cubicBezTo>
                    <a:pt x="185" y="209"/>
                    <a:pt x="185" y="209"/>
                    <a:pt x="185" y="209"/>
                  </a:cubicBezTo>
                  <a:cubicBezTo>
                    <a:pt x="185" y="209"/>
                    <a:pt x="185" y="210"/>
                    <a:pt x="184" y="210"/>
                  </a:cubicBezTo>
                  <a:cubicBezTo>
                    <a:pt x="185" y="210"/>
                    <a:pt x="185" y="210"/>
                    <a:pt x="185" y="210"/>
                  </a:cubicBezTo>
                  <a:cubicBezTo>
                    <a:pt x="184" y="211"/>
                    <a:pt x="184" y="211"/>
                    <a:pt x="184" y="211"/>
                  </a:cubicBezTo>
                  <a:cubicBezTo>
                    <a:pt x="184" y="212"/>
                    <a:pt x="185" y="211"/>
                    <a:pt x="184" y="212"/>
                  </a:cubicBezTo>
                  <a:cubicBezTo>
                    <a:pt x="185" y="211"/>
                    <a:pt x="185" y="211"/>
                    <a:pt x="185" y="211"/>
                  </a:cubicBezTo>
                  <a:cubicBezTo>
                    <a:pt x="185" y="211"/>
                    <a:pt x="185" y="212"/>
                    <a:pt x="185" y="212"/>
                  </a:cubicBezTo>
                  <a:cubicBezTo>
                    <a:pt x="184" y="212"/>
                    <a:pt x="184" y="213"/>
                    <a:pt x="184" y="213"/>
                  </a:cubicBezTo>
                  <a:cubicBezTo>
                    <a:pt x="184" y="213"/>
                    <a:pt x="184" y="213"/>
                    <a:pt x="184" y="214"/>
                  </a:cubicBezTo>
                  <a:cubicBezTo>
                    <a:pt x="184" y="213"/>
                    <a:pt x="184" y="213"/>
                    <a:pt x="184" y="213"/>
                  </a:cubicBezTo>
                  <a:cubicBezTo>
                    <a:pt x="184" y="213"/>
                    <a:pt x="184" y="214"/>
                    <a:pt x="184" y="214"/>
                  </a:cubicBezTo>
                  <a:cubicBezTo>
                    <a:pt x="184" y="215"/>
                    <a:pt x="183" y="216"/>
                    <a:pt x="183" y="215"/>
                  </a:cubicBezTo>
                  <a:cubicBezTo>
                    <a:pt x="183" y="215"/>
                    <a:pt x="183" y="216"/>
                    <a:pt x="184" y="216"/>
                  </a:cubicBezTo>
                  <a:cubicBezTo>
                    <a:pt x="183" y="216"/>
                    <a:pt x="183" y="215"/>
                    <a:pt x="183" y="216"/>
                  </a:cubicBezTo>
                  <a:cubicBezTo>
                    <a:pt x="183" y="217"/>
                    <a:pt x="183" y="218"/>
                    <a:pt x="183" y="218"/>
                  </a:cubicBezTo>
                  <a:cubicBezTo>
                    <a:pt x="184" y="218"/>
                    <a:pt x="184" y="218"/>
                    <a:pt x="184" y="218"/>
                  </a:cubicBezTo>
                  <a:cubicBezTo>
                    <a:pt x="184" y="218"/>
                    <a:pt x="184" y="218"/>
                    <a:pt x="184" y="218"/>
                  </a:cubicBezTo>
                  <a:cubicBezTo>
                    <a:pt x="184" y="217"/>
                    <a:pt x="184" y="218"/>
                    <a:pt x="184" y="218"/>
                  </a:cubicBezTo>
                  <a:cubicBezTo>
                    <a:pt x="184" y="219"/>
                    <a:pt x="184" y="219"/>
                    <a:pt x="184" y="219"/>
                  </a:cubicBezTo>
                  <a:cubicBezTo>
                    <a:pt x="184" y="218"/>
                    <a:pt x="183" y="220"/>
                    <a:pt x="182" y="220"/>
                  </a:cubicBezTo>
                  <a:cubicBezTo>
                    <a:pt x="182" y="221"/>
                    <a:pt x="183" y="221"/>
                    <a:pt x="182" y="223"/>
                  </a:cubicBezTo>
                  <a:cubicBezTo>
                    <a:pt x="182" y="222"/>
                    <a:pt x="182" y="223"/>
                    <a:pt x="182" y="222"/>
                  </a:cubicBezTo>
                  <a:cubicBezTo>
                    <a:pt x="182" y="223"/>
                    <a:pt x="181" y="222"/>
                    <a:pt x="181" y="224"/>
                  </a:cubicBezTo>
                  <a:cubicBezTo>
                    <a:pt x="182" y="223"/>
                    <a:pt x="182" y="225"/>
                    <a:pt x="182" y="224"/>
                  </a:cubicBezTo>
                  <a:cubicBezTo>
                    <a:pt x="182" y="224"/>
                    <a:pt x="182" y="223"/>
                    <a:pt x="182" y="223"/>
                  </a:cubicBezTo>
                  <a:cubicBezTo>
                    <a:pt x="182" y="223"/>
                    <a:pt x="183" y="223"/>
                    <a:pt x="183" y="224"/>
                  </a:cubicBezTo>
                  <a:cubicBezTo>
                    <a:pt x="182" y="224"/>
                    <a:pt x="182" y="225"/>
                    <a:pt x="182" y="225"/>
                  </a:cubicBezTo>
                  <a:cubicBezTo>
                    <a:pt x="182" y="225"/>
                    <a:pt x="182" y="224"/>
                    <a:pt x="182" y="224"/>
                  </a:cubicBezTo>
                  <a:cubicBezTo>
                    <a:pt x="181" y="225"/>
                    <a:pt x="182" y="226"/>
                    <a:pt x="181" y="226"/>
                  </a:cubicBezTo>
                  <a:cubicBezTo>
                    <a:pt x="181" y="225"/>
                    <a:pt x="181" y="225"/>
                    <a:pt x="181" y="225"/>
                  </a:cubicBezTo>
                  <a:cubicBezTo>
                    <a:pt x="181" y="226"/>
                    <a:pt x="181" y="226"/>
                    <a:pt x="181" y="226"/>
                  </a:cubicBezTo>
                  <a:cubicBezTo>
                    <a:pt x="181" y="226"/>
                    <a:pt x="181" y="226"/>
                    <a:pt x="181" y="226"/>
                  </a:cubicBezTo>
                  <a:cubicBezTo>
                    <a:pt x="181" y="227"/>
                    <a:pt x="180" y="226"/>
                    <a:pt x="180" y="227"/>
                  </a:cubicBezTo>
                  <a:cubicBezTo>
                    <a:pt x="180" y="228"/>
                    <a:pt x="180" y="228"/>
                    <a:pt x="180" y="228"/>
                  </a:cubicBezTo>
                  <a:cubicBezTo>
                    <a:pt x="181" y="228"/>
                    <a:pt x="181" y="226"/>
                    <a:pt x="181" y="227"/>
                  </a:cubicBezTo>
                  <a:cubicBezTo>
                    <a:pt x="181" y="227"/>
                    <a:pt x="181" y="228"/>
                    <a:pt x="181" y="229"/>
                  </a:cubicBezTo>
                  <a:cubicBezTo>
                    <a:pt x="181" y="228"/>
                    <a:pt x="181" y="228"/>
                    <a:pt x="181" y="228"/>
                  </a:cubicBezTo>
                  <a:cubicBezTo>
                    <a:pt x="181" y="228"/>
                    <a:pt x="182" y="229"/>
                    <a:pt x="181" y="230"/>
                  </a:cubicBezTo>
                  <a:cubicBezTo>
                    <a:pt x="181" y="230"/>
                    <a:pt x="181" y="230"/>
                    <a:pt x="180" y="230"/>
                  </a:cubicBezTo>
                  <a:cubicBezTo>
                    <a:pt x="180" y="231"/>
                    <a:pt x="180" y="232"/>
                    <a:pt x="180" y="233"/>
                  </a:cubicBezTo>
                  <a:cubicBezTo>
                    <a:pt x="180" y="233"/>
                    <a:pt x="179" y="234"/>
                    <a:pt x="180" y="233"/>
                  </a:cubicBezTo>
                  <a:cubicBezTo>
                    <a:pt x="180" y="233"/>
                    <a:pt x="180" y="231"/>
                    <a:pt x="181" y="230"/>
                  </a:cubicBezTo>
                  <a:cubicBezTo>
                    <a:pt x="181" y="231"/>
                    <a:pt x="181" y="229"/>
                    <a:pt x="181" y="229"/>
                  </a:cubicBezTo>
                  <a:cubicBezTo>
                    <a:pt x="181" y="230"/>
                    <a:pt x="182" y="230"/>
                    <a:pt x="182" y="230"/>
                  </a:cubicBezTo>
                  <a:cubicBezTo>
                    <a:pt x="182" y="231"/>
                    <a:pt x="182" y="231"/>
                    <a:pt x="182" y="231"/>
                  </a:cubicBezTo>
                  <a:cubicBezTo>
                    <a:pt x="181" y="231"/>
                    <a:pt x="181" y="231"/>
                    <a:pt x="181" y="231"/>
                  </a:cubicBezTo>
                  <a:cubicBezTo>
                    <a:pt x="181" y="232"/>
                    <a:pt x="180" y="233"/>
                    <a:pt x="180" y="234"/>
                  </a:cubicBezTo>
                  <a:cubicBezTo>
                    <a:pt x="180" y="234"/>
                    <a:pt x="180" y="234"/>
                    <a:pt x="181" y="234"/>
                  </a:cubicBezTo>
                  <a:cubicBezTo>
                    <a:pt x="180" y="235"/>
                    <a:pt x="180" y="237"/>
                    <a:pt x="180" y="238"/>
                  </a:cubicBezTo>
                  <a:cubicBezTo>
                    <a:pt x="180" y="237"/>
                    <a:pt x="179" y="239"/>
                    <a:pt x="179" y="239"/>
                  </a:cubicBezTo>
                  <a:cubicBezTo>
                    <a:pt x="179" y="239"/>
                    <a:pt x="180" y="240"/>
                    <a:pt x="180" y="240"/>
                  </a:cubicBezTo>
                  <a:cubicBezTo>
                    <a:pt x="179" y="240"/>
                    <a:pt x="180" y="240"/>
                    <a:pt x="180" y="241"/>
                  </a:cubicBezTo>
                  <a:cubicBezTo>
                    <a:pt x="180" y="241"/>
                    <a:pt x="179" y="243"/>
                    <a:pt x="179" y="244"/>
                  </a:cubicBezTo>
                  <a:cubicBezTo>
                    <a:pt x="179" y="245"/>
                    <a:pt x="179" y="247"/>
                    <a:pt x="179" y="249"/>
                  </a:cubicBezTo>
                  <a:cubicBezTo>
                    <a:pt x="179" y="249"/>
                    <a:pt x="179" y="249"/>
                    <a:pt x="179" y="250"/>
                  </a:cubicBezTo>
                  <a:cubicBezTo>
                    <a:pt x="179" y="250"/>
                    <a:pt x="179" y="249"/>
                    <a:pt x="179" y="250"/>
                  </a:cubicBezTo>
                  <a:cubicBezTo>
                    <a:pt x="179" y="250"/>
                    <a:pt x="179" y="250"/>
                    <a:pt x="179" y="250"/>
                  </a:cubicBezTo>
                  <a:cubicBezTo>
                    <a:pt x="179" y="250"/>
                    <a:pt x="179" y="252"/>
                    <a:pt x="179" y="253"/>
                  </a:cubicBezTo>
                  <a:cubicBezTo>
                    <a:pt x="179" y="252"/>
                    <a:pt x="179" y="252"/>
                    <a:pt x="179" y="252"/>
                  </a:cubicBezTo>
                  <a:cubicBezTo>
                    <a:pt x="179" y="252"/>
                    <a:pt x="179" y="253"/>
                    <a:pt x="179" y="253"/>
                  </a:cubicBezTo>
                  <a:cubicBezTo>
                    <a:pt x="179" y="253"/>
                    <a:pt x="180" y="253"/>
                    <a:pt x="180" y="253"/>
                  </a:cubicBezTo>
                  <a:cubicBezTo>
                    <a:pt x="180" y="254"/>
                    <a:pt x="180" y="254"/>
                    <a:pt x="180" y="255"/>
                  </a:cubicBezTo>
                  <a:cubicBezTo>
                    <a:pt x="179" y="255"/>
                    <a:pt x="179" y="255"/>
                    <a:pt x="179" y="255"/>
                  </a:cubicBezTo>
                  <a:cubicBezTo>
                    <a:pt x="179" y="256"/>
                    <a:pt x="180" y="257"/>
                    <a:pt x="180" y="258"/>
                  </a:cubicBezTo>
                  <a:cubicBezTo>
                    <a:pt x="180" y="258"/>
                    <a:pt x="180" y="258"/>
                    <a:pt x="180" y="258"/>
                  </a:cubicBezTo>
                  <a:cubicBezTo>
                    <a:pt x="180" y="259"/>
                    <a:pt x="180" y="259"/>
                    <a:pt x="180" y="259"/>
                  </a:cubicBezTo>
                  <a:cubicBezTo>
                    <a:pt x="180" y="259"/>
                    <a:pt x="181" y="260"/>
                    <a:pt x="180" y="260"/>
                  </a:cubicBezTo>
                  <a:cubicBezTo>
                    <a:pt x="180" y="259"/>
                    <a:pt x="181" y="259"/>
                    <a:pt x="181" y="258"/>
                  </a:cubicBezTo>
                  <a:cubicBezTo>
                    <a:pt x="180" y="257"/>
                    <a:pt x="180" y="259"/>
                    <a:pt x="180" y="258"/>
                  </a:cubicBezTo>
                  <a:cubicBezTo>
                    <a:pt x="180" y="258"/>
                    <a:pt x="180" y="257"/>
                    <a:pt x="180" y="256"/>
                  </a:cubicBezTo>
                  <a:cubicBezTo>
                    <a:pt x="180" y="257"/>
                    <a:pt x="180" y="257"/>
                    <a:pt x="180" y="257"/>
                  </a:cubicBezTo>
                  <a:cubicBezTo>
                    <a:pt x="180" y="257"/>
                    <a:pt x="180" y="257"/>
                    <a:pt x="180" y="256"/>
                  </a:cubicBezTo>
                  <a:cubicBezTo>
                    <a:pt x="180" y="257"/>
                    <a:pt x="181" y="257"/>
                    <a:pt x="181" y="257"/>
                  </a:cubicBezTo>
                  <a:cubicBezTo>
                    <a:pt x="181" y="257"/>
                    <a:pt x="181" y="256"/>
                    <a:pt x="181" y="255"/>
                  </a:cubicBezTo>
                  <a:cubicBezTo>
                    <a:pt x="180" y="256"/>
                    <a:pt x="180" y="255"/>
                    <a:pt x="180" y="255"/>
                  </a:cubicBezTo>
                  <a:cubicBezTo>
                    <a:pt x="181" y="255"/>
                    <a:pt x="181" y="254"/>
                    <a:pt x="180" y="253"/>
                  </a:cubicBezTo>
                  <a:cubicBezTo>
                    <a:pt x="180" y="253"/>
                    <a:pt x="181" y="251"/>
                    <a:pt x="181" y="250"/>
                  </a:cubicBezTo>
                  <a:cubicBezTo>
                    <a:pt x="180" y="251"/>
                    <a:pt x="180" y="251"/>
                    <a:pt x="180" y="252"/>
                  </a:cubicBezTo>
                  <a:cubicBezTo>
                    <a:pt x="180" y="251"/>
                    <a:pt x="180" y="251"/>
                    <a:pt x="180" y="250"/>
                  </a:cubicBezTo>
                  <a:cubicBezTo>
                    <a:pt x="180" y="250"/>
                    <a:pt x="180" y="250"/>
                    <a:pt x="180" y="249"/>
                  </a:cubicBezTo>
                  <a:cubicBezTo>
                    <a:pt x="180" y="249"/>
                    <a:pt x="180" y="249"/>
                    <a:pt x="180" y="249"/>
                  </a:cubicBezTo>
                  <a:cubicBezTo>
                    <a:pt x="180" y="248"/>
                    <a:pt x="181" y="248"/>
                    <a:pt x="181" y="247"/>
                  </a:cubicBezTo>
                  <a:cubicBezTo>
                    <a:pt x="181" y="245"/>
                    <a:pt x="181" y="243"/>
                    <a:pt x="181" y="242"/>
                  </a:cubicBezTo>
                  <a:cubicBezTo>
                    <a:pt x="181" y="242"/>
                    <a:pt x="181" y="242"/>
                    <a:pt x="181" y="242"/>
                  </a:cubicBezTo>
                  <a:cubicBezTo>
                    <a:pt x="181" y="241"/>
                    <a:pt x="181" y="239"/>
                    <a:pt x="182" y="238"/>
                  </a:cubicBezTo>
                  <a:cubicBezTo>
                    <a:pt x="182" y="236"/>
                    <a:pt x="183" y="234"/>
                    <a:pt x="182" y="233"/>
                  </a:cubicBezTo>
                  <a:cubicBezTo>
                    <a:pt x="183" y="230"/>
                    <a:pt x="184" y="227"/>
                    <a:pt x="185" y="224"/>
                  </a:cubicBezTo>
                  <a:cubicBezTo>
                    <a:pt x="184" y="224"/>
                    <a:pt x="184" y="224"/>
                    <a:pt x="184" y="224"/>
                  </a:cubicBezTo>
                  <a:cubicBezTo>
                    <a:pt x="185" y="224"/>
                    <a:pt x="184" y="224"/>
                    <a:pt x="184" y="223"/>
                  </a:cubicBezTo>
                  <a:cubicBezTo>
                    <a:pt x="184" y="224"/>
                    <a:pt x="185" y="222"/>
                    <a:pt x="185" y="222"/>
                  </a:cubicBezTo>
                  <a:cubicBezTo>
                    <a:pt x="185" y="221"/>
                    <a:pt x="186" y="219"/>
                    <a:pt x="187" y="217"/>
                  </a:cubicBezTo>
                  <a:cubicBezTo>
                    <a:pt x="186" y="217"/>
                    <a:pt x="186" y="217"/>
                    <a:pt x="186" y="217"/>
                  </a:cubicBezTo>
                  <a:cubicBezTo>
                    <a:pt x="187" y="216"/>
                    <a:pt x="187" y="215"/>
                    <a:pt x="187" y="213"/>
                  </a:cubicBezTo>
                  <a:cubicBezTo>
                    <a:pt x="187" y="213"/>
                    <a:pt x="187" y="212"/>
                    <a:pt x="187" y="212"/>
                  </a:cubicBezTo>
                  <a:cubicBezTo>
                    <a:pt x="188" y="211"/>
                    <a:pt x="188" y="211"/>
                    <a:pt x="189" y="209"/>
                  </a:cubicBezTo>
                  <a:cubicBezTo>
                    <a:pt x="189" y="208"/>
                    <a:pt x="189" y="207"/>
                    <a:pt x="189" y="206"/>
                  </a:cubicBezTo>
                  <a:cubicBezTo>
                    <a:pt x="189" y="205"/>
                    <a:pt x="190" y="203"/>
                    <a:pt x="190" y="202"/>
                  </a:cubicBezTo>
                  <a:cubicBezTo>
                    <a:pt x="190" y="202"/>
                    <a:pt x="191" y="202"/>
                    <a:pt x="191" y="202"/>
                  </a:cubicBezTo>
                  <a:cubicBezTo>
                    <a:pt x="189" y="202"/>
                    <a:pt x="191" y="201"/>
                    <a:pt x="190" y="202"/>
                  </a:cubicBezTo>
                  <a:cubicBezTo>
                    <a:pt x="191" y="199"/>
                    <a:pt x="191" y="197"/>
                    <a:pt x="191" y="194"/>
                  </a:cubicBezTo>
                  <a:cubicBezTo>
                    <a:pt x="191" y="194"/>
                    <a:pt x="191" y="194"/>
                    <a:pt x="191" y="194"/>
                  </a:cubicBezTo>
                  <a:cubicBezTo>
                    <a:pt x="192" y="190"/>
                    <a:pt x="191" y="186"/>
                    <a:pt x="191" y="182"/>
                  </a:cubicBezTo>
                  <a:cubicBezTo>
                    <a:pt x="190" y="183"/>
                    <a:pt x="190" y="183"/>
                    <a:pt x="190" y="183"/>
                  </a:cubicBezTo>
                  <a:cubicBezTo>
                    <a:pt x="190" y="182"/>
                    <a:pt x="190" y="180"/>
                    <a:pt x="191" y="181"/>
                  </a:cubicBezTo>
                  <a:cubicBezTo>
                    <a:pt x="190" y="180"/>
                    <a:pt x="190" y="178"/>
                    <a:pt x="190" y="177"/>
                  </a:cubicBezTo>
                  <a:cubicBezTo>
                    <a:pt x="190" y="176"/>
                    <a:pt x="190" y="176"/>
                    <a:pt x="190" y="175"/>
                  </a:cubicBezTo>
                  <a:cubicBezTo>
                    <a:pt x="189" y="173"/>
                    <a:pt x="189" y="173"/>
                    <a:pt x="188" y="171"/>
                  </a:cubicBezTo>
                  <a:cubicBezTo>
                    <a:pt x="188" y="171"/>
                    <a:pt x="188" y="171"/>
                    <a:pt x="188" y="171"/>
                  </a:cubicBezTo>
                  <a:cubicBezTo>
                    <a:pt x="188" y="170"/>
                    <a:pt x="187" y="168"/>
                    <a:pt x="188" y="169"/>
                  </a:cubicBezTo>
                  <a:cubicBezTo>
                    <a:pt x="187" y="167"/>
                    <a:pt x="186" y="164"/>
                    <a:pt x="185" y="163"/>
                  </a:cubicBezTo>
                  <a:cubicBezTo>
                    <a:pt x="185" y="163"/>
                    <a:pt x="185" y="162"/>
                    <a:pt x="185" y="162"/>
                  </a:cubicBezTo>
                  <a:cubicBezTo>
                    <a:pt x="185" y="162"/>
                    <a:pt x="185" y="161"/>
                    <a:pt x="184" y="161"/>
                  </a:cubicBezTo>
                  <a:cubicBezTo>
                    <a:pt x="185" y="161"/>
                    <a:pt x="185" y="161"/>
                    <a:pt x="185" y="161"/>
                  </a:cubicBezTo>
                  <a:cubicBezTo>
                    <a:pt x="190" y="158"/>
                    <a:pt x="195" y="153"/>
                    <a:pt x="200" y="149"/>
                  </a:cubicBezTo>
                  <a:cubicBezTo>
                    <a:pt x="201" y="149"/>
                    <a:pt x="200" y="149"/>
                    <a:pt x="201" y="148"/>
                  </a:cubicBezTo>
                  <a:cubicBezTo>
                    <a:pt x="206" y="145"/>
                    <a:pt x="212" y="137"/>
                    <a:pt x="216" y="131"/>
                  </a:cubicBezTo>
                  <a:cubicBezTo>
                    <a:pt x="215" y="131"/>
                    <a:pt x="215" y="131"/>
                    <a:pt x="215" y="131"/>
                  </a:cubicBezTo>
                  <a:cubicBezTo>
                    <a:pt x="216" y="130"/>
                    <a:pt x="217" y="128"/>
                    <a:pt x="218" y="127"/>
                  </a:cubicBezTo>
                  <a:cubicBezTo>
                    <a:pt x="218" y="127"/>
                    <a:pt x="218" y="127"/>
                    <a:pt x="218" y="127"/>
                  </a:cubicBezTo>
                  <a:cubicBezTo>
                    <a:pt x="218" y="127"/>
                    <a:pt x="219" y="125"/>
                    <a:pt x="219" y="124"/>
                  </a:cubicBezTo>
                  <a:cubicBezTo>
                    <a:pt x="220" y="124"/>
                    <a:pt x="219" y="124"/>
                    <a:pt x="220" y="123"/>
                  </a:cubicBezTo>
                  <a:cubicBezTo>
                    <a:pt x="220" y="122"/>
                    <a:pt x="220" y="122"/>
                    <a:pt x="220" y="122"/>
                  </a:cubicBezTo>
                  <a:cubicBezTo>
                    <a:pt x="222" y="121"/>
                    <a:pt x="223" y="117"/>
                    <a:pt x="224" y="114"/>
                  </a:cubicBezTo>
                  <a:cubicBezTo>
                    <a:pt x="224" y="114"/>
                    <a:pt x="224" y="115"/>
                    <a:pt x="224" y="114"/>
                  </a:cubicBezTo>
                  <a:cubicBezTo>
                    <a:pt x="226" y="110"/>
                    <a:pt x="227" y="103"/>
                    <a:pt x="228" y="98"/>
                  </a:cubicBezTo>
                  <a:cubicBezTo>
                    <a:pt x="228" y="98"/>
                    <a:pt x="228" y="98"/>
                    <a:pt x="228" y="98"/>
                  </a:cubicBezTo>
                  <a:cubicBezTo>
                    <a:pt x="228" y="97"/>
                    <a:pt x="229" y="96"/>
                    <a:pt x="229" y="94"/>
                  </a:cubicBezTo>
                  <a:cubicBezTo>
                    <a:pt x="229" y="93"/>
                    <a:pt x="229" y="92"/>
                    <a:pt x="229" y="90"/>
                  </a:cubicBezTo>
                  <a:cubicBezTo>
                    <a:pt x="229" y="90"/>
                    <a:pt x="229" y="90"/>
                    <a:pt x="229" y="90"/>
                  </a:cubicBezTo>
                  <a:cubicBezTo>
                    <a:pt x="230" y="89"/>
                    <a:pt x="229" y="88"/>
                    <a:pt x="230" y="87"/>
                  </a:cubicBezTo>
                  <a:cubicBezTo>
                    <a:pt x="230" y="86"/>
                    <a:pt x="230" y="86"/>
                    <a:pt x="230" y="86"/>
                  </a:cubicBezTo>
                  <a:cubicBezTo>
                    <a:pt x="230" y="85"/>
                    <a:pt x="229" y="84"/>
                    <a:pt x="230" y="83"/>
                  </a:cubicBezTo>
                  <a:cubicBezTo>
                    <a:pt x="230" y="83"/>
                    <a:pt x="230" y="83"/>
                    <a:pt x="230" y="83"/>
                  </a:cubicBezTo>
                  <a:cubicBezTo>
                    <a:pt x="230" y="82"/>
                    <a:pt x="230" y="81"/>
                    <a:pt x="230" y="80"/>
                  </a:cubicBezTo>
                  <a:cubicBezTo>
                    <a:pt x="230" y="80"/>
                    <a:pt x="230" y="80"/>
                    <a:pt x="230" y="80"/>
                  </a:cubicBezTo>
                  <a:cubicBezTo>
                    <a:pt x="230" y="78"/>
                    <a:pt x="229" y="77"/>
                    <a:pt x="230" y="77"/>
                  </a:cubicBezTo>
                  <a:cubicBezTo>
                    <a:pt x="229" y="76"/>
                    <a:pt x="230" y="79"/>
                    <a:pt x="229" y="78"/>
                  </a:cubicBezTo>
                  <a:cubicBezTo>
                    <a:pt x="229" y="74"/>
                    <a:pt x="229" y="70"/>
                    <a:pt x="227" y="66"/>
                  </a:cubicBezTo>
                  <a:cubicBezTo>
                    <a:pt x="226" y="63"/>
                    <a:pt x="224" y="59"/>
                    <a:pt x="222" y="56"/>
                  </a:cubicBezTo>
                  <a:cubicBezTo>
                    <a:pt x="222" y="56"/>
                    <a:pt x="221" y="55"/>
                    <a:pt x="221" y="55"/>
                  </a:cubicBezTo>
                  <a:cubicBezTo>
                    <a:pt x="221" y="54"/>
                    <a:pt x="219" y="53"/>
                    <a:pt x="219" y="52"/>
                  </a:cubicBezTo>
                  <a:cubicBezTo>
                    <a:pt x="219" y="52"/>
                    <a:pt x="219" y="52"/>
                    <a:pt x="218" y="52"/>
                  </a:cubicBezTo>
                  <a:cubicBezTo>
                    <a:pt x="218" y="51"/>
                    <a:pt x="218" y="50"/>
                    <a:pt x="217" y="49"/>
                  </a:cubicBezTo>
                  <a:cubicBezTo>
                    <a:pt x="217" y="50"/>
                    <a:pt x="217" y="50"/>
                    <a:pt x="217" y="50"/>
                  </a:cubicBezTo>
                  <a:cubicBezTo>
                    <a:pt x="216" y="48"/>
                    <a:pt x="215" y="47"/>
                    <a:pt x="215" y="46"/>
                  </a:cubicBezTo>
                  <a:cubicBezTo>
                    <a:pt x="215" y="46"/>
                    <a:pt x="215" y="46"/>
                    <a:pt x="215" y="46"/>
                  </a:cubicBezTo>
                  <a:cubicBezTo>
                    <a:pt x="214" y="45"/>
                    <a:pt x="213" y="44"/>
                    <a:pt x="212" y="43"/>
                  </a:cubicBezTo>
                  <a:cubicBezTo>
                    <a:pt x="212" y="43"/>
                    <a:pt x="212" y="43"/>
                    <a:pt x="212" y="43"/>
                  </a:cubicBezTo>
                  <a:cubicBezTo>
                    <a:pt x="211" y="42"/>
                    <a:pt x="212" y="43"/>
                    <a:pt x="211" y="41"/>
                  </a:cubicBezTo>
                  <a:cubicBezTo>
                    <a:pt x="211" y="41"/>
                    <a:pt x="211" y="41"/>
                    <a:pt x="211" y="41"/>
                  </a:cubicBezTo>
                  <a:cubicBezTo>
                    <a:pt x="210" y="40"/>
                    <a:pt x="209" y="37"/>
                    <a:pt x="208" y="35"/>
                  </a:cubicBezTo>
                  <a:cubicBezTo>
                    <a:pt x="208" y="35"/>
                    <a:pt x="208" y="35"/>
                    <a:pt x="208" y="35"/>
                  </a:cubicBezTo>
                  <a:cubicBezTo>
                    <a:pt x="207" y="34"/>
                    <a:pt x="206" y="32"/>
                    <a:pt x="206" y="29"/>
                  </a:cubicBezTo>
                  <a:cubicBezTo>
                    <a:pt x="206" y="29"/>
                    <a:pt x="205" y="30"/>
                    <a:pt x="205" y="28"/>
                  </a:cubicBezTo>
                  <a:cubicBezTo>
                    <a:pt x="205" y="28"/>
                    <a:pt x="206" y="27"/>
                    <a:pt x="206" y="26"/>
                  </a:cubicBezTo>
                  <a:cubicBezTo>
                    <a:pt x="206" y="25"/>
                    <a:pt x="206" y="25"/>
                    <a:pt x="206" y="25"/>
                  </a:cubicBezTo>
                  <a:cubicBezTo>
                    <a:pt x="206" y="24"/>
                    <a:pt x="207" y="23"/>
                    <a:pt x="207" y="23"/>
                  </a:cubicBezTo>
                  <a:cubicBezTo>
                    <a:pt x="208" y="22"/>
                    <a:pt x="209" y="21"/>
                    <a:pt x="209" y="21"/>
                  </a:cubicBezTo>
                  <a:cubicBezTo>
                    <a:pt x="208" y="21"/>
                    <a:pt x="210" y="20"/>
                    <a:pt x="208" y="21"/>
                  </a:cubicBezTo>
                  <a:cubicBezTo>
                    <a:pt x="209" y="20"/>
                    <a:pt x="209" y="20"/>
                    <a:pt x="209" y="20"/>
                  </a:cubicBezTo>
                  <a:cubicBezTo>
                    <a:pt x="209" y="20"/>
                    <a:pt x="208" y="21"/>
                    <a:pt x="208" y="20"/>
                  </a:cubicBezTo>
                  <a:cubicBezTo>
                    <a:pt x="209" y="20"/>
                    <a:pt x="211" y="19"/>
                    <a:pt x="212" y="19"/>
                  </a:cubicBezTo>
                  <a:cubicBezTo>
                    <a:pt x="214" y="19"/>
                    <a:pt x="215" y="20"/>
                    <a:pt x="217" y="21"/>
                  </a:cubicBezTo>
                  <a:cubicBezTo>
                    <a:pt x="216" y="20"/>
                    <a:pt x="217" y="20"/>
                    <a:pt x="217" y="20"/>
                  </a:cubicBezTo>
                  <a:cubicBezTo>
                    <a:pt x="218" y="21"/>
                    <a:pt x="219" y="21"/>
                    <a:pt x="220" y="22"/>
                  </a:cubicBezTo>
                  <a:cubicBezTo>
                    <a:pt x="220" y="22"/>
                    <a:pt x="220" y="22"/>
                    <a:pt x="221" y="22"/>
                  </a:cubicBezTo>
                  <a:cubicBezTo>
                    <a:pt x="221" y="22"/>
                    <a:pt x="221" y="23"/>
                    <a:pt x="222" y="23"/>
                  </a:cubicBezTo>
                  <a:cubicBezTo>
                    <a:pt x="222" y="23"/>
                    <a:pt x="223" y="23"/>
                    <a:pt x="223" y="24"/>
                  </a:cubicBezTo>
                  <a:cubicBezTo>
                    <a:pt x="223" y="24"/>
                    <a:pt x="223" y="24"/>
                    <a:pt x="223" y="24"/>
                  </a:cubicBezTo>
                  <a:cubicBezTo>
                    <a:pt x="224" y="24"/>
                    <a:pt x="224" y="24"/>
                    <a:pt x="224" y="24"/>
                  </a:cubicBezTo>
                  <a:cubicBezTo>
                    <a:pt x="224" y="24"/>
                    <a:pt x="225" y="24"/>
                    <a:pt x="225" y="24"/>
                  </a:cubicBezTo>
                  <a:cubicBezTo>
                    <a:pt x="225" y="24"/>
                    <a:pt x="224" y="23"/>
                    <a:pt x="225" y="24"/>
                  </a:cubicBezTo>
                  <a:cubicBezTo>
                    <a:pt x="225" y="24"/>
                    <a:pt x="225" y="24"/>
                    <a:pt x="225" y="24"/>
                  </a:cubicBezTo>
                  <a:cubicBezTo>
                    <a:pt x="226" y="24"/>
                    <a:pt x="226" y="24"/>
                    <a:pt x="226" y="24"/>
                  </a:cubicBezTo>
                  <a:cubicBezTo>
                    <a:pt x="226" y="24"/>
                    <a:pt x="226" y="24"/>
                    <a:pt x="226" y="24"/>
                  </a:cubicBezTo>
                  <a:cubicBezTo>
                    <a:pt x="226" y="23"/>
                    <a:pt x="226" y="23"/>
                    <a:pt x="226" y="22"/>
                  </a:cubicBezTo>
                  <a:cubicBezTo>
                    <a:pt x="227" y="22"/>
                    <a:pt x="227" y="22"/>
                    <a:pt x="227" y="22"/>
                  </a:cubicBezTo>
                  <a:cubicBezTo>
                    <a:pt x="226" y="22"/>
                    <a:pt x="226" y="22"/>
                    <a:pt x="226" y="22"/>
                  </a:cubicBezTo>
                  <a:cubicBezTo>
                    <a:pt x="226" y="21"/>
                    <a:pt x="226" y="19"/>
                    <a:pt x="227" y="20"/>
                  </a:cubicBezTo>
                  <a:cubicBezTo>
                    <a:pt x="227" y="21"/>
                    <a:pt x="226" y="20"/>
                    <a:pt x="226" y="21"/>
                  </a:cubicBezTo>
                  <a:cubicBezTo>
                    <a:pt x="227" y="20"/>
                    <a:pt x="227" y="19"/>
                    <a:pt x="227" y="17"/>
                  </a:cubicBezTo>
                  <a:cubicBezTo>
                    <a:pt x="227" y="18"/>
                    <a:pt x="227" y="18"/>
                    <a:pt x="227" y="18"/>
                  </a:cubicBezTo>
                  <a:cubicBezTo>
                    <a:pt x="227" y="16"/>
                    <a:pt x="228" y="15"/>
                    <a:pt x="229" y="13"/>
                  </a:cubicBezTo>
                  <a:cubicBezTo>
                    <a:pt x="229" y="13"/>
                    <a:pt x="229" y="13"/>
                    <a:pt x="229" y="14"/>
                  </a:cubicBezTo>
                  <a:cubicBezTo>
                    <a:pt x="229" y="11"/>
                    <a:pt x="232" y="10"/>
                    <a:pt x="233" y="8"/>
                  </a:cubicBezTo>
                  <a:cubicBezTo>
                    <a:pt x="233" y="9"/>
                    <a:pt x="233" y="9"/>
                    <a:pt x="233" y="9"/>
                  </a:cubicBezTo>
                  <a:cubicBezTo>
                    <a:pt x="234" y="8"/>
                    <a:pt x="234" y="8"/>
                    <a:pt x="235" y="8"/>
                  </a:cubicBezTo>
                  <a:cubicBezTo>
                    <a:pt x="235" y="8"/>
                    <a:pt x="236" y="8"/>
                    <a:pt x="237" y="8"/>
                  </a:cubicBezTo>
                  <a:cubicBezTo>
                    <a:pt x="237" y="8"/>
                    <a:pt x="237" y="8"/>
                    <a:pt x="237" y="8"/>
                  </a:cubicBezTo>
                  <a:cubicBezTo>
                    <a:pt x="238" y="8"/>
                    <a:pt x="239" y="8"/>
                    <a:pt x="240" y="8"/>
                  </a:cubicBezTo>
                  <a:cubicBezTo>
                    <a:pt x="241" y="9"/>
                    <a:pt x="243" y="9"/>
                    <a:pt x="244" y="10"/>
                  </a:cubicBezTo>
                  <a:cubicBezTo>
                    <a:pt x="244" y="10"/>
                    <a:pt x="245" y="12"/>
                    <a:pt x="245" y="12"/>
                  </a:cubicBezTo>
                  <a:cubicBezTo>
                    <a:pt x="245" y="12"/>
                    <a:pt x="245" y="12"/>
                    <a:pt x="245" y="12"/>
                  </a:cubicBezTo>
                  <a:cubicBezTo>
                    <a:pt x="245" y="12"/>
                    <a:pt x="246" y="12"/>
                    <a:pt x="246" y="12"/>
                  </a:cubicBezTo>
                  <a:cubicBezTo>
                    <a:pt x="246" y="12"/>
                    <a:pt x="246" y="12"/>
                    <a:pt x="246" y="12"/>
                  </a:cubicBezTo>
                  <a:cubicBezTo>
                    <a:pt x="246" y="12"/>
                    <a:pt x="246" y="13"/>
                    <a:pt x="246" y="13"/>
                  </a:cubicBezTo>
                  <a:cubicBezTo>
                    <a:pt x="247" y="14"/>
                    <a:pt x="247" y="15"/>
                    <a:pt x="248" y="15"/>
                  </a:cubicBezTo>
                  <a:cubicBezTo>
                    <a:pt x="247" y="15"/>
                    <a:pt x="248" y="14"/>
                    <a:pt x="248" y="15"/>
                  </a:cubicBezTo>
                  <a:cubicBezTo>
                    <a:pt x="249" y="17"/>
                    <a:pt x="248" y="16"/>
                    <a:pt x="248" y="17"/>
                  </a:cubicBezTo>
                  <a:cubicBezTo>
                    <a:pt x="249" y="18"/>
                    <a:pt x="249" y="18"/>
                    <a:pt x="249" y="18"/>
                  </a:cubicBezTo>
                  <a:cubicBezTo>
                    <a:pt x="248" y="18"/>
                    <a:pt x="249" y="19"/>
                    <a:pt x="248" y="19"/>
                  </a:cubicBezTo>
                  <a:cubicBezTo>
                    <a:pt x="249" y="19"/>
                    <a:pt x="249" y="21"/>
                    <a:pt x="249" y="21"/>
                  </a:cubicBezTo>
                  <a:cubicBezTo>
                    <a:pt x="249" y="21"/>
                    <a:pt x="249" y="21"/>
                    <a:pt x="249" y="21"/>
                  </a:cubicBezTo>
                  <a:cubicBezTo>
                    <a:pt x="249" y="21"/>
                    <a:pt x="249" y="21"/>
                    <a:pt x="249" y="21"/>
                  </a:cubicBezTo>
                  <a:cubicBezTo>
                    <a:pt x="249" y="21"/>
                    <a:pt x="249" y="21"/>
                    <a:pt x="249" y="21"/>
                  </a:cubicBezTo>
                  <a:cubicBezTo>
                    <a:pt x="249" y="21"/>
                    <a:pt x="249" y="21"/>
                    <a:pt x="249" y="21"/>
                  </a:cubicBezTo>
                  <a:cubicBezTo>
                    <a:pt x="249" y="21"/>
                    <a:pt x="249" y="21"/>
                    <a:pt x="249" y="21"/>
                  </a:cubicBezTo>
                  <a:cubicBezTo>
                    <a:pt x="249" y="22"/>
                    <a:pt x="250" y="22"/>
                    <a:pt x="250" y="22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1" y="23"/>
                    <a:pt x="251" y="23"/>
                    <a:pt x="251" y="23"/>
                  </a:cubicBezTo>
                  <a:cubicBezTo>
                    <a:pt x="251" y="23"/>
                    <a:pt x="252" y="23"/>
                    <a:pt x="252" y="23"/>
                  </a:cubicBezTo>
                  <a:cubicBezTo>
                    <a:pt x="252" y="23"/>
                    <a:pt x="254" y="23"/>
                    <a:pt x="254" y="24"/>
                  </a:cubicBezTo>
                  <a:cubicBezTo>
                    <a:pt x="256" y="24"/>
                    <a:pt x="258" y="24"/>
                    <a:pt x="259" y="24"/>
                  </a:cubicBezTo>
                  <a:cubicBezTo>
                    <a:pt x="260" y="25"/>
                    <a:pt x="261" y="25"/>
                    <a:pt x="263" y="26"/>
                  </a:cubicBezTo>
                  <a:cubicBezTo>
                    <a:pt x="262" y="26"/>
                    <a:pt x="262" y="26"/>
                    <a:pt x="262" y="25"/>
                  </a:cubicBezTo>
                  <a:cubicBezTo>
                    <a:pt x="263" y="26"/>
                    <a:pt x="263" y="26"/>
                    <a:pt x="264" y="26"/>
                  </a:cubicBezTo>
                  <a:cubicBezTo>
                    <a:pt x="264" y="26"/>
                    <a:pt x="265" y="27"/>
                    <a:pt x="266" y="28"/>
                  </a:cubicBezTo>
                  <a:cubicBezTo>
                    <a:pt x="266" y="29"/>
                    <a:pt x="266" y="29"/>
                    <a:pt x="266" y="29"/>
                  </a:cubicBezTo>
                  <a:cubicBezTo>
                    <a:pt x="266" y="29"/>
                    <a:pt x="266" y="30"/>
                    <a:pt x="266" y="30"/>
                  </a:cubicBezTo>
                  <a:cubicBezTo>
                    <a:pt x="266" y="31"/>
                    <a:pt x="265" y="32"/>
                    <a:pt x="265" y="32"/>
                  </a:cubicBezTo>
                  <a:cubicBezTo>
                    <a:pt x="265" y="32"/>
                    <a:pt x="266" y="31"/>
                    <a:pt x="266" y="32"/>
                  </a:cubicBezTo>
                  <a:cubicBezTo>
                    <a:pt x="266" y="33"/>
                    <a:pt x="264" y="34"/>
                    <a:pt x="263" y="35"/>
                  </a:cubicBezTo>
                  <a:cubicBezTo>
                    <a:pt x="263" y="34"/>
                    <a:pt x="263" y="34"/>
                    <a:pt x="263" y="34"/>
                  </a:cubicBezTo>
                  <a:cubicBezTo>
                    <a:pt x="263" y="35"/>
                    <a:pt x="261" y="36"/>
                    <a:pt x="262" y="36"/>
                  </a:cubicBezTo>
                  <a:cubicBezTo>
                    <a:pt x="261" y="37"/>
                    <a:pt x="260" y="38"/>
                    <a:pt x="260" y="37"/>
                  </a:cubicBezTo>
                  <a:cubicBezTo>
                    <a:pt x="259" y="39"/>
                    <a:pt x="257" y="40"/>
                    <a:pt x="255" y="41"/>
                  </a:cubicBezTo>
                  <a:cubicBezTo>
                    <a:pt x="253" y="42"/>
                    <a:pt x="253" y="42"/>
                    <a:pt x="253" y="42"/>
                  </a:cubicBezTo>
                  <a:cubicBezTo>
                    <a:pt x="255" y="43"/>
                    <a:pt x="255" y="43"/>
                    <a:pt x="255" y="43"/>
                  </a:cubicBezTo>
                  <a:cubicBezTo>
                    <a:pt x="257" y="44"/>
                    <a:pt x="258" y="45"/>
                    <a:pt x="259" y="45"/>
                  </a:cubicBezTo>
                  <a:cubicBezTo>
                    <a:pt x="259" y="45"/>
                    <a:pt x="260" y="46"/>
                    <a:pt x="260" y="46"/>
                  </a:cubicBezTo>
                  <a:cubicBezTo>
                    <a:pt x="259" y="45"/>
                    <a:pt x="259" y="45"/>
                    <a:pt x="259" y="45"/>
                  </a:cubicBezTo>
                  <a:cubicBezTo>
                    <a:pt x="259" y="45"/>
                    <a:pt x="259" y="45"/>
                    <a:pt x="259" y="45"/>
                  </a:cubicBezTo>
                  <a:cubicBezTo>
                    <a:pt x="260" y="46"/>
                    <a:pt x="260" y="46"/>
                    <a:pt x="260" y="45"/>
                  </a:cubicBezTo>
                  <a:cubicBezTo>
                    <a:pt x="262" y="46"/>
                    <a:pt x="261" y="47"/>
                    <a:pt x="263" y="49"/>
                  </a:cubicBezTo>
                  <a:cubicBezTo>
                    <a:pt x="263" y="49"/>
                    <a:pt x="263" y="49"/>
                    <a:pt x="264" y="49"/>
                  </a:cubicBezTo>
                  <a:cubicBezTo>
                    <a:pt x="264" y="50"/>
                    <a:pt x="264" y="50"/>
                    <a:pt x="264" y="51"/>
                  </a:cubicBezTo>
                  <a:cubicBezTo>
                    <a:pt x="264" y="52"/>
                    <a:pt x="264" y="51"/>
                    <a:pt x="265" y="51"/>
                  </a:cubicBezTo>
                  <a:cubicBezTo>
                    <a:pt x="265" y="52"/>
                    <a:pt x="264" y="53"/>
                    <a:pt x="264" y="53"/>
                  </a:cubicBezTo>
                  <a:cubicBezTo>
                    <a:pt x="264" y="53"/>
                    <a:pt x="264" y="54"/>
                    <a:pt x="264" y="54"/>
                  </a:cubicBezTo>
                  <a:cubicBezTo>
                    <a:pt x="264" y="53"/>
                    <a:pt x="263" y="54"/>
                    <a:pt x="263" y="54"/>
                  </a:cubicBezTo>
                  <a:cubicBezTo>
                    <a:pt x="263" y="54"/>
                    <a:pt x="263" y="54"/>
                    <a:pt x="263" y="54"/>
                  </a:cubicBezTo>
                  <a:cubicBezTo>
                    <a:pt x="263" y="54"/>
                    <a:pt x="262" y="55"/>
                    <a:pt x="262" y="55"/>
                  </a:cubicBezTo>
                  <a:cubicBezTo>
                    <a:pt x="262" y="55"/>
                    <a:pt x="263" y="54"/>
                    <a:pt x="263" y="54"/>
                  </a:cubicBezTo>
                  <a:cubicBezTo>
                    <a:pt x="263" y="54"/>
                    <a:pt x="262" y="55"/>
                    <a:pt x="261" y="55"/>
                  </a:cubicBezTo>
                  <a:cubicBezTo>
                    <a:pt x="262" y="55"/>
                    <a:pt x="260" y="56"/>
                    <a:pt x="260" y="56"/>
                  </a:cubicBezTo>
                  <a:cubicBezTo>
                    <a:pt x="259" y="56"/>
                    <a:pt x="259" y="56"/>
                    <a:pt x="258" y="56"/>
                  </a:cubicBezTo>
                  <a:cubicBezTo>
                    <a:pt x="259" y="56"/>
                    <a:pt x="257" y="56"/>
                    <a:pt x="258" y="56"/>
                  </a:cubicBezTo>
                  <a:cubicBezTo>
                    <a:pt x="258" y="56"/>
                    <a:pt x="258" y="56"/>
                    <a:pt x="259" y="56"/>
                  </a:cubicBezTo>
                  <a:cubicBezTo>
                    <a:pt x="258" y="56"/>
                    <a:pt x="259" y="57"/>
                    <a:pt x="257" y="57"/>
                  </a:cubicBezTo>
                  <a:cubicBezTo>
                    <a:pt x="257" y="57"/>
                    <a:pt x="258" y="56"/>
                    <a:pt x="256" y="57"/>
                  </a:cubicBezTo>
                  <a:cubicBezTo>
                    <a:pt x="256" y="57"/>
                    <a:pt x="257" y="57"/>
                    <a:pt x="257" y="57"/>
                  </a:cubicBezTo>
                  <a:cubicBezTo>
                    <a:pt x="255" y="57"/>
                    <a:pt x="255" y="57"/>
                    <a:pt x="255" y="57"/>
                  </a:cubicBezTo>
                  <a:cubicBezTo>
                    <a:pt x="255" y="57"/>
                    <a:pt x="255" y="57"/>
                    <a:pt x="255" y="57"/>
                  </a:cubicBezTo>
                  <a:cubicBezTo>
                    <a:pt x="255" y="57"/>
                    <a:pt x="255" y="57"/>
                    <a:pt x="255" y="57"/>
                  </a:cubicBezTo>
                  <a:cubicBezTo>
                    <a:pt x="255" y="57"/>
                    <a:pt x="253" y="58"/>
                    <a:pt x="252" y="57"/>
                  </a:cubicBezTo>
                  <a:cubicBezTo>
                    <a:pt x="252" y="57"/>
                    <a:pt x="251" y="58"/>
                    <a:pt x="250" y="58"/>
                  </a:cubicBezTo>
                  <a:cubicBezTo>
                    <a:pt x="250" y="58"/>
                    <a:pt x="250" y="58"/>
                    <a:pt x="250" y="58"/>
                  </a:cubicBezTo>
                  <a:cubicBezTo>
                    <a:pt x="249" y="58"/>
                    <a:pt x="248" y="58"/>
                    <a:pt x="247" y="58"/>
                  </a:cubicBezTo>
                  <a:cubicBezTo>
                    <a:pt x="247" y="58"/>
                    <a:pt x="247" y="58"/>
                    <a:pt x="247" y="58"/>
                  </a:cubicBezTo>
                  <a:cubicBezTo>
                    <a:pt x="247" y="58"/>
                    <a:pt x="246" y="58"/>
                    <a:pt x="245" y="57"/>
                  </a:cubicBezTo>
                  <a:cubicBezTo>
                    <a:pt x="244" y="58"/>
                    <a:pt x="244" y="58"/>
                    <a:pt x="244" y="58"/>
                  </a:cubicBezTo>
                  <a:cubicBezTo>
                    <a:pt x="244" y="58"/>
                    <a:pt x="244" y="58"/>
                    <a:pt x="244" y="58"/>
                  </a:cubicBezTo>
                  <a:cubicBezTo>
                    <a:pt x="243" y="58"/>
                    <a:pt x="243" y="58"/>
                    <a:pt x="243" y="58"/>
                  </a:cubicBezTo>
                  <a:cubicBezTo>
                    <a:pt x="243" y="58"/>
                    <a:pt x="243" y="58"/>
                    <a:pt x="243" y="58"/>
                  </a:cubicBezTo>
                  <a:cubicBezTo>
                    <a:pt x="243" y="58"/>
                    <a:pt x="242" y="58"/>
                    <a:pt x="242" y="58"/>
                  </a:cubicBezTo>
                  <a:cubicBezTo>
                    <a:pt x="240" y="57"/>
                    <a:pt x="240" y="57"/>
                    <a:pt x="240" y="57"/>
                  </a:cubicBezTo>
                  <a:cubicBezTo>
                    <a:pt x="241" y="59"/>
                    <a:pt x="241" y="59"/>
                    <a:pt x="241" y="59"/>
                  </a:cubicBezTo>
                  <a:cubicBezTo>
                    <a:pt x="241" y="60"/>
                    <a:pt x="241" y="60"/>
                    <a:pt x="241" y="60"/>
                  </a:cubicBezTo>
                  <a:cubicBezTo>
                    <a:pt x="242" y="62"/>
                    <a:pt x="243" y="64"/>
                    <a:pt x="245" y="66"/>
                  </a:cubicBezTo>
                  <a:cubicBezTo>
                    <a:pt x="245" y="66"/>
                    <a:pt x="244" y="66"/>
                    <a:pt x="245" y="67"/>
                  </a:cubicBezTo>
                  <a:cubicBezTo>
                    <a:pt x="246" y="69"/>
                    <a:pt x="248" y="73"/>
                    <a:pt x="249" y="75"/>
                  </a:cubicBezTo>
                  <a:cubicBezTo>
                    <a:pt x="249" y="74"/>
                    <a:pt x="249" y="75"/>
                    <a:pt x="249" y="75"/>
                  </a:cubicBezTo>
                  <a:cubicBezTo>
                    <a:pt x="249" y="76"/>
                    <a:pt x="250" y="76"/>
                    <a:pt x="250" y="76"/>
                  </a:cubicBezTo>
                  <a:cubicBezTo>
                    <a:pt x="249" y="76"/>
                    <a:pt x="249" y="77"/>
                    <a:pt x="249" y="76"/>
                  </a:cubicBezTo>
                  <a:cubicBezTo>
                    <a:pt x="250" y="78"/>
                    <a:pt x="250" y="81"/>
                    <a:pt x="251" y="82"/>
                  </a:cubicBezTo>
                  <a:cubicBezTo>
                    <a:pt x="251" y="81"/>
                    <a:pt x="251" y="82"/>
                    <a:pt x="251" y="82"/>
                  </a:cubicBezTo>
                  <a:cubicBezTo>
                    <a:pt x="251" y="82"/>
                    <a:pt x="252" y="83"/>
                    <a:pt x="252" y="84"/>
                  </a:cubicBezTo>
                  <a:cubicBezTo>
                    <a:pt x="251" y="85"/>
                    <a:pt x="251" y="85"/>
                    <a:pt x="251" y="85"/>
                  </a:cubicBezTo>
                  <a:cubicBezTo>
                    <a:pt x="252" y="85"/>
                    <a:pt x="252" y="85"/>
                    <a:pt x="252" y="85"/>
                  </a:cubicBezTo>
                  <a:cubicBezTo>
                    <a:pt x="252" y="86"/>
                    <a:pt x="251" y="86"/>
                    <a:pt x="252" y="87"/>
                  </a:cubicBezTo>
                  <a:cubicBezTo>
                    <a:pt x="252" y="87"/>
                    <a:pt x="252" y="87"/>
                    <a:pt x="252" y="87"/>
                  </a:cubicBezTo>
                  <a:cubicBezTo>
                    <a:pt x="252" y="88"/>
                    <a:pt x="252" y="90"/>
                    <a:pt x="253" y="91"/>
                  </a:cubicBezTo>
                  <a:cubicBezTo>
                    <a:pt x="253" y="92"/>
                    <a:pt x="253" y="92"/>
                    <a:pt x="253" y="92"/>
                  </a:cubicBezTo>
                  <a:cubicBezTo>
                    <a:pt x="253" y="93"/>
                    <a:pt x="253" y="94"/>
                    <a:pt x="253" y="93"/>
                  </a:cubicBezTo>
                  <a:cubicBezTo>
                    <a:pt x="253" y="95"/>
                    <a:pt x="253" y="96"/>
                    <a:pt x="253" y="97"/>
                  </a:cubicBezTo>
                  <a:cubicBezTo>
                    <a:pt x="253" y="101"/>
                    <a:pt x="252" y="106"/>
                    <a:pt x="251" y="110"/>
                  </a:cubicBezTo>
                  <a:cubicBezTo>
                    <a:pt x="252" y="110"/>
                    <a:pt x="252" y="110"/>
                    <a:pt x="252" y="110"/>
                  </a:cubicBezTo>
                  <a:cubicBezTo>
                    <a:pt x="252" y="111"/>
                    <a:pt x="251" y="110"/>
                    <a:pt x="251" y="111"/>
                  </a:cubicBezTo>
                  <a:cubicBezTo>
                    <a:pt x="251" y="111"/>
                    <a:pt x="251" y="112"/>
                    <a:pt x="252" y="111"/>
                  </a:cubicBezTo>
                  <a:cubicBezTo>
                    <a:pt x="252" y="113"/>
                    <a:pt x="251" y="113"/>
                    <a:pt x="251" y="114"/>
                  </a:cubicBezTo>
                  <a:cubicBezTo>
                    <a:pt x="250" y="115"/>
                    <a:pt x="251" y="114"/>
                    <a:pt x="251" y="114"/>
                  </a:cubicBezTo>
                  <a:cubicBezTo>
                    <a:pt x="250" y="114"/>
                    <a:pt x="250" y="116"/>
                    <a:pt x="250" y="116"/>
                  </a:cubicBezTo>
                  <a:cubicBezTo>
                    <a:pt x="250" y="117"/>
                    <a:pt x="250" y="116"/>
                    <a:pt x="250" y="116"/>
                  </a:cubicBezTo>
                  <a:cubicBezTo>
                    <a:pt x="250" y="117"/>
                    <a:pt x="250" y="117"/>
                    <a:pt x="250" y="117"/>
                  </a:cubicBezTo>
                  <a:cubicBezTo>
                    <a:pt x="250" y="118"/>
                    <a:pt x="251" y="115"/>
                    <a:pt x="251" y="116"/>
                  </a:cubicBezTo>
                  <a:cubicBezTo>
                    <a:pt x="251" y="117"/>
                    <a:pt x="251" y="117"/>
                    <a:pt x="251" y="117"/>
                  </a:cubicBezTo>
                  <a:cubicBezTo>
                    <a:pt x="251" y="118"/>
                    <a:pt x="252" y="115"/>
                    <a:pt x="252" y="117"/>
                  </a:cubicBezTo>
                  <a:cubicBezTo>
                    <a:pt x="251" y="118"/>
                    <a:pt x="250" y="119"/>
                    <a:pt x="251" y="118"/>
                  </a:cubicBezTo>
                  <a:cubicBezTo>
                    <a:pt x="250" y="120"/>
                    <a:pt x="250" y="118"/>
                    <a:pt x="249" y="121"/>
                  </a:cubicBezTo>
                  <a:cubicBezTo>
                    <a:pt x="249" y="121"/>
                    <a:pt x="249" y="119"/>
                    <a:pt x="250" y="119"/>
                  </a:cubicBezTo>
                  <a:cubicBezTo>
                    <a:pt x="250" y="120"/>
                    <a:pt x="249" y="121"/>
                    <a:pt x="248" y="122"/>
                  </a:cubicBezTo>
                  <a:cubicBezTo>
                    <a:pt x="249" y="121"/>
                    <a:pt x="248" y="122"/>
                    <a:pt x="248" y="123"/>
                  </a:cubicBezTo>
                  <a:cubicBezTo>
                    <a:pt x="248" y="124"/>
                    <a:pt x="248" y="122"/>
                    <a:pt x="248" y="124"/>
                  </a:cubicBezTo>
                  <a:cubicBezTo>
                    <a:pt x="248" y="124"/>
                    <a:pt x="247" y="125"/>
                    <a:pt x="247" y="124"/>
                  </a:cubicBezTo>
                  <a:cubicBezTo>
                    <a:pt x="247" y="124"/>
                    <a:pt x="247" y="125"/>
                    <a:pt x="246" y="126"/>
                  </a:cubicBezTo>
                  <a:cubicBezTo>
                    <a:pt x="246" y="127"/>
                    <a:pt x="247" y="125"/>
                    <a:pt x="247" y="127"/>
                  </a:cubicBezTo>
                  <a:cubicBezTo>
                    <a:pt x="247" y="126"/>
                    <a:pt x="246" y="129"/>
                    <a:pt x="246" y="128"/>
                  </a:cubicBezTo>
                  <a:cubicBezTo>
                    <a:pt x="245" y="128"/>
                    <a:pt x="246" y="128"/>
                    <a:pt x="246" y="128"/>
                  </a:cubicBezTo>
                  <a:cubicBezTo>
                    <a:pt x="246" y="129"/>
                    <a:pt x="244" y="130"/>
                    <a:pt x="245" y="131"/>
                  </a:cubicBezTo>
                  <a:cubicBezTo>
                    <a:pt x="244" y="131"/>
                    <a:pt x="244" y="131"/>
                    <a:pt x="244" y="131"/>
                  </a:cubicBezTo>
                  <a:cubicBezTo>
                    <a:pt x="244" y="132"/>
                    <a:pt x="244" y="132"/>
                    <a:pt x="244" y="132"/>
                  </a:cubicBezTo>
                  <a:cubicBezTo>
                    <a:pt x="244" y="133"/>
                    <a:pt x="243" y="135"/>
                    <a:pt x="243" y="135"/>
                  </a:cubicBezTo>
                  <a:cubicBezTo>
                    <a:pt x="243" y="135"/>
                    <a:pt x="242" y="137"/>
                    <a:pt x="242" y="136"/>
                  </a:cubicBezTo>
                  <a:cubicBezTo>
                    <a:pt x="243" y="135"/>
                    <a:pt x="243" y="135"/>
                    <a:pt x="243" y="134"/>
                  </a:cubicBezTo>
                  <a:cubicBezTo>
                    <a:pt x="243" y="135"/>
                    <a:pt x="242" y="136"/>
                    <a:pt x="242" y="136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42" y="137"/>
                    <a:pt x="242" y="138"/>
                    <a:pt x="241" y="138"/>
                  </a:cubicBezTo>
                  <a:cubicBezTo>
                    <a:pt x="241" y="138"/>
                    <a:pt x="242" y="138"/>
                    <a:pt x="241" y="138"/>
                  </a:cubicBezTo>
                  <a:cubicBezTo>
                    <a:pt x="241" y="139"/>
                    <a:pt x="241" y="139"/>
                    <a:pt x="241" y="139"/>
                  </a:cubicBezTo>
                  <a:cubicBezTo>
                    <a:pt x="240" y="140"/>
                    <a:pt x="241" y="139"/>
                    <a:pt x="241" y="141"/>
                  </a:cubicBezTo>
                  <a:cubicBezTo>
                    <a:pt x="241" y="140"/>
                    <a:pt x="241" y="140"/>
                    <a:pt x="241" y="140"/>
                  </a:cubicBezTo>
                  <a:cubicBezTo>
                    <a:pt x="241" y="140"/>
                    <a:pt x="241" y="141"/>
                    <a:pt x="241" y="141"/>
                  </a:cubicBezTo>
                  <a:cubicBezTo>
                    <a:pt x="240" y="142"/>
                    <a:pt x="240" y="142"/>
                    <a:pt x="240" y="142"/>
                  </a:cubicBezTo>
                  <a:cubicBezTo>
                    <a:pt x="239" y="143"/>
                    <a:pt x="240" y="143"/>
                    <a:pt x="239" y="144"/>
                  </a:cubicBezTo>
                  <a:cubicBezTo>
                    <a:pt x="240" y="143"/>
                    <a:pt x="240" y="143"/>
                    <a:pt x="240" y="143"/>
                  </a:cubicBezTo>
                  <a:cubicBezTo>
                    <a:pt x="240" y="142"/>
                    <a:pt x="240" y="144"/>
                    <a:pt x="239" y="145"/>
                  </a:cubicBezTo>
                  <a:cubicBezTo>
                    <a:pt x="239" y="146"/>
                    <a:pt x="238" y="147"/>
                    <a:pt x="239" y="145"/>
                  </a:cubicBezTo>
                  <a:cubicBezTo>
                    <a:pt x="238" y="146"/>
                    <a:pt x="238" y="147"/>
                    <a:pt x="238" y="146"/>
                  </a:cubicBezTo>
                  <a:cubicBezTo>
                    <a:pt x="238" y="148"/>
                    <a:pt x="238" y="146"/>
                    <a:pt x="238" y="147"/>
                  </a:cubicBezTo>
                  <a:cubicBezTo>
                    <a:pt x="238" y="148"/>
                    <a:pt x="237" y="149"/>
                    <a:pt x="237" y="150"/>
                  </a:cubicBezTo>
                  <a:cubicBezTo>
                    <a:pt x="238" y="149"/>
                    <a:pt x="238" y="149"/>
                    <a:pt x="238" y="149"/>
                  </a:cubicBezTo>
                  <a:cubicBezTo>
                    <a:pt x="238" y="150"/>
                    <a:pt x="238" y="150"/>
                    <a:pt x="238" y="150"/>
                  </a:cubicBezTo>
                  <a:cubicBezTo>
                    <a:pt x="238" y="149"/>
                    <a:pt x="238" y="151"/>
                    <a:pt x="238" y="150"/>
                  </a:cubicBezTo>
                  <a:cubicBezTo>
                    <a:pt x="238" y="151"/>
                    <a:pt x="238" y="152"/>
                    <a:pt x="237" y="152"/>
                  </a:cubicBezTo>
                  <a:cubicBezTo>
                    <a:pt x="237" y="150"/>
                    <a:pt x="236" y="154"/>
                    <a:pt x="235" y="153"/>
                  </a:cubicBezTo>
                  <a:cubicBezTo>
                    <a:pt x="234" y="155"/>
                    <a:pt x="236" y="155"/>
                    <a:pt x="234" y="157"/>
                  </a:cubicBezTo>
                  <a:cubicBezTo>
                    <a:pt x="234" y="156"/>
                    <a:pt x="233" y="157"/>
                    <a:pt x="234" y="156"/>
                  </a:cubicBezTo>
                  <a:cubicBezTo>
                    <a:pt x="234" y="157"/>
                    <a:pt x="233" y="157"/>
                    <a:pt x="233" y="158"/>
                  </a:cubicBezTo>
                  <a:cubicBezTo>
                    <a:pt x="233" y="157"/>
                    <a:pt x="232" y="160"/>
                    <a:pt x="234" y="158"/>
                  </a:cubicBezTo>
                  <a:cubicBezTo>
                    <a:pt x="233" y="158"/>
                    <a:pt x="234" y="157"/>
                    <a:pt x="234" y="157"/>
                  </a:cubicBezTo>
                  <a:cubicBezTo>
                    <a:pt x="234" y="158"/>
                    <a:pt x="235" y="157"/>
                    <a:pt x="234" y="158"/>
                  </a:cubicBezTo>
                  <a:cubicBezTo>
                    <a:pt x="233" y="159"/>
                    <a:pt x="233" y="160"/>
                    <a:pt x="233" y="160"/>
                  </a:cubicBezTo>
                  <a:cubicBezTo>
                    <a:pt x="232" y="160"/>
                    <a:pt x="233" y="159"/>
                    <a:pt x="233" y="159"/>
                  </a:cubicBezTo>
                  <a:cubicBezTo>
                    <a:pt x="232" y="161"/>
                    <a:pt x="232" y="161"/>
                    <a:pt x="231" y="162"/>
                  </a:cubicBezTo>
                  <a:cubicBezTo>
                    <a:pt x="232" y="161"/>
                    <a:pt x="232" y="160"/>
                    <a:pt x="232" y="160"/>
                  </a:cubicBezTo>
                  <a:cubicBezTo>
                    <a:pt x="231" y="161"/>
                    <a:pt x="231" y="161"/>
                    <a:pt x="231" y="161"/>
                  </a:cubicBezTo>
                  <a:cubicBezTo>
                    <a:pt x="231" y="161"/>
                    <a:pt x="231" y="161"/>
                    <a:pt x="231" y="161"/>
                  </a:cubicBezTo>
                  <a:cubicBezTo>
                    <a:pt x="230" y="163"/>
                    <a:pt x="230" y="162"/>
                    <a:pt x="229" y="163"/>
                  </a:cubicBezTo>
                  <a:cubicBezTo>
                    <a:pt x="229" y="165"/>
                    <a:pt x="229" y="165"/>
                    <a:pt x="229" y="165"/>
                  </a:cubicBezTo>
                  <a:cubicBezTo>
                    <a:pt x="230" y="164"/>
                    <a:pt x="231" y="162"/>
                    <a:pt x="231" y="162"/>
                  </a:cubicBezTo>
                  <a:cubicBezTo>
                    <a:pt x="230" y="164"/>
                    <a:pt x="230" y="164"/>
                    <a:pt x="229" y="165"/>
                  </a:cubicBezTo>
                  <a:cubicBezTo>
                    <a:pt x="229" y="165"/>
                    <a:pt x="230" y="165"/>
                    <a:pt x="230" y="164"/>
                  </a:cubicBezTo>
                  <a:cubicBezTo>
                    <a:pt x="230" y="165"/>
                    <a:pt x="230" y="166"/>
                    <a:pt x="228" y="167"/>
                  </a:cubicBezTo>
                  <a:cubicBezTo>
                    <a:pt x="228" y="168"/>
                    <a:pt x="228" y="167"/>
                    <a:pt x="228" y="167"/>
                  </a:cubicBezTo>
                  <a:cubicBezTo>
                    <a:pt x="227" y="169"/>
                    <a:pt x="226" y="169"/>
                    <a:pt x="225" y="170"/>
                  </a:cubicBezTo>
                  <a:cubicBezTo>
                    <a:pt x="226" y="170"/>
                    <a:pt x="224" y="172"/>
                    <a:pt x="225" y="171"/>
                  </a:cubicBezTo>
                  <a:cubicBezTo>
                    <a:pt x="225" y="171"/>
                    <a:pt x="227" y="168"/>
                    <a:pt x="228" y="168"/>
                  </a:cubicBezTo>
                  <a:cubicBezTo>
                    <a:pt x="228" y="169"/>
                    <a:pt x="229" y="166"/>
                    <a:pt x="230" y="166"/>
                  </a:cubicBezTo>
                  <a:cubicBezTo>
                    <a:pt x="229" y="167"/>
                    <a:pt x="229" y="168"/>
                    <a:pt x="229" y="168"/>
                  </a:cubicBezTo>
                  <a:cubicBezTo>
                    <a:pt x="229" y="169"/>
                    <a:pt x="228" y="169"/>
                    <a:pt x="228" y="169"/>
                  </a:cubicBezTo>
                  <a:cubicBezTo>
                    <a:pt x="228" y="169"/>
                    <a:pt x="228" y="169"/>
                    <a:pt x="228" y="168"/>
                  </a:cubicBezTo>
                  <a:cubicBezTo>
                    <a:pt x="227" y="170"/>
                    <a:pt x="226" y="171"/>
                    <a:pt x="225" y="172"/>
                  </a:cubicBezTo>
                  <a:cubicBezTo>
                    <a:pt x="224" y="173"/>
                    <a:pt x="225" y="173"/>
                    <a:pt x="225" y="172"/>
                  </a:cubicBezTo>
                  <a:cubicBezTo>
                    <a:pt x="224" y="174"/>
                    <a:pt x="222" y="176"/>
                    <a:pt x="220" y="177"/>
                  </a:cubicBezTo>
                  <a:cubicBezTo>
                    <a:pt x="221" y="176"/>
                    <a:pt x="219" y="178"/>
                    <a:pt x="219" y="178"/>
                  </a:cubicBezTo>
                  <a:cubicBezTo>
                    <a:pt x="219" y="179"/>
                    <a:pt x="219" y="179"/>
                    <a:pt x="219" y="179"/>
                  </a:cubicBezTo>
                  <a:cubicBezTo>
                    <a:pt x="218" y="180"/>
                    <a:pt x="219" y="179"/>
                    <a:pt x="218" y="180"/>
                  </a:cubicBezTo>
                  <a:cubicBezTo>
                    <a:pt x="217" y="181"/>
                    <a:pt x="215" y="182"/>
                    <a:pt x="214" y="183"/>
                  </a:cubicBezTo>
                  <a:cubicBezTo>
                    <a:pt x="212" y="185"/>
                    <a:pt x="210" y="187"/>
                    <a:pt x="208" y="188"/>
                  </a:cubicBezTo>
                  <a:cubicBezTo>
                    <a:pt x="207" y="189"/>
                    <a:pt x="208" y="189"/>
                    <a:pt x="207" y="189"/>
                  </a:cubicBezTo>
                  <a:cubicBezTo>
                    <a:pt x="206" y="190"/>
                    <a:pt x="208" y="188"/>
                    <a:pt x="206" y="190"/>
                  </a:cubicBezTo>
                  <a:cubicBezTo>
                    <a:pt x="207" y="190"/>
                    <a:pt x="207" y="190"/>
                    <a:pt x="207" y="190"/>
                  </a:cubicBezTo>
                  <a:cubicBezTo>
                    <a:pt x="206" y="190"/>
                    <a:pt x="204" y="192"/>
                    <a:pt x="203" y="192"/>
                  </a:cubicBezTo>
                  <a:cubicBezTo>
                    <a:pt x="204" y="192"/>
                    <a:pt x="204" y="192"/>
                    <a:pt x="204" y="192"/>
                  </a:cubicBezTo>
                  <a:cubicBezTo>
                    <a:pt x="203" y="192"/>
                    <a:pt x="203" y="192"/>
                    <a:pt x="203" y="192"/>
                  </a:cubicBezTo>
                  <a:cubicBezTo>
                    <a:pt x="203" y="193"/>
                    <a:pt x="203" y="193"/>
                    <a:pt x="203" y="193"/>
                  </a:cubicBezTo>
                  <a:cubicBezTo>
                    <a:pt x="202" y="194"/>
                    <a:pt x="201" y="194"/>
                    <a:pt x="200" y="195"/>
                  </a:cubicBezTo>
                  <a:cubicBezTo>
                    <a:pt x="201" y="194"/>
                    <a:pt x="201" y="194"/>
                    <a:pt x="201" y="194"/>
                  </a:cubicBezTo>
                  <a:cubicBezTo>
                    <a:pt x="199" y="195"/>
                    <a:pt x="198" y="196"/>
                    <a:pt x="196" y="197"/>
                  </a:cubicBezTo>
                  <a:cubicBezTo>
                    <a:pt x="196" y="198"/>
                    <a:pt x="196" y="198"/>
                    <a:pt x="196" y="198"/>
                  </a:cubicBezTo>
                  <a:cubicBezTo>
                    <a:pt x="195" y="198"/>
                    <a:pt x="195" y="198"/>
                    <a:pt x="195" y="198"/>
                  </a:cubicBezTo>
                  <a:cubicBezTo>
                    <a:pt x="195" y="198"/>
                    <a:pt x="194" y="199"/>
                    <a:pt x="194" y="199"/>
                  </a:cubicBezTo>
                  <a:cubicBezTo>
                    <a:pt x="197" y="198"/>
                    <a:pt x="197" y="198"/>
                    <a:pt x="197" y="198"/>
                  </a:cubicBezTo>
                  <a:cubicBezTo>
                    <a:pt x="197" y="197"/>
                    <a:pt x="196" y="198"/>
                    <a:pt x="196" y="198"/>
                  </a:cubicBezTo>
                  <a:cubicBezTo>
                    <a:pt x="196" y="197"/>
                    <a:pt x="198" y="196"/>
                    <a:pt x="198" y="196"/>
                  </a:cubicBezTo>
                  <a:cubicBezTo>
                    <a:pt x="198" y="197"/>
                    <a:pt x="198" y="197"/>
                    <a:pt x="197" y="197"/>
                  </a:cubicBezTo>
                  <a:cubicBezTo>
                    <a:pt x="197" y="197"/>
                    <a:pt x="198" y="197"/>
                    <a:pt x="199" y="196"/>
                  </a:cubicBezTo>
                  <a:cubicBezTo>
                    <a:pt x="198" y="197"/>
                    <a:pt x="198" y="197"/>
                    <a:pt x="198" y="197"/>
                  </a:cubicBezTo>
                  <a:cubicBezTo>
                    <a:pt x="199" y="197"/>
                    <a:pt x="199" y="196"/>
                    <a:pt x="200" y="196"/>
                  </a:cubicBezTo>
                  <a:cubicBezTo>
                    <a:pt x="200" y="196"/>
                    <a:pt x="201" y="195"/>
                    <a:pt x="200" y="195"/>
                  </a:cubicBezTo>
                  <a:cubicBezTo>
                    <a:pt x="201" y="195"/>
                    <a:pt x="202" y="195"/>
                    <a:pt x="203" y="194"/>
                  </a:cubicBezTo>
                  <a:cubicBezTo>
                    <a:pt x="204" y="193"/>
                    <a:pt x="206" y="192"/>
                    <a:pt x="207" y="191"/>
                  </a:cubicBezTo>
                  <a:cubicBezTo>
                    <a:pt x="206" y="191"/>
                    <a:pt x="205" y="192"/>
                    <a:pt x="204" y="192"/>
                  </a:cubicBezTo>
                  <a:cubicBezTo>
                    <a:pt x="205" y="191"/>
                    <a:pt x="205" y="191"/>
                    <a:pt x="206" y="190"/>
                  </a:cubicBezTo>
                  <a:cubicBezTo>
                    <a:pt x="207" y="190"/>
                    <a:pt x="207" y="190"/>
                    <a:pt x="209" y="190"/>
                  </a:cubicBezTo>
                  <a:cubicBezTo>
                    <a:pt x="209" y="189"/>
                    <a:pt x="209" y="189"/>
                    <a:pt x="209" y="189"/>
                  </a:cubicBezTo>
                  <a:cubicBezTo>
                    <a:pt x="210" y="189"/>
                    <a:pt x="210" y="189"/>
                    <a:pt x="211" y="188"/>
                  </a:cubicBezTo>
                  <a:cubicBezTo>
                    <a:pt x="214" y="186"/>
                    <a:pt x="216" y="184"/>
                    <a:pt x="218" y="182"/>
                  </a:cubicBezTo>
                  <a:cubicBezTo>
                    <a:pt x="218" y="182"/>
                    <a:pt x="218" y="182"/>
                    <a:pt x="218" y="182"/>
                  </a:cubicBezTo>
                  <a:cubicBezTo>
                    <a:pt x="219" y="181"/>
                    <a:pt x="221" y="179"/>
                    <a:pt x="223" y="178"/>
                  </a:cubicBezTo>
                  <a:cubicBezTo>
                    <a:pt x="225" y="176"/>
                    <a:pt x="227" y="173"/>
                    <a:pt x="228" y="172"/>
                  </a:cubicBezTo>
                  <a:cubicBezTo>
                    <a:pt x="231" y="168"/>
                    <a:pt x="234" y="164"/>
                    <a:pt x="236" y="159"/>
                  </a:cubicBezTo>
                  <a:cubicBezTo>
                    <a:pt x="235" y="159"/>
                    <a:pt x="235" y="159"/>
                    <a:pt x="235" y="159"/>
                  </a:cubicBezTo>
                  <a:cubicBezTo>
                    <a:pt x="236" y="159"/>
                    <a:pt x="236" y="159"/>
                    <a:pt x="236" y="158"/>
                  </a:cubicBezTo>
                  <a:cubicBezTo>
                    <a:pt x="236" y="159"/>
                    <a:pt x="237" y="157"/>
                    <a:pt x="237" y="156"/>
                  </a:cubicBezTo>
                  <a:cubicBezTo>
                    <a:pt x="238" y="154"/>
                    <a:pt x="240" y="151"/>
                    <a:pt x="241" y="149"/>
                  </a:cubicBezTo>
                  <a:cubicBezTo>
                    <a:pt x="241" y="149"/>
                    <a:pt x="241" y="149"/>
                    <a:pt x="241" y="149"/>
                  </a:cubicBezTo>
                  <a:cubicBezTo>
                    <a:pt x="242" y="147"/>
                    <a:pt x="243" y="145"/>
                    <a:pt x="243" y="142"/>
                  </a:cubicBezTo>
                  <a:cubicBezTo>
                    <a:pt x="243" y="142"/>
                    <a:pt x="243" y="141"/>
                    <a:pt x="244" y="141"/>
                  </a:cubicBezTo>
                  <a:cubicBezTo>
                    <a:pt x="245" y="139"/>
                    <a:pt x="245" y="139"/>
                    <a:pt x="246" y="137"/>
                  </a:cubicBezTo>
                  <a:cubicBezTo>
                    <a:pt x="246" y="135"/>
                    <a:pt x="247" y="133"/>
                    <a:pt x="248" y="131"/>
                  </a:cubicBezTo>
                  <a:cubicBezTo>
                    <a:pt x="250" y="126"/>
                    <a:pt x="252" y="120"/>
                    <a:pt x="254" y="114"/>
                  </a:cubicBezTo>
                  <a:cubicBezTo>
                    <a:pt x="254" y="114"/>
                    <a:pt x="254" y="114"/>
                    <a:pt x="254" y="114"/>
                  </a:cubicBezTo>
                  <a:cubicBezTo>
                    <a:pt x="256" y="108"/>
                    <a:pt x="256" y="100"/>
                    <a:pt x="256" y="95"/>
                  </a:cubicBezTo>
                  <a:cubicBezTo>
                    <a:pt x="256" y="96"/>
                    <a:pt x="256" y="96"/>
                    <a:pt x="256" y="96"/>
                  </a:cubicBezTo>
                  <a:cubicBezTo>
                    <a:pt x="256" y="94"/>
                    <a:pt x="256" y="92"/>
                    <a:pt x="256" y="92"/>
                  </a:cubicBezTo>
                  <a:cubicBezTo>
                    <a:pt x="256" y="91"/>
                    <a:pt x="256" y="88"/>
                    <a:pt x="255" y="87"/>
                  </a:cubicBezTo>
                  <a:cubicBezTo>
                    <a:pt x="255" y="86"/>
                    <a:pt x="255" y="85"/>
                    <a:pt x="255" y="84"/>
                  </a:cubicBezTo>
                  <a:cubicBezTo>
                    <a:pt x="253" y="77"/>
                    <a:pt x="253" y="77"/>
                    <a:pt x="253" y="77"/>
                  </a:cubicBezTo>
                  <a:cubicBezTo>
                    <a:pt x="253" y="78"/>
                    <a:pt x="253" y="78"/>
                    <a:pt x="253" y="77"/>
                  </a:cubicBezTo>
                  <a:cubicBezTo>
                    <a:pt x="253" y="76"/>
                    <a:pt x="251" y="73"/>
                    <a:pt x="252" y="74"/>
                  </a:cubicBezTo>
                  <a:cubicBezTo>
                    <a:pt x="251" y="71"/>
                    <a:pt x="249" y="66"/>
                    <a:pt x="247" y="64"/>
                  </a:cubicBezTo>
                  <a:cubicBezTo>
                    <a:pt x="247" y="64"/>
                    <a:pt x="247" y="63"/>
                    <a:pt x="247" y="63"/>
                  </a:cubicBezTo>
                  <a:cubicBezTo>
                    <a:pt x="247" y="62"/>
                    <a:pt x="246" y="62"/>
                    <a:pt x="246" y="61"/>
                  </a:cubicBezTo>
                  <a:cubicBezTo>
                    <a:pt x="251" y="62"/>
                    <a:pt x="255" y="60"/>
                    <a:pt x="259" y="59"/>
                  </a:cubicBezTo>
                  <a:cubicBezTo>
                    <a:pt x="261" y="59"/>
                    <a:pt x="263" y="58"/>
                    <a:pt x="265" y="56"/>
                  </a:cubicBezTo>
                  <a:cubicBezTo>
                    <a:pt x="266" y="56"/>
                    <a:pt x="267" y="54"/>
                    <a:pt x="267" y="53"/>
                  </a:cubicBezTo>
                  <a:cubicBezTo>
                    <a:pt x="268" y="52"/>
                    <a:pt x="268" y="50"/>
                    <a:pt x="267" y="49"/>
                  </a:cubicBezTo>
                  <a:cubicBezTo>
                    <a:pt x="266" y="47"/>
                    <a:pt x="264" y="45"/>
                    <a:pt x="263" y="44"/>
                  </a:cubicBezTo>
                  <a:cubicBezTo>
                    <a:pt x="262" y="43"/>
                    <a:pt x="261" y="42"/>
                    <a:pt x="260" y="42"/>
                  </a:cubicBezTo>
                  <a:cubicBezTo>
                    <a:pt x="261" y="41"/>
                    <a:pt x="262" y="40"/>
                    <a:pt x="263" y="40"/>
                  </a:cubicBezTo>
                  <a:cubicBezTo>
                    <a:pt x="263" y="39"/>
                    <a:pt x="264" y="38"/>
                    <a:pt x="264" y="38"/>
                  </a:cubicBezTo>
                  <a:cubicBezTo>
                    <a:pt x="266" y="37"/>
                    <a:pt x="268" y="35"/>
                    <a:pt x="269" y="31"/>
                  </a:cubicBezTo>
                  <a:cubicBezTo>
                    <a:pt x="269" y="29"/>
                    <a:pt x="269" y="27"/>
                    <a:pt x="268" y="26"/>
                  </a:cubicBezTo>
                  <a:close/>
                  <a:moveTo>
                    <a:pt x="25" y="30"/>
                  </a:move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lose/>
                  <a:moveTo>
                    <a:pt x="23" y="32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close/>
                  <a:moveTo>
                    <a:pt x="6" y="32"/>
                  </a:move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lose/>
                  <a:moveTo>
                    <a:pt x="5" y="32"/>
                  </a:move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5" y="32"/>
                    <a:pt x="5" y="32"/>
                  </a:cubicBezTo>
                  <a:close/>
                  <a:moveTo>
                    <a:pt x="135" y="136"/>
                  </a:moveTo>
                  <a:cubicBezTo>
                    <a:pt x="135" y="136"/>
                    <a:pt x="135" y="136"/>
                    <a:pt x="135" y="136"/>
                  </a:cubicBezTo>
                  <a:cubicBezTo>
                    <a:pt x="135" y="136"/>
                    <a:pt x="135" y="136"/>
                    <a:pt x="135" y="136"/>
                  </a:cubicBezTo>
                  <a:cubicBezTo>
                    <a:pt x="135" y="136"/>
                    <a:pt x="135" y="136"/>
                    <a:pt x="135" y="136"/>
                  </a:cubicBezTo>
                  <a:close/>
                  <a:moveTo>
                    <a:pt x="135" y="136"/>
                  </a:moveTo>
                  <a:cubicBezTo>
                    <a:pt x="135" y="136"/>
                    <a:pt x="135" y="136"/>
                    <a:pt x="135" y="136"/>
                  </a:cubicBezTo>
                  <a:cubicBezTo>
                    <a:pt x="136" y="136"/>
                    <a:pt x="135" y="136"/>
                    <a:pt x="135" y="136"/>
                  </a:cubicBezTo>
                  <a:close/>
                  <a:moveTo>
                    <a:pt x="246" y="12"/>
                  </a:moveTo>
                  <a:cubicBezTo>
                    <a:pt x="246" y="12"/>
                    <a:pt x="246" y="12"/>
                    <a:pt x="246" y="12"/>
                  </a:cubicBezTo>
                  <a:cubicBezTo>
                    <a:pt x="246" y="12"/>
                    <a:pt x="246" y="12"/>
                    <a:pt x="246" y="12"/>
                  </a:cubicBezTo>
                  <a:cubicBezTo>
                    <a:pt x="246" y="12"/>
                    <a:pt x="246" y="12"/>
                    <a:pt x="246" y="12"/>
                  </a:cubicBezTo>
                  <a:close/>
                  <a:moveTo>
                    <a:pt x="246" y="13"/>
                  </a:moveTo>
                  <a:cubicBezTo>
                    <a:pt x="247" y="13"/>
                    <a:pt x="247" y="13"/>
                    <a:pt x="247" y="13"/>
                  </a:cubicBezTo>
                  <a:cubicBezTo>
                    <a:pt x="247" y="13"/>
                    <a:pt x="247" y="13"/>
                    <a:pt x="246" y="13"/>
                  </a:cubicBezTo>
                  <a:close/>
                </a:path>
              </a:pathLst>
            </a:custGeom>
            <a:solidFill>
              <a:srgbClr val="796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1" name="Freeform 631"/>
            <p:cNvSpPr>
              <a:spLocks/>
            </p:cNvSpPr>
            <p:nvPr/>
          </p:nvSpPr>
          <p:spPr bwMode="auto">
            <a:xfrm>
              <a:off x="9156312" y="1482462"/>
              <a:ext cx="2668" cy="2668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0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796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2" name="Freeform 632"/>
            <p:cNvSpPr>
              <a:spLocks/>
            </p:cNvSpPr>
            <p:nvPr/>
          </p:nvSpPr>
          <p:spPr bwMode="auto">
            <a:xfrm>
              <a:off x="9232363" y="1415752"/>
              <a:ext cx="2668" cy="266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796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3" name="Freeform 633"/>
            <p:cNvSpPr>
              <a:spLocks/>
            </p:cNvSpPr>
            <p:nvPr/>
          </p:nvSpPr>
          <p:spPr bwMode="auto">
            <a:xfrm>
              <a:off x="9244370" y="1397073"/>
              <a:ext cx="9340" cy="6671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2 h 2"/>
                <a:gd name="T4" fmla="*/ 3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cubicBezTo>
                    <a:pt x="2" y="0"/>
                    <a:pt x="1" y="2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796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4" name="Freeform 634"/>
            <p:cNvSpPr>
              <a:spLocks/>
            </p:cNvSpPr>
            <p:nvPr/>
          </p:nvSpPr>
          <p:spPr bwMode="auto">
            <a:xfrm>
              <a:off x="9263049" y="1374391"/>
              <a:ext cx="4003" cy="4003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796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5" name="Freeform 635"/>
            <p:cNvSpPr>
              <a:spLocks/>
            </p:cNvSpPr>
            <p:nvPr/>
          </p:nvSpPr>
          <p:spPr bwMode="auto">
            <a:xfrm>
              <a:off x="9267052" y="1371722"/>
              <a:ext cx="2668" cy="6671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0 h 2"/>
                <a:gd name="T4" fmla="*/ 0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1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796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6" name="Freeform 636"/>
            <p:cNvSpPr>
              <a:spLocks/>
            </p:cNvSpPr>
            <p:nvPr/>
          </p:nvSpPr>
          <p:spPr bwMode="auto">
            <a:xfrm>
              <a:off x="9288400" y="1323690"/>
              <a:ext cx="4003" cy="667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0 h 2"/>
                <a:gd name="T4" fmla="*/ 1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1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796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7" name="Freeform 637"/>
            <p:cNvSpPr>
              <a:spLocks/>
            </p:cNvSpPr>
            <p:nvPr/>
          </p:nvSpPr>
          <p:spPr bwMode="auto">
            <a:xfrm>
              <a:off x="9301742" y="1305011"/>
              <a:ext cx="0" cy="4003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96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8" name="Rectangle 638"/>
            <p:cNvSpPr>
              <a:spLocks noChangeArrowheads="1"/>
            </p:cNvSpPr>
            <p:nvPr/>
          </p:nvSpPr>
          <p:spPr bwMode="auto">
            <a:xfrm>
              <a:off x="9380460" y="958116"/>
              <a:ext cx="1335" cy="1335"/>
            </a:xfrm>
            <a:prstGeom prst="rect">
              <a:avLst/>
            </a:prstGeom>
            <a:solidFill>
              <a:srgbClr val="796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" name="Freeform 639"/>
            <p:cNvSpPr>
              <a:spLocks/>
            </p:cNvSpPr>
            <p:nvPr/>
          </p:nvSpPr>
          <p:spPr bwMode="auto">
            <a:xfrm>
              <a:off x="9263049" y="904747"/>
              <a:ext cx="4003" cy="2668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1"/>
                    <a:pt x="1" y="0"/>
                  </a:cubicBezTo>
                  <a:cubicBezTo>
                    <a:pt x="0" y="1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796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" name="Freeform 640"/>
            <p:cNvSpPr>
              <a:spLocks/>
            </p:cNvSpPr>
            <p:nvPr/>
          </p:nvSpPr>
          <p:spPr bwMode="auto">
            <a:xfrm>
              <a:off x="9193670" y="939437"/>
              <a:ext cx="4003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796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1" name="Rectangle 641"/>
            <p:cNvSpPr>
              <a:spLocks noChangeArrowheads="1"/>
            </p:cNvSpPr>
            <p:nvPr/>
          </p:nvSpPr>
          <p:spPr bwMode="auto">
            <a:xfrm>
              <a:off x="8682666" y="939437"/>
              <a:ext cx="1335" cy="2668"/>
            </a:xfrm>
            <a:prstGeom prst="rect">
              <a:avLst/>
            </a:prstGeom>
            <a:solidFill>
              <a:srgbClr val="796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2" name="Freeform 642"/>
            <p:cNvSpPr>
              <a:spLocks/>
            </p:cNvSpPr>
            <p:nvPr/>
          </p:nvSpPr>
          <p:spPr bwMode="auto">
            <a:xfrm>
              <a:off x="8682666" y="942105"/>
              <a:ext cx="2668" cy="6671"/>
            </a:xfrm>
            <a:custGeom>
              <a:avLst/>
              <a:gdLst>
                <a:gd name="T0" fmla="*/ 0 w 2"/>
                <a:gd name="T1" fmla="*/ 5 h 5"/>
                <a:gd name="T2" fmla="*/ 2 w 2"/>
                <a:gd name="T3" fmla="*/ 0 h 5"/>
                <a:gd name="T4" fmla="*/ 0 w 2"/>
                <a:gd name="T5" fmla="*/ 2 h 5"/>
                <a:gd name="T6" fmla="*/ 0 w 2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0" y="5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96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3" name="Freeform 643"/>
            <p:cNvSpPr>
              <a:spLocks/>
            </p:cNvSpPr>
            <p:nvPr/>
          </p:nvSpPr>
          <p:spPr bwMode="auto">
            <a:xfrm>
              <a:off x="8738703" y="1279662"/>
              <a:ext cx="6671" cy="6671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1 h 2"/>
                <a:gd name="T4" fmla="*/ 1 w 2"/>
                <a:gd name="T5" fmla="*/ 1 h 2"/>
                <a:gd name="T6" fmla="*/ 2 w 2"/>
                <a:gd name="T7" fmla="*/ 2 h 2"/>
                <a:gd name="T8" fmla="*/ 2 w 2"/>
                <a:gd name="T9" fmla="*/ 1 h 2"/>
                <a:gd name="T10" fmla="*/ 2 w 2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1" y="1"/>
                    <a:pt x="0" y="0"/>
                    <a:pt x="1" y="1"/>
                  </a:cubicBezTo>
                  <a:cubicBezTo>
                    <a:pt x="1" y="1"/>
                    <a:pt x="1" y="0"/>
                    <a:pt x="1" y="1"/>
                  </a:cubicBezTo>
                  <a:cubicBezTo>
                    <a:pt x="1" y="1"/>
                    <a:pt x="2" y="1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796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4" name="Freeform 644"/>
            <p:cNvSpPr>
              <a:spLocks/>
            </p:cNvSpPr>
            <p:nvPr/>
          </p:nvSpPr>
          <p:spPr bwMode="auto">
            <a:xfrm>
              <a:off x="8622626" y="955447"/>
              <a:ext cx="5337" cy="2668"/>
            </a:xfrm>
            <a:custGeom>
              <a:avLst/>
              <a:gdLst>
                <a:gd name="T0" fmla="*/ 4 w 4"/>
                <a:gd name="T1" fmla="*/ 2 h 2"/>
                <a:gd name="T2" fmla="*/ 4 w 4"/>
                <a:gd name="T3" fmla="*/ 0 h 2"/>
                <a:gd name="T4" fmla="*/ 0 w 4"/>
                <a:gd name="T5" fmla="*/ 0 h 2"/>
                <a:gd name="T6" fmla="*/ 4 w 4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796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5" name="Freeform 645"/>
            <p:cNvSpPr>
              <a:spLocks/>
            </p:cNvSpPr>
            <p:nvPr/>
          </p:nvSpPr>
          <p:spPr bwMode="auto">
            <a:xfrm>
              <a:off x="8615956" y="926094"/>
              <a:ext cx="0" cy="4003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796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6" name="Freeform 646"/>
            <p:cNvSpPr>
              <a:spLocks/>
            </p:cNvSpPr>
            <p:nvPr/>
          </p:nvSpPr>
          <p:spPr bwMode="auto">
            <a:xfrm>
              <a:off x="8729363" y="986134"/>
              <a:ext cx="0" cy="4003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96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7" name="Freeform 647"/>
            <p:cNvSpPr>
              <a:spLocks/>
            </p:cNvSpPr>
            <p:nvPr/>
          </p:nvSpPr>
          <p:spPr bwMode="auto">
            <a:xfrm>
              <a:off x="8828095" y="1339701"/>
              <a:ext cx="2668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796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8" name="Freeform 648"/>
            <p:cNvSpPr>
              <a:spLocks/>
            </p:cNvSpPr>
            <p:nvPr/>
          </p:nvSpPr>
          <p:spPr bwMode="auto">
            <a:xfrm>
              <a:off x="8748042" y="1286332"/>
              <a:ext cx="0" cy="2668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96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" name="Freeform 649"/>
            <p:cNvSpPr>
              <a:spLocks/>
            </p:cNvSpPr>
            <p:nvPr/>
          </p:nvSpPr>
          <p:spPr bwMode="auto">
            <a:xfrm>
              <a:off x="8733366" y="1267653"/>
              <a:ext cx="5337" cy="9340"/>
            </a:xfrm>
            <a:custGeom>
              <a:avLst/>
              <a:gdLst>
                <a:gd name="T0" fmla="*/ 0 w 2"/>
                <a:gd name="T1" fmla="*/ 0 h 3"/>
                <a:gd name="T2" fmla="*/ 2 w 2"/>
                <a:gd name="T3" fmla="*/ 3 h 3"/>
                <a:gd name="T4" fmla="*/ 0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0" y="0"/>
                    <a:pt x="1" y="2"/>
                    <a:pt x="2" y="3"/>
                  </a:cubicBez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796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0" name="Freeform 650"/>
            <p:cNvSpPr>
              <a:spLocks/>
            </p:cNvSpPr>
            <p:nvPr/>
          </p:nvSpPr>
          <p:spPr bwMode="auto">
            <a:xfrm>
              <a:off x="8717356" y="1248974"/>
              <a:ext cx="2668" cy="2668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0" y="0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796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1" name="Freeform 651"/>
            <p:cNvSpPr>
              <a:spLocks/>
            </p:cNvSpPr>
            <p:nvPr/>
          </p:nvSpPr>
          <p:spPr bwMode="auto">
            <a:xfrm>
              <a:off x="8717356" y="1244972"/>
              <a:ext cx="2668" cy="4003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96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2" name="Freeform 652"/>
            <p:cNvSpPr>
              <a:spLocks/>
            </p:cNvSpPr>
            <p:nvPr/>
          </p:nvSpPr>
          <p:spPr bwMode="auto">
            <a:xfrm>
              <a:off x="8694674" y="1198274"/>
              <a:ext cx="4003" cy="2668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796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3" name="Freeform 653"/>
            <p:cNvSpPr>
              <a:spLocks/>
            </p:cNvSpPr>
            <p:nvPr/>
          </p:nvSpPr>
          <p:spPr bwMode="auto">
            <a:xfrm>
              <a:off x="8692005" y="1175593"/>
              <a:ext cx="0" cy="4003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796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4" name="Freeform 654"/>
            <p:cNvSpPr>
              <a:spLocks/>
            </p:cNvSpPr>
            <p:nvPr/>
          </p:nvSpPr>
          <p:spPr bwMode="auto">
            <a:xfrm>
              <a:off x="8627963" y="91675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96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5" name="Freeform 655"/>
            <p:cNvSpPr>
              <a:spLocks/>
            </p:cNvSpPr>
            <p:nvPr/>
          </p:nvSpPr>
          <p:spPr bwMode="auto">
            <a:xfrm>
              <a:off x="8613287" y="1052845"/>
              <a:ext cx="2668" cy="0"/>
            </a:xfrm>
            <a:custGeom>
              <a:avLst/>
              <a:gdLst>
                <a:gd name="T0" fmla="*/ 2 w 2"/>
                <a:gd name="T1" fmla="*/ 0 w 2"/>
                <a:gd name="T2" fmla="*/ 2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96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6" name="Freeform 656"/>
            <p:cNvSpPr>
              <a:spLocks noEditPoints="1"/>
            </p:cNvSpPr>
            <p:nvPr/>
          </p:nvSpPr>
          <p:spPr bwMode="auto">
            <a:xfrm>
              <a:off x="8754714" y="1773321"/>
              <a:ext cx="278851" cy="182788"/>
            </a:xfrm>
            <a:custGeom>
              <a:avLst/>
              <a:gdLst>
                <a:gd name="T0" fmla="*/ 4 w 88"/>
                <a:gd name="T1" fmla="*/ 3 h 58"/>
                <a:gd name="T2" fmla="*/ 70 w 88"/>
                <a:gd name="T3" fmla="*/ 24 h 58"/>
                <a:gd name="T4" fmla="*/ 8 w 88"/>
                <a:gd name="T5" fmla="*/ 18 h 58"/>
                <a:gd name="T6" fmla="*/ 3 w 88"/>
                <a:gd name="T7" fmla="*/ 22 h 58"/>
                <a:gd name="T8" fmla="*/ 0 w 88"/>
                <a:gd name="T9" fmla="*/ 31 h 58"/>
                <a:gd name="T10" fmla="*/ 1 w 88"/>
                <a:gd name="T11" fmla="*/ 34 h 58"/>
                <a:gd name="T12" fmla="*/ 6 w 88"/>
                <a:gd name="T13" fmla="*/ 44 h 58"/>
                <a:gd name="T14" fmla="*/ 9 w 88"/>
                <a:gd name="T15" fmla="*/ 46 h 58"/>
                <a:gd name="T16" fmla="*/ 14 w 88"/>
                <a:gd name="T17" fmla="*/ 49 h 58"/>
                <a:gd name="T18" fmla="*/ 18 w 88"/>
                <a:gd name="T19" fmla="*/ 50 h 58"/>
                <a:gd name="T20" fmla="*/ 23 w 88"/>
                <a:gd name="T21" fmla="*/ 50 h 58"/>
                <a:gd name="T22" fmla="*/ 26 w 88"/>
                <a:gd name="T23" fmla="*/ 50 h 58"/>
                <a:gd name="T24" fmla="*/ 31 w 88"/>
                <a:gd name="T25" fmla="*/ 49 h 58"/>
                <a:gd name="T26" fmla="*/ 35 w 88"/>
                <a:gd name="T27" fmla="*/ 46 h 58"/>
                <a:gd name="T28" fmla="*/ 37 w 88"/>
                <a:gd name="T29" fmla="*/ 45 h 58"/>
                <a:gd name="T30" fmla="*/ 39 w 88"/>
                <a:gd name="T31" fmla="*/ 43 h 58"/>
                <a:gd name="T32" fmla="*/ 43 w 88"/>
                <a:gd name="T33" fmla="*/ 39 h 58"/>
                <a:gd name="T34" fmla="*/ 42 w 88"/>
                <a:gd name="T35" fmla="*/ 42 h 58"/>
                <a:gd name="T36" fmla="*/ 44 w 88"/>
                <a:gd name="T37" fmla="*/ 47 h 58"/>
                <a:gd name="T38" fmla="*/ 46 w 88"/>
                <a:gd name="T39" fmla="*/ 51 h 58"/>
                <a:gd name="T40" fmla="*/ 47 w 88"/>
                <a:gd name="T41" fmla="*/ 52 h 58"/>
                <a:gd name="T42" fmla="*/ 49 w 88"/>
                <a:gd name="T43" fmla="*/ 54 h 58"/>
                <a:gd name="T44" fmla="*/ 50 w 88"/>
                <a:gd name="T45" fmla="*/ 55 h 58"/>
                <a:gd name="T46" fmla="*/ 53 w 88"/>
                <a:gd name="T47" fmla="*/ 57 h 58"/>
                <a:gd name="T48" fmla="*/ 60 w 88"/>
                <a:gd name="T49" fmla="*/ 58 h 58"/>
                <a:gd name="T50" fmla="*/ 64 w 88"/>
                <a:gd name="T51" fmla="*/ 58 h 58"/>
                <a:gd name="T52" fmla="*/ 72 w 88"/>
                <a:gd name="T53" fmla="*/ 55 h 58"/>
                <a:gd name="T54" fmla="*/ 75 w 88"/>
                <a:gd name="T55" fmla="*/ 54 h 58"/>
                <a:gd name="T56" fmla="*/ 75 w 88"/>
                <a:gd name="T57" fmla="*/ 53 h 58"/>
                <a:gd name="T58" fmla="*/ 77 w 88"/>
                <a:gd name="T59" fmla="*/ 52 h 58"/>
                <a:gd name="T60" fmla="*/ 79 w 88"/>
                <a:gd name="T61" fmla="*/ 50 h 58"/>
                <a:gd name="T62" fmla="*/ 81 w 88"/>
                <a:gd name="T63" fmla="*/ 49 h 58"/>
                <a:gd name="T64" fmla="*/ 81 w 88"/>
                <a:gd name="T65" fmla="*/ 47 h 58"/>
                <a:gd name="T66" fmla="*/ 83 w 88"/>
                <a:gd name="T67" fmla="*/ 45 h 58"/>
                <a:gd name="T68" fmla="*/ 83 w 88"/>
                <a:gd name="T69" fmla="*/ 43 h 58"/>
                <a:gd name="T70" fmla="*/ 84 w 88"/>
                <a:gd name="T71" fmla="*/ 41 h 58"/>
                <a:gd name="T72" fmla="*/ 84 w 88"/>
                <a:gd name="T73" fmla="*/ 39 h 58"/>
                <a:gd name="T74" fmla="*/ 84 w 88"/>
                <a:gd name="T75" fmla="*/ 38 h 58"/>
                <a:gd name="T76" fmla="*/ 83 w 88"/>
                <a:gd name="T77" fmla="*/ 37 h 58"/>
                <a:gd name="T78" fmla="*/ 81 w 88"/>
                <a:gd name="T79" fmla="*/ 32 h 58"/>
                <a:gd name="T80" fmla="*/ 80 w 88"/>
                <a:gd name="T81" fmla="*/ 31 h 58"/>
                <a:gd name="T82" fmla="*/ 75 w 88"/>
                <a:gd name="T83" fmla="*/ 27 h 58"/>
                <a:gd name="T84" fmla="*/ 72 w 88"/>
                <a:gd name="T85" fmla="*/ 25 h 58"/>
                <a:gd name="T86" fmla="*/ 73 w 88"/>
                <a:gd name="T87" fmla="*/ 26 h 58"/>
                <a:gd name="T88" fmla="*/ 75 w 88"/>
                <a:gd name="T89" fmla="*/ 27 h 58"/>
                <a:gd name="T90" fmla="*/ 77 w 88"/>
                <a:gd name="T91" fmla="*/ 29 h 58"/>
                <a:gd name="T92" fmla="*/ 83 w 88"/>
                <a:gd name="T93" fmla="*/ 40 h 58"/>
                <a:gd name="T94" fmla="*/ 80 w 88"/>
                <a:gd name="T95" fmla="*/ 47 h 58"/>
                <a:gd name="T96" fmla="*/ 67 w 88"/>
                <a:gd name="T97" fmla="*/ 56 h 58"/>
                <a:gd name="T98" fmla="*/ 61 w 88"/>
                <a:gd name="T99" fmla="*/ 57 h 58"/>
                <a:gd name="T100" fmla="*/ 53 w 88"/>
                <a:gd name="T101" fmla="*/ 55 h 58"/>
                <a:gd name="T102" fmla="*/ 43 w 88"/>
                <a:gd name="T103" fmla="*/ 40 h 58"/>
                <a:gd name="T104" fmla="*/ 41 w 88"/>
                <a:gd name="T105" fmla="*/ 40 h 58"/>
                <a:gd name="T106" fmla="*/ 32 w 88"/>
                <a:gd name="T107" fmla="*/ 47 h 58"/>
                <a:gd name="T108" fmla="*/ 3 w 88"/>
                <a:gd name="T109" fmla="*/ 37 h 58"/>
                <a:gd name="T110" fmla="*/ 1 w 88"/>
                <a:gd name="T111" fmla="*/ 28 h 58"/>
                <a:gd name="T112" fmla="*/ 23 w 88"/>
                <a:gd name="T113" fmla="*/ 14 h 58"/>
                <a:gd name="T114" fmla="*/ 81 w 88"/>
                <a:gd name="T115" fmla="*/ 31 h 58"/>
                <a:gd name="T116" fmla="*/ 84 w 88"/>
                <a:gd name="T117" fmla="*/ 36 h 58"/>
                <a:gd name="T118" fmla="*/ 83 w 88"/>
                <a:gd name="T119" fmla="*/ 44 h 58"/>
                <a:gd name="T120" fmla="*/ 42 w 88"/>
                <a:gd name="T121" fmla="*/ 42 h 58"/>
                <a:gd name="T122" fmla="*/ 14 w 88"/>
                <a:gd name="T123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8" h="58">
                  <a:moveTo>
                    <a:pt x="85" y="12"/>
                  </a:moveTo>
                  <a:cubicBezTo>
                    <a:pt x="87" y="13"/>
                    <a:pt x="88" y="15"/>
                    <a:pt x="88" y="17"/>
                  </a:cubicBezTo>
                  <a:cubicBezTo>
                    <a:pt x="88" y="19"/>
                    <a:pt x="86" y="20"/>
                    <a:pt x="84" y="20"/>
                  </a:cubicBezTo>
                  <a:cubicBezTo>
                    <a:pt x="82" y="19"/>
                    <a:pt x="81" y="17"/>
                    <a:pt x="81" y="15"/>
                  </a:cubicBezTo>
                  <a:cubicBezTo>
                    <a:pt x="81" y="13"/>
                    <a:pt x="83" y="12"/>
                    <a:pt x="85" y="12"/>
                  </a:cubicBezTo>
                  <a:close/>
                  <a:moveTo>
                    <a:pt x="4" y="3"/>
                  </a:moveTo>
                  <a:cubicBezTo>
                    <a:pt x="4" y="5"/>
                    <a:pt x="5" y="7"/>
                    <a:pt x="7" y="7"/>
                  </a:cubicBezTo>
                  <a:cubicBezTo>
                    <a:pt x="9" y="7"/>
                    <a:pt x="11" y="6"/>
                    <a:pt x="11" y="4"/>
                  </a:cubicBezTo>
                  <a:cubicBezTo>
                    <a:pt x="11" y="2"/>
                    <a:pt x="10" y="0"/>
                    <a:pt x="8" y="0"/>
                  </a:cubicBezTo>
                  <a:cubicBezTo>
                    <a:pt x="6" y="0"/>
                    <a:pt x="4" y="1"/>
                    <a:pt x="4" y="3"/>
                  </a:cubicBezTo>
                  <a:close/>
                  <a:moveTo>
                    <a:pt x="70" y="24"/>
                  </a:moveTo>
                  <a:cubicBezTo>
                    <a:pt x="70" y="24"/>
                    <a:pt x="71" y="24"/>
                    <a:pt x="70" y="24"/>
                  </a:cubicBezTo>
                  <a:cubicBezTo>
                    <a:pt x="70" y="24"/>
                    <a:pt x="70" y="24"/>
                    <a:pt x="70" y="24"/>
                  </a:cubicBezTo>
                  <a:close/>
                  <a:moveTo>
                    <a:pt x="23" y="14"/>
                  </a:moveTo>
                  <a:cubicBezTo>
                    <a:pt x="21" y="14"/>
                    <a:pt x="18" y="15"/>
                    <a:pt x="16" y="15"/>
                  </a:cubicBezTo>
                  <a:cubicBezTo>
                    <a:pt x="16" y="15"/>
                    <a:pt x="16" y="15"/>
                    <a:pt x="15" y="15"/>
                  </a:cubicBezTo>
                  <a:cubicBezTo>
                    <a:pt x="13" y="15"/>
                    <a:pt x="10" y="16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7" y="18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20"/>
                    <a:pt x="6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4" y="20"/>
                    <a:pt x="4" y="21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2" y="24"/>
                    <a:pt x="1" y="26"/>
                    <a:pt x="0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28"/>
                    <a:pt x="0" y="28"/>
                    <a:pt x="0" y="29"/>
                  </a:cubicBezTo>
                  <a:cubicBezTo>
                    <a:pt x="0" y="29"/>
                    <a:pt x="0" y="30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1" y="34"/>
                    <a:pt x="1" y="35"/>
                  </a:cubicBezTo>
                  <a:cubicBezTo>
                    <a:pt x="1" y="37"/>
                    <a:pt x="3" y="40"/>
                    <a:pt x="4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3"/>
                    <a:pt x="5" y="43"/>
                    <a:pt x="6" y="43"/>
                  </a:cubicBezTo>
                  <a:cubicBezTo>
                    <a:pt x="6" y="43"/>
                    <a:pt x="6" y="44"/>
                    <a:pt x="6" y="44"/>
                  </a:cubicBezTo>
                  <a:cubicBezTo>
                    <a:pt x="6" y="44"/>
                    <a:pt x="6" y="44"/>
                    <a:pt x="7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7" y="45"/>
                    <a:pt x="7" y="45"/>
                    <a:pt x="8" y="45"/>
                  </a:cubicBezTo>
                  <a:cubicBezTo>
                    <a:pt x="8" y="45"/>
                    <a:pt x="7" y="45"/>
                    <a:pt x="7" y="45"/>
                  </a:cubicBezTo>
                  <a:cubicBezTo>
                    <a:pt x="8" y="46"/>
                    <a:pt x="8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10" y="47"/>
                    <a:pt x="11" y="48"/>
                    <a:pt x="11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2" y="48"/>
                    <a:pt x="13" y="49"/>
                    <a:pt x="13" y="49"/>
                  </a:cubicBezTo>
                  <a:cubicBezTo>
                    <a:pt x="14" y="49"/>
                    <a:pt x="13" y="49"/>
                    <a:pt x="14" y="49"/>
                  </a:cubicBezTo>
                  <a:cubicBezTo>
                    <a:pt x="14" y="49"/>
                    <a:pt x="15" y="50"/>
                    <a:pt x="15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8" y="50"/>
                    <a:pt x="18" y="50"/>
                  </a:cubicBezTo>
                  <a:cubicBezTo>
                    <a:pt x="19" y="50"/>
                    <a:pt x="19" y="50"/>
                    <a:pt x="20" y="50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0" y="50"/>
                    <a:pt x="21" y="50"/>
                    <a:pt x="21" y="51"/>
                  </a:cubicBezTo>
                  <a:cubicBezTo>
                    <a:pt x="21" y="51"/>
                    <a:pt x="21" y="50"/>
                    <a:pt x="21" y="51"/>
                  </a:cubicBezTo>
                  <a:cubicBezTo>
                    <a:pt x="21" y="51"/>
                    <a:pt x="22" y="51"/>
                    <a:pt x="22" y="51"/>
                  </a:cubicBezTo>
                  <a:cubicBezTo>
                    <a:pt x="22" y="51"/>
                    <a:pt x="23" y="51"/>
                    <a:pt x="23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3" y="50"/>
                    <a:pt x="23" y="50"/>
                    <a:pt x="24" y="50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5" y="50"/>
                    <a:pt x="25" y="50"/>
                  </a:cubicBezTo>
                  <a:cubicBezTo>
                    <a:pt x="24" y="50"/>
                    <a:pt x="25" y="50"/>
                    <a:pt x="24" y="50"/>
                  </a:cubicBezTo>
                  <a:cubicBezTo>
                    <a:pt x="25" y="50"/>
                    <a:pt x="25" y="50"/>
                    <a:pt x="26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6" y="50"/>
                    <a:pt x="27" y="50"/>
                    <a:pt x="28" y="50"/>
                  </a:cubicBezTo>
                  <a:cubicBezTo>
                    <a:pt x="28" y="50"/>
                    <a:pt x="27" y="50"/>
                    <a:pt x="27" y="50"/>
                  </a:cubicBezTo>
                  <a:cubicBezTo>
                    <a:pt x="28" y="49"/>
                    <a:pt x="29" y="49"/>
                    <a:pt x="30" y="49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0" y="49"/>
                    <a:pt x="30" y="49"/>
                    <a:pt x="31" y="49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1" y="48"/>
                    <a:pt x="33" y="47"/>
                    <a:pt x="34" y="47"/>
                  </a:cubicBezTo>
                  <a:cubicBezTo>
                    <a:pt x="34" y="47"/>
                    <a:pt x="35" y="47"/>
                    <a:pt x="35" y="47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6" y="46"/>
                    <a:pt x="34" y="47"/>
                    <a:pt x="34" y="47"/>
                  </a:cubicBezTo>
                  <a:cubicBezTo>
                    <a:pt x="34" y="46"/>
                    <a:pt x="35" y="46"/>
                    <a:pt x="35" y="46"/>
                  </a:cubicBezTo>
                  <a:cubicBezTo>
                    <a:pt x="35" y="46"/>
                    <a:pt x="36" y="46"/>
                    <a:pt x="36" y="45"/>
                  </a:cubicBezTo>
                  <a:cubicBezTo>
                    <a:pt x="36" y="46"/>
                    <a:pt x="36" y="46"/>
                    <a:pt x="36" y="45"/>
                  </a:cubicBezTo>
                  <a:cubicBezTo>
                    <a:pt x="37" y="45"/>
                    <a:pt x="36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4"/>
                    <a:pt x="37" y="45"/>
                  </a:cubicBezTo>
                  <a:cubicBezTo>
                    <a:pt x="37" y="45"/>
                    <a:pt x="38" y="44"/>
                    <a:pt x="38" y="4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9" y="44"/>
                    <a:pt x="39" y="43"/>
                    <a:pt x="39" y="43"/>
                  </a:cubicBezTo>
                  <a:cubicBezTo>
                    <a:pt x="40" y="43"/>
                    <a:pt x="40" y="42"/>
                    <a:pt x="41" y="42"/>
                  </a:cubicBezTo>
                  <a:cubicBezTo>
                    <a:pt x="41" y="41"/>
                    <a:pt x="41" y="41"/>
                    <a:pt x="42" y="41"/>
                  </a:cubicBezTo>
                  <a:cubicBezTo>
                    <a:pt x="42" y="41"/>
                    <a:pt x="41" y="41"/>
                    <a:pt x="41" y="41"/>
                  </a:cubicBezTo>
                  <a:cubicBezTo>
                    <a:pt x="42" y="41"/>
                    <a:pt x="42" y="41"/>
                    <a:pt x="42" y="40"/>
                  </a:cubicBezTo>
                  <a:cubicBezTo>
                    <a:pt x="42" y="40"/>
                    <a:pt x="42" y="40"/>
                    <a:pt x="43" y="39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42" y="40"/>
                    <a:pt x="42" y="41"/>
                    <a:pt x="42" y="41"/>
                  </a:cubicBezTo>
                  <a:cubicBezTo>
                    <a:pt x="42" y="41"/>
                    <a:pt x="42" y="40"/>
                    <a:pt x="42" y="41"/>
                  </a:cubicBezTo>
                  <a:cubicBezTo>
                    <a:pt x="43" y="41"/>
                    <a:pt x="42" y="42"/>
                    <a:pt x="43" y="4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3" y="42"/>
                    <a:pt x="43" y="43"/>
                    <a:pt x="43" y="43"/>
                  </a:cubicBezTo>
                  <a:cubicBezTo>
                    <a:pt x="43" y="43"/>
                    <a:pt x="43" y="44"/>
                    <a:pt x="43" y="44"/>
                  </a:cubicBezTo>
                  <a:cubicBezTo>
                    <a:pt x="43" y="45"/>
                    <a:pt x="44" y="46"/>
                    <a:pt x="44" y="47"/>
                  </a:cubicBezTo>
                  <a:cubicBezTo>
                    <a:pt x="44" y="47"/>
                    <a:pt x="44" y="48"/>
                    <a:pt x="44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8"/>
                    <a:pt x="44" y="48"/>
                    <a:pt x="44" y="47"/>
                  </a:cubicBezTo>
                  <a:cubicBezTo>
                    <a:pt x="45" y="48"/>
                    <a:pt x="44" y="48"/>
                    <a:pt x="45" y="49"/>
                  </a:cubicBezTo>
                  <a:cubicBezTo>
                    <a:pt x="45" y="49"/>
                    <a:pt x="45" y="49"/>
                    <a:pt x="45" y="49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6" y="51"/>
                    <a:pt x="46" y="50"/>
                    <a:pt x="46" y="50"/>
                  </a:cubicBezTo>
                  <a:cubicBezTo>
                    <a:pt x="46" y="50"/>
                    <a:pt x="46" y="51"/>
                    <a:pt x="46" y="51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6" y="51"/>
                    <a:pt x="47" y="51"/>
                    <a:pt x="47" y="52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47" y="52"/>
                    <a:pt x="47" y="53"/>
                    <a:pt x="48" y="53"/>
                  </a:cubicBezTo>
                  <a:cubicBezTo>
                    <a:pt x="48" y="53"/>
                    <a:pt x="48" y="53"/>
                    <a:pt x="48" y="53"/>
                  </a:cubicBezTo>
                  <a:cubicBezTo>
                    <a:pt x="48" y="53"/>
                    <a:pt x="48" y="54"/>
                    <a:pt x="48" y="53"/>
                  </a:cubicBezTo>
                  <a:cubicBezTo>
                    <a:pt x="48" y="53"/>
                    <a:pt x="48" y="53"/>
                    <a:pt x="48" y="53"/>
                  </a:cubicBezTo>
                  <a:cubicBezTo>
                    <a:pt x="48" y="53"/>
                    <a:pt x="48" y="53"/>
                    <a:pt x="48" y="53"/>
                  </a:cubicBezTo>
                  <a:cubicBezTo>
                    <a:pt x="49" y="54"/>
                    <a:pt x="48" y="53"/>
                    <a:pt x="49" y="54"/>
                  </a:cubicBezTo>
                  <a:cubicBezTo>
                    <a:pt x="49" y="54"/>
                    <a:pt x="49" y="54"/>
                    <a:pt x="48" y="54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9" y="54"/>
                    <a:pt x="50" y="55"/>
                    <a:pt x="50" y="55"/>
                  </a:cubicBezTo>
                  <a:cubicBezTo>
                    <a:pt x="50" y="55"/>
                    <a:pt x="50" y="55"/>
                    <a:pt x="50" y="55"/>
                  </a:cubicBezTo>
                  <a:cubicBezTo>
                    <a:pt x="50" y="55"/>
                    <a:pt x="50" y="55"/>
                    <a:pt x="50" y="55"/>
                  </a:cubicBezTo>
                  <a:cubicBezTo>
                    <a:pt x="51" y="55"/>
                    <a:pt x="51" y="56"/>
                    <a:pt x="51" y="56"/>
                  </a:cubicBezTo>
                  <a:cubicBezTo>
                    <a:pt x="51" y="56"/>
                    <a:pt x="51" y="56"/>
                    <a:pt x="51" y="56"/>
                  </a:cubicBezTo>
                  <a:cubicBezTo>
                    <a:pt x="51" y="56"/>
                    <a:pt x="52" y="56"/>
                    <a:pt x="52" y="56"/>
                  </a:cubicBezTo>
                  <a:cubicBezTo>
                    <a:pt x="53" y="56"/>
                    <a:pt x="52" y="56"/>
                    <a:pt x="53" y="56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54" y="57"/>
                    <a:pt x="55" y="58"/>
                    <a:pt x="56" y="58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57" y="58"/>
                    <a:pt x="59" y="58"/>
                    <a:pt x="60" y="58"/>
                  </a:cubicBezTo>
                  <a:cubicBezTo>
                    <a:pt x="59" y="58"/>
                    <a:pt x="60" y="58"/>
                    <a:pt x="60" y="58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61" y="58"/>
                    <a:pt x="62" y="58"/>
                    <a:pt x="62" y="58"/>
                  </a:cubicBezTo>
                  <a:cubicBezTo>
                    <a:pt x="62" y="58"/>
                    <a:pt x="62" y="58"/>
                    <a:pt x="62" y="58"/>
                  </a:cubicBezTo>
                  <a:cubicBezTo>
                    <a:pt x="62" y="58"/>
                    <a:pt x="63" y="58"/>
                    <a:pt x="63" y="58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5" y="58"/>
                    <a:pt x="65" y="58"/>
                    <a:pt x="66" y="58"/>
                  </a:cubicBezTo>
                  <a:cubicBezTo>
                    <a:pt x="66" y="58"/>
                    <a:pt x="66" y="58"/>
                    <a:pt x="66" y="58"/>
                  </a:cubicBezTo>
                  <a:cubicBezTo>
                    <a:pt x="66" y="58"/>
                    <a:pt x="67" y="58"/>
                    <a:pt x="66" y="58"/>
                  </a:cubicBezTo>
                  <a:cubicBezTo>
                    <a:pt x="67" y="57"/>
                    <a:pt x="68" y="57"/>
                    <a:pt x="68" y="57"/>
                  </a:cubicBezTo>
                  <a:cubicBezTo>
                    <a:pt x="69" y="57"/>
                    <a:pt x="71" y="56"/>
                    <a:pt x="72" y="55"/>
                  </a:cubicBezTo>
                  <a:cubicBezTo>
                    <a:pt x="72" y="55"/>
                    <a:pt x="72" y="55"/>
                    <a:pt x="72" y="55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73" y="55"/>
                    <a:pt x="74" y="55"/>
                    <a:pt x="74" y="54"/>
                  </a:cubicBezTo>
                  <a:cubicBezTo>
                    <a:pt x="74" y="54"/>
                    <a:pt x="74" y="55"/>
                    <a:pt x="74" y="55"/>
                  </a:cubicBezTo>
                  <a:cubicBezTo>
                    <a:pt x="74" y="55"/>
                    <a:pt x="74" y="54"/>
                    <a:pt x="75" y="54"/>
                  </a:cubicBezTo>
                  <a:cubicBezTo>
                    <a:pt x="75" y="54"/>
                    <a:pt x="75" y="54"/>
                    <a:pt x="74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3"/>
                    <a:pt x="74" y="54"/>
                    <a:pt x="74" y="54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5" y="53"/>
                    <a:pt x="73" y="54"/>
                    <a:pt x="74" y="53"/>
                  </a:cubicBezTo>
                  <a:cubicBezTo>
                    <a:pt x="75" y="53"/>
                    <a:pt x="75" y="53"/>
                    <a:pt x="75" y="53"/>
                  </a:cubicBezTo>
                  <a:cubicBezTo>
                    <a:pt x="75" y="53"/>
                    <a:pt x="75" y="54"/>
                    <a:pt x="76" y="53"/>
                  </a:cubicBezTo>
                  <a:cubicBezTo>
                    <a:pt x="76" y="53"/>
                    <a:pt x="75" y="53"/>
                    <a:pt x="75" y="53"/>
                  </a:cubicBezTo>
                  <a:cubicBezTo>
                    <a:pt x="76" y="53"/>
                    <a:pt x="76" y="53"/>
                    <a:pt x="76" y="53"/>
                  </a:cubicBezTo>
                  <a:cubicBezTo>
                    <a:pt x="76" y="53"/>
                    <a:pt x="76" y="53"/>
                    <a:pt x="77" y="53"/>
                  </a:cubicBezTo>
                  <a:cubicBezTo>
                    <a:pt x="77" y="52"/>
                    <a:pt x="76" y="53"/>
                    <a:pt x="77" y="52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2"/>
                    <a:pt x="77" y="52"/>
                    <a:pt x="78" y="52"/>
                  </a:cubicBezTo>
                  <a:cubicBezTo>
                    <a:pt x="78" y="52"/>
                    <a:pt x="77" y="52"/>
                    <a:pt x="78" y="51"/>
                  </a:cubicBezTo>
                  <a:cubicBezTo>
                    <a:pt x="78" y="52"/>
                    <a:pt x="78" y="51"/>
                    <a:pt x="78" y="51"/>
                  </a:cubicBezTo>
                  <a:cubicBezTo>
                    <a:pt x="78" y="51"/>
                    <a:pt x="78" y="51"/>
                    <a:pt x="78" y="51"/>
                  </a:cubicBezTo>
                  <a:cubicBezTo>
                    <a:pt x="78" y="51"/>
                    <a:pt x="79" y="51"/>
                    <a:pt x="79" y="50"/>
                  </a:cubicBezTo>
                  <a:cubicBezTo>
                    <a:pt x="79" y="50"/>
                    <a:pt x="79" y="50"/>
                    <a:pt x="79" y="50"/>
                  </a:cubicBezTo>
                  <a:cubicBezTo>
                    <a:pt x="79" y="50"/>
                    <a:pt x="79" y="50"/>
                    <a:pt x="79" y="50"/>
                  </a:cubicBezTo>
                  <a:cubicBezTo>
                    <a:pt x="79" y="50"/>
                    <a:pt x="80" y="49"/>
                    <a:pt x="80" y="49"/>
                  </a:cubicBezTo>
                  <a:cubicBezTo>
                    <a:pt x="80" y="49"/>
                    <a:pt x="80" y="48"/>
                    <a:pt x="80" y="49"/>
                  </a:cubicBezTo>
                  <a:cubicBezTo>
                    <a:pt x="80" y="49"/>
                    <a:pt x="80" y="49"/>
                    <a:pt x="80" y="49"/>
                  </a:cubicBezTo>
                  <a:cubicBezTo>
                    <a:pt x="80" y="49"/>
                    <a:pt x="80" y="49"/>
                    <a:pt x="81" y="49"/>
                  </a:cubicBezTo>
                  <a:cubicBezTo>
                    <a:pt x="81" y="49"/>
                    <a:pt x="81" y="49"/>
                    <a:pt x="81" y="49"/>
                  </a:cubicBezTo>
                  <a:cubicBezTo>
                    <a:pt x="81" y="49"/>
                    <a:pt x="81" y="48"/>
                    <a:pt x="81" y="48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82" y="47"/>
                    <a:pt x="81" y="48"/>
                    <a:pt x="82" y="47"/>
                  </a:cubicBezTo>
                  <a:cubicBezTo>
                    <a:pt x="81" y="47"/>
                    <a:pt x="81" y="47"/>
                    <a:pt x="81" y="48"/>
                  </a:cubicBezTo>
                  <a:cubicBezTo>
                    <a:pt x="81" y="48"/>
                    <a:pt x="81" y="47"/>
                    <a:pt x="81" y="47"/>
                  </a:cubicBezTo>
                  <a:cubicBezTo>
                    <a:pt x="82" y="47"/>
                    <a:pt x="82" y="47"/>
                    <a:pt x="82" y="47"/>
                  </a:cubicBezTo>
                  <a:cubicBezTo>
                    <a:pt x="82" y="46"/>
                    <a:pt x="82" y="47"/>
                    <a:pt x="82" y="46"/>
                  </a:cubicBezTo>
                  <a:cubicBezTo>
                    <a:pt x="82" y="46"/>
                    <a:pt x="82" y="47"/>
                    <a:pt x="82" y="47"/>
                  </a:cubicBezTo>
                  <a:cubicBezTo>
                    <a:pt x="82" y="47"/>
                    <a:pt x="82" y="46"/>
                    <a:pt x="82" y="46"/>
                  </a:cubicBezTo>
                  <a:cubicBezTo>
                    <a:pt x="82" y="46"/>
                    <a:pt x="83" y="45"/>
                    <a:pt x="82" y="46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3"/>
                    <a:pt x="83" y="43"/>
                  </a:cubicBezTo>
                  <a:cubicBezTo>
                    <a:pt x="83" y="44"/>
                    <a:pt x="83" y="43"/>
                    <a:pt x="84" y="43"/>
                  </a:cubicBezTo>
                  <a:cubicBezTo>
                    <a:pt x="84" y="42"/>
                    <a:pt x="83" y="42"/>
                    <a:pt x="84" y="41"/>
                  </a:cubicBezTo>
                  <a:cubicBezTo>
                    <a:pt x="84" y="41"/>
                    <a:pt x="84" y="41"/>
                    <a:pt x="84" y="42"/>
                  </a:cubicBezTo>
                  <a:cubicBezTo>
                    <a:pt x="84" y="41"/>
                    <a:pt x="84" y="41"/>
                    <a:pt x="84" y="40"/>
                  </a:cubicBezTo>
                  <a:cubicBezTo>
                    <a:pt x="84" y="41"/>
                    <a:pt x="84" y="40"/>
                    <a:pt x="84" y="41"/>
                  </a:cubicBezTo>
                  <a:cubicBezTo>
                    <a:pt x="84" y="41"/>
                    <a:pt x="84" y="41"/>
                    <a:pt x="84" y="41"/>
                  </a:cubicBezTo>
                  <a:cubicBezTo>
                    <a:pt x="84" y="41"/>
                    <a:pt x="83" y="41"/>
                    <a:pt x="83" y="41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4" y="39"/>
                    <a:pt x="84" y="39"/>
                    <a:pt x="84" y="39"/>
                  </a:cubicBezTo>
                  <a:cubicBezTo>
                    <a:pt x="84" y="39"/>
                    <a:pt x="84" y="40"/>
                    <a:pt x="84" y="40"/>
                  </a:cubicBezTo>
                  <a:cubicBezTo>
                    <a:pt x="84" y="39"/>
                    <a:pt x="84" y="39"/>
                    <a:pt x="84" y="39"/>
                  </a:cubicBezTo>
                  <a:cubicBezTo>
                    <a:pt x="84" y="39"/>
                    <a:pt x="84" y="39"/>
                    <a:pt x="84" y="39"/>
                  </a:cubicBezTo>
                  <a:cubicBezTo>
                    <a:pt x="84" y="38"/>
                    <a:pt x="84" y="39"/>
                    <a:pt x="84" y="38"/>
                  </a:cubicBezTo>
                  <a:cubicBezTo>
                    <a:pt x="84" y="38"/>
                    <a:pt x="84" y="38"/>
                    <a:pt x="84" y="38"/>
                  </a:cubicBezTo>
                  <a:cubicBezTo>
                    <a:pt x="84" y="38"/>
                    <a:pt x="84" y="39"/>
                    <a:pt x="84" y="39"/>
                  </a:cubicBezTo>
                  <a:cubicBezTo>
                    <a:pt x="84" y="38"/>
                    <a:pt x="84" y="38"/>
                    <a:pt x="84" y="37"/>
                  </a:cubicBezTo>
                  <a:cubicBezTo>
                    <a:pt x="84" y="38"/>
                    <a:pt x="84" y="38"/>
                    <a:pt x="84" y="38"/>
                  </a:cubicBezTo>
                  <a:cubicBezTo>
                    <a:pt x="84" y="38"/>
                    <a:pt x="83" y="38"/>
                    <a:pt x="83" y="37"/>
                  </a:cubicBezTo>
                  <a:cubicBezTo>
                    <a:pt x="83" y="36"/>
                    <a:pt x="83" y="37"/>
                    <a:pt x="84" y="37"/>
                  </a:cubicBezTo>
                  <a:cubicBezTo>
                    <a:pt x="83" y="36"/>
                    <a:pt x="83" y="35"/>
                    <a:pt x="83" y="35"/>
                  </a:cubicBezTo>
                  <a:cubicBezTo>
                    <a:pt x="83" y="35"/>
                    <a:pt x="83" y="34"/>
                    <a:pt x="83" y="35"/>
                  </a:cubicBezTo>
                  <a:cubicBezTo>
                    <a:pt x="83" y="35"/>
                    <a:pt x="83" y="36"/>
                    <a:pt x="83" y="36"/>
                  </a:cubicBezTo>
                  <a:cubicBezTo>
                    <a:pt x="83" y="36"/>
                    <a:pt x="84" y="37"/>
                    <a:pt x="83" y="37"/>
                  </a:cubicBezTo>
                  <a:cubicBezTo>
                    <a:pt x="83" y="37"/>
                    <a:pt x="83" y="37"/>
                    <a:pt x="83" y="37"/>
                  </a:cubicBezTo>
                  <a:cubicBezTo>
                    <a:pt x="83" y="36"/>
                    <a:pt x="83" y="36"/>
                    <a:pt x="83" y="36"/>
                  </a:cubicBezTo>
                  <a:cubicBezTo>
                    <a:pt x="83" y="36"/>
                    <a:pt x="83" y="36"/>
                    <a:pt x="83" y="36"/>
                  </a:cubicBezTo>
                  <a:cubicBezTo>
                    <a:pt x="83" y="36"/>
                    <a:pt x="83" y="35"/>
                    <a:pt x="83" y="34"/>
                  </a:cubicBezTo>
                  <a:cubicBezTo>
                    <a:pt x="82" y="34"/>
                    <a:pt x="82" y="34"/>
                    <a:pt x="82" y="35"/>
                  </a:cubicBezTo>
                  <a:cubicBezTo>
                    <a:pt x="82" y="34"/>
                    <a:pt x="82" y="33"/>
                    <a:pt x="81" y="32"/>
                  </a:cubicBezTo>
                  <a:cubicBezTo>
                    <a:pt x="82" y="33"/>
                    <a:pt x="81" y="31"/>
                    <a:pt x="81" y="32"/>
                  </a:cubicBezTo>
                  <a:cubicBezTo>
                    <a:pt x="81" y="32"/>
                    <a:pt x="82" y="32"/>
                    <a:pt x="82" y="32"/>
                  </a:cubicBezTo>
                  <a:cubicBezTo>
                    <a:pt x="81" y="32"/>
                    <a:pt x="82" y="32"/>
                    <a:pt x="81" y="32"/>
                  </a:cubicBezTo>
                  <a:cubicBezTo>
                    <a:pt x="81" y="32"/>
                    <a:pt x="81" y="32"/>
                    <a:pt x="81" y="31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81" y="31"/>
                    <a:pt x="81" y="32"/>
                    <a:pt x="80" y="31"/>
                  </a:cubicBezTo>
                  <a:cubicBezTo>
                    <a:pt x="80" y="31"/>
                    <a:pt x="80" y="30"/>
                    <a:pt x="79" y="30"/>
                  </a:cubicBezTo>
                  <a:cubicBezTo>
                    <a:pt x="79" y="29"/>
                    <a:pt x="78" y="28"/>
                    <a:pt x="77" y="28"/>
                  </a:cubicBezTo>
                  <a:cubicBezTo>
                    <a:pt x="77" y="28"/>
                    <a:pt x="77" y="28"/>
                    <a:pt x="77" y="28"/>
                  </a:cubicBezTo>
                  <a:cubicBezTo>
                    <a:pt x="76" y="27"/>
                    <a:pt x="77" y="28"/>
                    <a:pt x="76" y="27"/>
                  </a:cubicBezTo>
                  <a:cubicBezTo>
                    <a:pt x="76" y="28"/>
                    <a:pt x="76" y="28"/>
                    <a:pt x="76" y="28"/>
                  </a:cubicBezTo>
                  <a:cubicBezTo>
                    <a:pt x="76" y="27"/>
                    <a:pt x="75" y="27"/>
                    <a:pt x="75" y="27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5" y="27"/>
                    <a:pt x="74" y="26"/>
                    <a:pt x="74" y="26"/>
                  </a:cubicBezTo>
                  <a:cubicBezTo>
                    <a:pt x="74" y="26"/>
                    <a:pt x="74" y="26"/>
                    <a:pt x="74" y="26"/>
                  </a:cubicBezTo>
                  <a:cubicBezTo>
                    <a:pt x="74" y="26"/>
                    <a:pt x="73" y="25"/>
                    <a:pt x="72" y="25"/>
                  </a:cubicBezTo>
                  <a:cubicBezTo>
                    <a:pt x="72" y="25"/>
                    <a:pt x="72" y="25"/>
                    <a:pt x="72" y="25"/>
                  </a:cubicBezTo>
                  <a:cubicBezTo>
                    <a:pt x="72" y="25"/>
                    <a:pt x="72" y="25"/>
                    <a:pt x="72" y="25"/>
                  </a:cubicBezTo>
                  <a:cubicBezTo>
                    <a:pt x="72" y="25"/>
                    <a:pt x="72" y="25"/>
                    <a:pt x="72" y="25"/>
                  </a:cubicBezTo>
                  <a:cubicBezTo>
                    <a:pt x="72" y="25"/>
                    <a:pt x="72" y="25"/>
                    <a:pt x="72" y="25"/>
                  </a:cubicBezTo>
                  <a:cubicBezTo>
                    <a:pt x="73" y="25"/>
                    <a:pt x="72" y="25"/>
                    <a:pt x="72" y="25"/>
                  </a:cubicBezTo>
                  <a:cubicBezTo>
                    <a:pt x="73" y="25"/>
                    <a:pt x="73" y="25"/>
                    <a:pt x="73" y="26"/>
                  </a:cubicBezTo>
                  <a:cubicBezTo>
                    <a:pt x="73" y="26"/>
                    <a:pt x="73" y="25"/>
                    <a:pt x="73" y="25"/>
                  </a:cubicBezTo>
                  <a:cubicBezTo>
                    <a:pt x="73" y="25"/>
                    <a:pt x="73" y="26"/>
                    <a:pt x="73" y="26"/>
                  </a:cubicBezTo>
                  <a:cubicBezTo>
                    <a:pt x="73" y="26"/>
                    <a:pt x="73" y="26"/>
                    <a:pt x="73" y="26"/>
                  </a:cubicBezTo>
                  <a:cubicBezTo>
                    <a:pt x="73" y="26"/>
                    <a:pt x="73" y="26"/>
                    <a:pt x="74" y="26"/>
                  </a:cubicBezTo>
                  <a:cubicBezTo>
                    <a:pt x="73" y="26"/>
                    <a:pt x="74" y="26"/>
                    <a:pt x="74" y="26"/>
                  </a:cubicBezTo>
                  <a:cubicBezTo>
                    <a:pt x="74" y="26"/>
                    <a:pt x="74" y="27"/>
                    <a:pt x="75" y="27"/>
                  </a:cubicBezTo>
                  <a:cubicBezTo>
                    <a:pt x="75" y="27"/>
                    <a:pt x="75" y="28"/>
                    <a:pt x="76" y="28"/>
                  </a:cubicBezTo>
                  <a:cubicBezTo>
                    <a:pt x="76" y="28"/>
                    <a:pt x="76" y="27"/>
                    <a:pt x="75" y="27"/>
                  </a:cubicBezTo>
                  <a:cubicBezTo>
                    <a:pt x="76" y="27"/>
                    <a:pt x="76" y="27"/>
                    <a:pt x="76" y="28"/>
                  </a:cubicBezTo>
                  <a:cubicBezTo>
                    <a:pt x="76" y="28"/>
                    <a:pt x="76" y="28"/>
                    <a:pt x="77" y="28"/>
                  </a:cubicBezTo>
                  <a:cubicBezTo>
                    <a:pt x="77" y="28"/>
                    <a:pt x="77" y="28"/>
                    <a:pt x="77" y="28"/>
                  </a:cubicBezTo>
                  <a:cubicBezTo>
                    <a:pt x="77" y="29"/>
                    <a:pt x="77" y="29"/>
                    <a:pt x="77" y="29"/>
                  </a:cubicBezTo>
                  <a:cubicBezTo>
                    <a:pt x="78" y="30"/>
                    <a:pt x="79" y="31"/>
                    <a:pt x="80" y="31"/>
                  </a:cubicBezTo>
                  <a:cubicBezTo>
                    <a:pt x="80" y="31"/>
                    <a:pt x="80" y="31"/>
                    <a:pt x="80" y="31"/>
                  </a:cubicBezTo>
                  <a:cubicBezTo>
                    <a:pt x="80" y="32"/>
                    <a:pt x="81" y="32"/>
                    <a:pt x="81" y="33"/>
                  </a:cubicBezTo>
                  <a:cubicBezTo>
                    <a:pt x="81" y="34"/>
                    <a:pt x="82" y="35"/>
                    <a:pt x="82" y="36"/>
                  </a:cubicBezTo>
                  <a:cubicBezTo>
                    <a:pt x="83" y="37"/>
                    <a:pt x="83" y="39"/>
                    <a:pt x="83" y="41"/>
                  </a:cubicBezTo>
                  <a:cubicBezTo>
                    <a:pt x="83" y="40"/>
                    <a:pt x="83" y="40"/>
                    <a:pt x="83" y="40"/>
                  </a:cubicBezTo>
                  <a:cubicBezTo>
                    <a:pt x="83" y="41"/>
                    <a:pt x="83" y="41"/>
                    <a:pt x="83" y="41"/>
                  </a:cubicBezTo>
                  <a:cubicBezTo>
                    <a:pt x="83" y="41"/>
                    <a:pt x="83" y="41"/>
                    <a:pt x="82" y="42"/>
                  </a:cubicBezTo>
                  <a:cubicBezTo>
                    <a:pt x="82" y="42"/>
                    <a:pt x="82" y="43"/>
                    <a:pt x="82" y="44"/>
                  </a:cubicBezTo>
                  <a:cubicBezTo>
                    <a:pt x="82" y="44"/>
                    <a:pt x="82" y="44"/>
                    <a:pt x="82" y="44"/>
                  </a:cubicBezTo>
                  <a:cubicBezTo>
                    <a:pt x="81" y="45"/>
                    <a:pt x="81" y="46"/>
                    <a:pt x="80" y="46"/>
                  </a:cubicBezTo>
                  <a:cubicBezTo>
                    <a:pt x="80" y="47"/>
                    <a:pt x="80" y="47"/>
                    <a:pt x="80" y="47"/>
                  </a:cubicBezTo>
                  <a:cubicBezTo>
                    <a:pt x="80" y="47"/>
                    <a:pt x="80" y="48"/>
                    <a:pt x="79" y="48"/>
                  </a:cubicBezTo>
                  <a:cubicBezTo>
                    <a:pt x="78" y="50"/>
                    <a:pt x="78" y="50"/>
                    <a:pt x="78" y="50"/>
                  </a:cubicBezTo>
                  <a:cubicBezTo>
                    <a:pt x="76" y="51"/>
                    <a:pt x="75" y="52"/>
                    <a:pt x="73" y="53"/>
                  </a:cubicBezTo>
                  <a:cubicBezTo>
                    <a:pt x="73" y="54"/>
                    <a:pt x="73" y="54"/>
                    <a:pt x="73" y="54"/>
                  </a:cubicBezTo>
                  <a:cubicBezTo>
                    <a:pt x="71" y="54"/>
                    <a:pt x="69" y="56"/>
                    <a:pt x="67" y="56"/>
                  </a:cubicBezTo>
                  <a:cubicBezTo>
                    <a:pt x="67" y="56"/>
                    <a:pt x="67" y="56"/>
                    <a:pt x="67" y="56"/>
                  </a:cubicBezTo>
                  <a:cubicBezTo>
                    <a:pt x="67" y="56"/>
                    <a:pt x="66" y="56"/>
                    <a:pt x="66" y="56"/>
                  </a:cubicBezTo>
                  <a:cubicBezTo>
                    <a:pt x="65" y="56"/>
                    <a:pt x="65" y="56"/>
                    <a:pt x="64" y="57"/>
                  </a:cubicBezTo>
                  <a:cubicBezTo>
                    <a:pt x="64" y="57"/>
                    <a:pt x="64" y="57"/>
                    <a:pt x="63" y="57"/>
                  </a:cubicBezTo>
                  <a:cubicBezTo>
                    <a:pt x="62" y="57"/>
                    <a:pt x="62" y="57"/>
                    <a:pt x="61" y="57"/>
                  </a:cubicBezTo>
                  <a:cubicBezTo>
                    <a:pt x="61" y="57"/>
                    <a:pt x="61" y="57"/>
                    <a:pt x="61" y="57"/>
                  </a:cubicBezTo>
                  <a:cubicBezTo>
                    <a:pt x="61" y="57"/>
                    <a:pt x="61" y="57"/>
                    <a:pt x="61" y="57"/>
                  </a:cubicBezTo>
                  <a:cubicBezTo>
                    <a:pt x="60" y="57"/>
                    <a:pt x="59" y="57"/>
                    <a:pt x="60" y="57"/>
                  </a:cubicBezTo>
                  <a:cubicBezTo>
                    <a:pt x="58" y="57"/>
                    <a:pt x="57" y="56"/>
                    <a:pt x="56" y="56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55" y="56"/>
                    <a:pt x="54" y="56"/>
                    <a:pt x="53" y="55"/>
                  </a:cubicBezTo>
                  <a:cubicBezTo>
                    <a:pt x="53" y="55"/>
                    <a:pt x="53" y="55"/>
                    <a:pt x="53" y="55"/>
                  </a:cubicBezTo>
                  <a:cubicBezTo>
                    <a:pt x="53" y="55"/>
                    <a:pt x="53" y="55"/>
                    <a:pt x="53" y="55"/>
                  </a:cubicBezTo>
                  <a:cubicBezTo>
                    <a:pt x="51" y="54"/>
                    <a:pt x="50" y="53"/>
                    <a:pt x="49" y="52"/>
                  </a:cubicBezTo>
                  <a:cubicBezTo>
                    <a:pt x="47" y="50"/>
                    <a:pt x="46" y="48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5" y="45"/>
                    <a:pt x="44" y="44"/>
                    <a:pt x="44" y="43"/>
                  </a:cubicBezTo>
                  <a:cubicBezTo>
                    <a:pt x="44" y="43"/>
                    <a:pt x="44" y="42"/>
                    <a:pt x="44" y="43"/>
                  </a:cubicBezTo>
                  <a:cubicBezTo>
                    <a:pt x="44" y="42"/>
                    <a:pt x="43" y="41"/>
                    <a:pt x="43" y="40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3" y="40"/>
                    <a:pt x="43" y="39"/>
                    <a:pt x="43" y="39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42" y="39"/>
                    <a:pt x="41" y="39"/>
                    <a:pt x="41" y="40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41" y="40"/>
                    <a:pt x="40" y="40"/>
                    <a:pt x="40" y="41"/>
                  </a:cubicBezTo>
                  <a:cubicBezTo>
                    <a:pt x="40" y="41"/>
                    <a:pt x="40" y="41"/>
                    <a:pt x="40" y="40"/>
                  </a:cubicBezTo>
                  <a:cubicBezTo>
                    <a:pt x="38" y="42"/>
                    <a:pt x="37" y="44"/>
                    <a:pt x="35" y="45"/>
                  </a:cubicBezTo>
                  <a:cubicBezTo>
                    <a:pt x="33" y="46"/>
                    <a:pt x="35" y="45"/>
                    <a:pt x="33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46"/>
                    <a:pt x="33" y="47"/>
                    <a:pt x="32" y="47"/>
                  </a:cubicBezTo>
                  <a:cubicBezTo>
                    <a:pt x="32" y="46"/>
                    <a:pt x="32" y="47"/>
                    <a:pt x="32" y="47"/>
                  </a:cubicBezTo>
                  <a:cubicBezTo>
                    <a:pt x="31" y="47"/>
                    <a:pt x="31" y="47"/>
                    <a:pt x="30" y="48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29" y="48"/>
                    <a:pt x="28" y="48"/>
                    <a:pt x="28" y="48"/>
                  </a:cubicBezTo>
                  <a:cubicBezTo>
                    <a:pt x="23" y="50"/>
                    <a:pt x="17" y="50"/>
                    <a:pt x="13" y="47"/>
                  </a:cubicBezTo>
                  <a:cubicBezTo>
                    <a:pt x="8" y="45"/>
                    <a:pt x="5" y="42"/>
                    <a:pt x="3" y="37"/>
                  </a:cubicBezTo>
                  <a:cubicBezTo>
                    <a:pt x="2" y="36"/>
                    <a:pt x="2" y="36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1" y="34"/>
                    <a:pt x="2" y="34"/>
                  </a:cubicBezTo>
                  <a:cubicBezTo>
                    <a:pt x="1" y="32"/>
                    <a:pt x="1" y="30"/>
                    <a:pt x="1" y="28"/>
                  </a:cubicBezTo>
                  <a:cubicBezTo>
                    <a:pt x="1" y="29"/>
                    <a:pt x="1" y="29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2" y="27"/>
                    <a:pt x="2" y="28"/>
                  </a:cubicBezTo>
                  <a:cubicBezTo>
                    <a:pt x="3" y="23"/>
                    <a:pt x="6" y="19"/>
                    <a:pt x="10" y="17"/>
                  </a:cubicBezTo>
                  <a:cubicBezTo>
                    <a:pt x="11" y="17"/>
                    <a:pt x="13" y="16"/>
                    <a:pt x="14" y="16"/>
                  </a:cubicBezTo>
                  <a:cubicBezTo>
                    <a:pt x="18" y="15"/>
                    <a:pt x="21" y="15"/>
                    <a:pt x="25" y="15"/>
                  </a:cubicBezTo>
                  <a:cubicBezTo>
                    <a:pt x="25" y="15"/>
                    <a:pt x="24" y="14"/>
                    <a:pt x="23" y="14"/>
                  </a:cubicBezTo>
                  <a:close/>
                  <a:moveTo>
                    <a:pt x="71" y="25"/>
                  </a:moveTo>
                  <a:cubicBezTo>
                    <a:pt x="71" y="25"/>
                    <a:pt x="71" y="25"/>
                    <a:pt x="71" y="25"/>
                  </a:cubicBezTo>
                  <a:cubicBezTo>
                    <a:pt x="71" y="25"/>
                    <a:pt x="71" y="25"/>
                    <a:pt x="71" y="25"/>
                  </a:cubicBezTo>
                  <a:close/>
                  <a:moveTo>
                    <a:pt x="81" y="31"/>
                  </a:moveTo>
                  <a:cubicBezTo>
                    <a:pt x="81" y="31"/>
                    <a:pt x="81" y="31"/>
                    <a:pt x="81" y="31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31"/>
                    <a:pt x="81" y="31"/>
                    <a:pt x="81" y="31"/>
                  </a:cubicBezTo>
                  <a:close/>
                  <a:moveTo>
                    <a:pt x="82" y="34"/>
                  </a:moveTo>
                  <a:cubicBezTo>
                    <a:pt x="82" y="34"/>
                    <a:pt x="82" y="33"/>
                    <a:pt x="82" y="33"/>
                  </a:cubicBezTo>
                  <a:cubicBezTo>
                    <a:pt x="82" y="33"/>
                    <a:pt x="82" y="33"/>
                    <a:pt x="82" y="34"/>
                  </a:cubicBezTo>
                  <a:close/>
                  <a:moveTo>
                    <a:pt x="84" y="37"/>
                  </a:moveTo>
                  <a:cubicBezTo>
                    <a:pt x="84" y="37"/>
                    <a:pt x="84" y="37"/>
                    <a:pt x="84" y="36"/>
                  </a:cubicBezTo>
                  <a:cubicBezTo>
                    <a:pt x="84" y="36"/>
                    <a:pt x="84" y="36"/>
                    <a:pt x="84" y="37"/>
                  </a:cubicBezTo>
                  <a:close/>
                  <a:moveTo>
                    <a:pt x="84" y="37"/>
                  </a:moveTo>
                  <a:cubicBezTo>
                    <a:pt x="84" y="37"/>
                    <a:pt x="84" y="37"/>
                    <a:pt x="84" y="37"/>
                  </a:cubicBezTo>
                  <a:cubicBezTo>
                    <a:pt x="84" y="37"/>
                    <a:pt x="84" y="37"/>
                    <a:pt x="84" y="37"/>
                  </a:cubicBezTo>
                  <a:close/>
                  <a:moveTo>
                    <a:pt x="83" y="43"/>
                  </a:moveTo>
                  <a:cubicBezTo>
                    <a:pt x="83" y="43"/>
                    <a:pt x="83" y="44"/>
                    <a:pt x="83" y="44"/>
                  </a:cubicBezTo>
                  <a:cubicBezTo>
                    <a:pt x="83" y="44"/>
                    <a:pt x="84" y="43"/>
                    <a:pt x="83" y="43"/>
                  </a:cubicBezTo>
                  <a:close/>
                  <a:moveTo>
                    <a:pt x="82" y="46"/>
                  </a:moveTo>
                  <a:cubicBezTo>
                    <a:pt x="82" y="46"/>
                    <a:pt x="82" y="46"/>
                    <a:pt x="82" y="46"/>
                  </a:cubicBezTo>
                  <a:cubicBezTo>
                    <a:pt x="82" y="46"/>
                    <a:pt x="82" y="46"/>
                    <a:pt x="82" y="46"/>
                  </a:cubicBezTo>
                  <a:close/>
                  <a:moveTo>
                    <a:pt x="42" y="42"/>
                  </a:moveTo>
                  <a:cubicBezTo>
                    <a:pt x="42" y="42"/>
                    <a:pt x="42" y="42"/>
                    <a:pt x="42" y="42"/>
                  </a:cubicBezTo>
                  <a:cubicBezTo>
                    <a:pt x="42" y="42"/>
                    <a:pt x="42" y="42"/>
                    <a:pt x="42" y="42"/>
                  </a:cubicBezTo>
                  <a:close/>
                  <a:moveTo>
                    <a:pt x="26" y="50"/>
                  </a:move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lose/>
                  <a:moveTo>
                    <a:pt x="14" y="49"/>
                  </a:moveTo>
                  <a:cubicBezTo>
                    <a:pt x="14" y="49"/>
                    <a:pt x="14" y="49"/>
                    <a:pt x="14" y="49"/>
                  </a:cubicBezTo>
                  <a:cubicBezTo>
                    <a:pt x="14" y="49"/>
                    <a:pt x="14" y="49"/>
                    <a:pt x="14" y="49"/>
                  </a:cubicBezTo>
                  <a:close/>
                  <a:moveTo>
                    <a:pt x="57" y="23"/>
                  </a:moveTo>
                  <a:cubicBezTo>
                    <a:pt x="36" y="20"/>
                    <a:pt x="36" y="20"/>
                    <a:pt x="36" y="20"/>
                  </a:cubicBezTo>
                  <a:cubicBezTo>
                    <a:pt x="42" y="39"/>
                    <a:pt x="42" y="39"/>
                    <a:pt x="42" y="39"/>
                  </a:cubicBezTo>
                  <a:lnTo>
                    <a:pt x="57" y="23"/>
                  </a:lnTo>
                  <a:close/>
                </a:path>
              </a:pathLst>
            </a:custGeom>
            <a:solidFill>
              <a:srgbClr val="664F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37" name="Freeform 382"/>
          <p:cNvSpPr>
            <a:spLocks noEditPoints="1"/>
          </p:cNvSpPr>
          <p:nvPr/>
        </p:nvSpPr>
        <p:spPr bwMode="auto">
          <a:xfrm rot="1343458" flipH="1">
            <a:off x="10552641" y="4655741"/>
            <a:ext cx="614775" cy="506497"/>
          </a:xfrm>
          <a:custGeom>
            <a:avLst/>
            <a:gdLst>
              <a:gd name="T0" fmla="*/ 33 w 216"/>
              <a:gd name="T1" fmla="*/ 32 h 178"/>
              <a:gd name="T2" fmla="*/ 21 w 216"/>
              <a:gd name="T3" fmla="*/ 110 h 178"/>
              <a:gd name="T4" fmla="*/ 165 w 216"/>
              <a:gd name="T5" fmla="*/ 90 h 178"/>
              <a:gd name="T6" fmla="*/ 127 w 216"/>
              <a:gd name="T7" fmla="*/ 63 h 178"/>
              <a:gd name="T8" fmla="*/ 130 w 216"/>
              <a:gd name="T9" fmla="*/ 64 h 178"/>
              <a:gd name="T10" fmla="*/ 185 w 216"/>
              <a:gd name="T11" fmla="*/ 22 h 178"/>
              <a:gd name="T12" fmla="*/ 216 w 216"/>
              <a:gd name="T13" fmla="*/ 1 h 178"/>
              <a:gd name="T14" fmla="*/ 214 w 216"/>
              <a:gd name="T15" fmla="*/ 0 h 178"/>
              <a:gd name="T16" fmla="*/ 154 w 216"/>
              <a:gd name="T17" fmla="*/ 45 h 178"/>
              <a:gd name="T18" fmla="*/ 133 w 216"/>
              <a:gd name="T19" fmla="*/ 6 h 178"/>
              <a:gd name="T20" fmla="*/ 101 w 216"/>
              <a:gd name="T21" fmla="*/ 9 h 178"/>
              <a:gd name="T22" fmla="*/ 99 w 216"/>
              <a:gd name="T23" fmla="*/ 9 h 178"/>
              <a:gd name="T24" fmla="*/ 201 w 216"/>
              <a:gd name="T25" fmla="*/ 11 h 178"/>
              <a:gd name="T26" fmla="*/ 195 w 216"/>
              <a:gd name="T27" fmla="*/ 16 h 178"/>
              <a:gd name="T28" fmla="*/ 191 w 216"/>
              <a:gd name="T29" fmla="*/ 50 h 178"/>
              <a:gd name="T30" fmla="*/ 192 w 216"/>
              <a:gd name="T31" fmla="*/ 48 h 178"/>
              <a:gd name="T32" fmla="*/ 180 w 216"/>
              <a:gd name="T33" fmla="*/ 31 h 178"/>
              <a:gd name="T34" fmla="*/ 168 w 216"/>
              <a:gd name="T35" fmla="*/ 36 h 178"/>
              <a:gd name="T36" fmla="*/ 172 w 216"/>
              <a:gd name="T37" fmla="*/ 41 h 178"/>
              <a:gd name="T38" fmla="*/ 163 w 216"/>
              <a:gd name="T39" fmla="*/ 43 h 178"/>
              <a:gd name="T40" fmla="*/ 151 w 216"/>
              <a:gd name="T41" fmla="*/ 48 h 178"/>
              <a:gd name="T42" fmla="*/ 145 w 216"/>
              <a:gd name="T43" fmla="*/ 52 h 178"/>
              <a:gd name="T44" fmla="*/ 31 w 216"/>
              <a:gd name="T45" fmla="*/ 111 h 178"/>
              <a:gd name="T46" fmla="*/ 37 w 216"/>
              <a:gd name="T47" fmla="*/ 116 h 178"/>
              <a:gd name="T48" fmla="*/ 42 w 216"/>
              <a:gd name="T49" fmla="*/ 107 h 178"/>
              <a:gd name="T50" fmla="*/ 54 w 216"/>
              <a:gd name="T51" fmla="*/ 128 h 178"/>
              <a:gd name="T52" fmla="*/ 55 w 216"/>
              <a:gd name="T53" fmla="*/ 126 h 178"/>
              <a:gd name="T54" fmla="*/ 64 w 216"/>
              <a:gd name="T55" fmla="*/ 136 h 178"/>
              <a:gd name="T56" fmla="*/ 70 w 216"/>
              <a:gd name="T57" fmla="*/ 141 h 178"/>
              <a:gd name="T58" fmla="*/ 127 w 216"/>
              <a:gd name="T59" fmla="*/ 106 h 178"/>
              <a:gd name="T60" fmla="*/ 117 w 216"/>
              <a:gd name="T61" fmla="*/ 97 h 178"/>
              <a:gd name="T62" fmla="*/ 111 w 216"/>
              <a:gd name="T63" fmla="*/ 93 h 178"/>
              <a:gd name="T64" fmla="*/ 123 w 216"/>
              <a:gd name="T65" fmla="*/ 65 h 178"/>
              <a:gd name="T66" fmla="*/ 124 w 216"/>
              <a:gd name="T67" fmla="*/ 60 h 178"/>
              <a:gd name="T68" fmla="*/ 111 w 216"/>
              <a:gd name="T69" fmla="*/ 76 h 178"/>
              <a:gd name="T70" fmla="*/ 99 w 216"/>
              <a:gd name="T71" fmla="*/ 87 h 178"/>
              <a:gd name="T72" fmla="*/ 92 w 216"/>
              <a:gd name="T73" fmla="*/ 86 h 178"/>
              <a:gd name="T74" fmla="*/ 92 w 216"/>
              <a:gd name="T75" fmla="*/ 85 h 178"/>
              <a:gd name="T76" fmla="*/ 99 w 216"/>
              <a:gd name="T77" fmla="*/ 82 h 178"/>
              <a:gd name="T78" fmla="*/ 127 w 216"/>
              <a:gd name="T79" fmla="*/ 40 h 178"/>
              <a:gd name="T80" fmla="*/ 125 w 216"/>
              <a:gd name="T81" fmla="*/ 39 h 178"/>
              <a:gd name="T82" fmla="*/ 131 w 216"/>
              <a:gd name="T83" fmla="*/ 19 h 178"/>
              <a:gd name="T84" fmla="*/ 128 w 216"/>
              <a:gd name="T85" fmla="*/ 19 h 178"/>
              <a:gd name="T86" fmla="*/ 73 w 216"/>
              <a:gd name="T87" fmla="*/ 95 h 178"/>
              <a:gd name="T88" fmla="*/ 66 w 216"/>
              <a:gd name="T89" fmla="*/ 95 h 178"/>
              <a:gd name="T90" fmla="*/ 64 w 216"/>
              <a:gd name="T91" fmla="*/ 97 h 178"/>
              <a:gd name="T92" fmla="*/ 61 w 216"/>
              <a:gd name="T93" fmla="*/ 100 h 178"/>
              <a:gd name="T94" fmla="*/ 61 w 216"/>
              <a:gd name="T95" fmla="*/ 97 h 178"/>
              <a:gd name="T96" fmla="*/ 50 w 216"/>
              <a:gd name="T97" fmla="*/ 94 h 178"/>
              <a:gd name="T98" fmla="*/ 57 w 216"/>
              <a:gd name="T99" fmla="*/ 66 h 178"/>
              <a:gd name="T100" fmla="*/ 55 w 216"/>
              <a:gd name="T101" fmla="*/ 66 h 178"/>
              <a:gd name="T102" fmla="*/ 60 w 216"/>
              <a:gd name="T103" fmla="*/ 54 h 178"/>
              <a:gd name="T104" fmla="*/ 61 w 216"/>
              <a:gd name="T105" fmla="*/ 46 h 178"/>
              <a:gd name="T106" fmla="*/ 62 w 216"/>
              <a:gd name="T107" fmla="*/ 25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16" h="178">
                <a:moveTo>
                  <a:pt x="22" y="105"/>
                </a:moveTo>
                <a:cubicBezTo>
                  <a:pt x="19" y="104"/>
                  <a:pt x="19" y="104"/>
                  <a:pt x="19" y="104"/>
                </a:cubicBezTo>
                <a:cubicBezTo>
                  <a:pt x="33" y="32"/>
                  <a:pt x="33" y="32"/>
                  <a:pt x="33" y="32"/>
                </a:cubicBezTo>
                <a:cubicBezTo>
                  <a:pt x="11" y="48"/>
                  <a:pt x="0" y="71"/>
                  <a:pt x="14" y="106"/>
                </a:cubicBezTo>
                <a:cubicBezTo>
                  <a:pt x="16" y="108"/>
                  <a:pt x="17" y="109"/>
                  <a:pt x="18" y="111"/>
                </a:cubicBezTo>
                <a:cubicBezTo>
                  <a:pt x="19" y="111"/>
                  <a:pt x="20" y="111"/>
                  <a:pt x="21" y="110"/>
                </a:cubicBezTo>
                <a:cubicBezTo>
                  <a:pt x="22" y="113"/>
                  <a:pt x="22" y="113"/>
                  <a:pt x="22" y="113"/>
                </a:cubicBezTo>
                <a:cubicBezTo>
                  <a:pt x="21" y="113"/>
                  <a:pt x="21" y="113"/>
                  <a:pt x="20" y="113"/>
                </a:cubicBezTo>
                <a:cubicBezTo>
                  <a:pt x="68" y="178"/>
                  <a:pt x="125" y="141"/>
                  <a:pt x="165" y="90"/>
                </a:cubicBezTo>
                <a:cubicBezTo>
                  <a:pt x="127" y="65"/>
                  <a:pt x="127" y="65"/>
                  <a:pt x="127" y="65"/>
                </a:cubicBezTo>
                <a:cubicBezTo>
                  <a:pt x="128" y="64"/>
                  <a:pt x="128" y="64"/>
                  <a:pt x="128" y="64"/>
                </a:cubicBezTo>
                <a:cubicBezTo>
                  <a:pt x="127" y="63"/>
                  <a:pt x="127" y="63"/>
                  <a:pt x="127" y="63"/>
                </a:cubicBezTo>
                <a:cubicBezTo>
                  <a:pt x="129" y="62"/>
                  <a:pt x="132" y="61"/>
                  <a:pt x="134" y="59"/>
                </a:cubicBezTo>
                <a:cubicBezTo>
                  <a:pt x="135" y="61"/>
                  <a:pt x="135" y="61"/>
                  <a:pt x="135" y="61"/>
                </a:cubicBezTo>
                <a:cubicBezTo>
                  <a:pt x="133" y="62"/>
                  <a:pt x="132" y="63"/>
                  <a:pt x="130" y="64"/>
                </a:cubicBezTo>
                <a:cubicBezTo>
                  <a:pt x="167" y="88"/>
                  <a:pt x="167" y="88"/>
                  <a:pt x="167" y="88"/>
                </a:cubicBezTo>
                <a:cubicBezTo>
                  <a:pt x="182" y="69"/>
                  <a:pt x="195" y="48"/>
                  <a:pt x="204" y="30"/>
                </a:cubicBezTo>
                <a:cubicBezTo>
                  <a:pt x="185" y="22"/>
                  <a:pt x="185" y="22"/>
                  <a:pt x="185" y="22"/>
                </a:cubicBezTo>
                <a:cubicBezTo>
                  <a:pt x="186" y="20"/>
                  <a:pt x="186" y="20"/>
                  <a:pt x="186" y="20"/>
                </a:cubicBezTo>
                <a:cubicBezTo>
                  <a:pt x="205" y="28"/>
                  <a:pt x="205" y="28"/>
                  <a:pt x="205" y="28"/>
                </a:cubicBezTo>
                <a:cubicBezTo>
                  <a:pt x="210" y="18"/>
                  <a:pt x="214" y="9"/>
                  <a:pt x="216" y="1"/>
                </a:cubicBezTo>
                <a:cubicBezTo>
                  <a:pt x="215" y="2"/>
                  <a:pt x="214" y="3"/>
                  <a:pt x="212" y="5"/>
                </a:cubicBezTo>
                <a:cubicBezTo>
                  <a:pt x="211" y="3"/>
                  <a:pt x="211" y="3"/>
                  <a:pt x="211" y="3"/>
                </a:cubicBezTo>
                <a:cubicBezTo>
                  <a:pt x="212" y="2"/>
                  <a:pt x="213" y="1"/>
                  <a:pt x="214" y="0"/>
                </a:cubicBezTo>
                <a:cubicBezTo>
                  <a:pt x="202" y="1"/>
                  <a:pt x="185" y="1"/>
                  <a:pt x="166" y="2"/>
                </a:cubicBezTo>
                <a:cubicBezTo>
                  <a:pt x="157" y="45"/>
                  <a:pt x="157" y="45"/>
                  <a:pt x="157" y="45"/>
                </a:cubicBezTo>
                <a:cubicBezTo>
                  <a:pt x="154" y="45"/>
                  <a:pt x="154" y="45"/>
                  <a:pt x="154" y="45"/>
                </a:cubicBezTo>
                <a:cubicBezTo>
                  <a:pt x="163" y="2"/>
                  <a:pt x="163" y="2"/>
                  <a:pt x="163" y="2"/>
                </a:cubicBezTo>
                <a:cubicBezTo>
                  <a:pt x="154" y="3"/>
                  <a:pt x="144" y="3"/>
                  <a:pt x="134" y="4"/>
                </a:cubicBezTo>
                <a:cubicBezTo>
                  <a:pt x="133" y="6"/>
                  <a:pt x="133" y="6"/>
                  <a:pt x="133" y="6"/>
                </a:cubicBezTo>
                <a:cubicBezTo>
                  <a:pt x="131" y="6"/>
                  <a:pt x="131" y="6"/>
                  <a:pt x="131" y="6"/>
                </a:cubicBezTo>
                <a:cubicBezTo>
                  <a:pt x="131" y="5"/>
                  <a:pt x="131" y="5"/>
                  <a:pt x="131" y="5"/>
                </a:cubicBezTo>
                <a:cubicBezTo>
                  <a:pt x="121" y="6"/>
                  <a:pt x="111" y="7"/>
                  <a:pt x="101" y="9"/>
                </a:cubicBezTo>
                <a:cubicBezTo>
                  <a:pt x="87" y="83"/>
                  <a:pt x="87" y="83"/>
                  <a:pt x="87" y="83"/>
                </a:cubicBezTo>
                <a:cubicBezTo>
                  <a:pt x="84" y="82"/>
                  <a:pt x="84" y="82"/>
                  <a:pt x="84" y="82"/>
                </a:cubicBezTo>
                <a:cubicBezTo>
                  <a:pt x="99" y="9"/>
                  <a:pt x="99" y="9"/>
                  <a:pt x="99" y="9"/>
                </a:cubicBezTo>
                <a:cubicBezTo>
                  <a:pt x="75" y="13"/>
                  <a:pt x="53" y="20"/>
                  <a:pt x="36" y="30"/>
                </a:cubicBezTo>
                <a:lnTo>
                  <a:pt x="22" y="105"/>
                </a:lnTo>
                <a:close/>
                <a:moveTo>
                  <a:pt x="201" y="11"/>
                </a:moveTo>
                <a:cubicBezTo>
                  <a:pt x="202" y="13"/>
                  <a:pt x="202" y="13"/>
                  <a:pt x="202" y="13"/>
                </a:cubicBezTo>
                <a:cubicBezTo>
                  <a:pt x="201" y="15"/>
                  <a:pt x="199" y="16"/>
                  <a:pt x="196" y="18"/>
                </a:cubicBezTo>
                <a:cubicBezTo>
                  <a:pt x="195" y="16"/>
                  <a:pt x="195" y="16"/>
                  <a:pt x="195" y="16"/>
                </a:cubicBezTo>
                <a:cubicBezTo>
                  <a:pt x="197" y="14"/>
                  <a:pt x="199" y="13"/>
                  <a:pt x="201" y="11"/>
                </a:cubicBezTo>
                <a:close/>
                <a:moveTo>
                  <a:pt x="192" y="48"/>
                </a:moveTo>
                <a:cubicBezTo>
                  <a:pt x="191" y="50"/>
                  <a:pt x="191" y="50"/>
                  <a:pt x="191" y="50"/>
                </a:cubicBezTo>
                <a:cubicBezTo>
                  <a:pt x="184" y="48"/>
                  <a:pt x="184" y="48"/>
                  <a:pt x="184" y="48"/>
                </a:cubicBezTo>
                <a:cubicBezTo>
                  <a:pt x="184" y="46"/>
                  <a:pt x="184" y="46"/>
                  <a:pt x="184" y="46"/>
                </a:cubicBezTo>
                <a:lnTo>
                  <a:pt x="192" y="48"/>
                </a:lnTo>
                <a:close/>
                <a:moveTo>
                  <a:pt x="185" y="24"/>
                </a:moveTo>
                <a:cubicBezTo>
                  <a:pt x="186" y="26"/>
                  <a:pt x="186" y="26"/>
                  <a:pt x="186" y="26"/>
                </a:cubicBezTo>
                <a:cubicBezTo>
                  <a:pt x="184" y="27"/>
                  <a:pt x="182" y="29"/>
                  <a:pt x="180" y="31"/>
                </a:cubicBezTo>
                <a:cubicBezTo>
                  <a:pt x="178" y="29"/>
                  <a:pt x="178" y="29"/>
                  <a:pt x="178" y="29"/>
                </a:cubicBezTo>
                <a:cubicBezTo>
                  <a:pt x="181" y="27"/>
                  <a:pt x="183" y="25"/>
                  <a:pt x="185" y="24"/>
                </a:cubicBezTo>
                <a:close/>
                <a:moveTo>
                  <a:pt x="168" y="36"/>
                </a:moveTo>
                <a:cubicBezTo>
                  <a:pt x="169" y="38"/>
                  <a:pt x="169" y="38"/>
                  <a:pt x="169" y="38"/>
                </a:cubicBezTo>
                <a:cubicBezTo>
                  <a:pt x="169" y="39"/>
                  <a:pt x="168" y="39"/>
                  <a:pt x="168" y="40"/>
                </a:cubicBezTo>
                <a:cubicBezTo>
                  <a:pt x="172" y="41"/>
                  <a:pt x="172" y="41"/>
                  <a:pt x="172" y="41"/>
                </a:cubicBezTo>
                <a:cubicBezTo>
                  <a:pt x="171" y="44"/>
                  <a:pt x="171" y="44"/>
                  <a:pt x="171" y="44"/>
                </a:cubicBezTo>
                <a:cubicBezTo>
                  <a:pt x="165" y="41"/>
                  <a:pt x="165" y="41"/>
                  <a:pt x="165" y="41"/>
                </a:cubicBezTo>
                <a:cubicBezTo>
                  <a:pt x="164" y="42"/>
                  <a:pt x="164" y="42"/>
                  <a:pt x="163" y="43"/>
                </a:cubicBezTo>
                <a:cubicBezTo>
                  <a:pt x="162" y="41"/>
                  <a:pt x="162" y="41"/>
                  <a:pt x="162" y="41"/>
                </a:cubicBezTo>
                <a:cubicBezTo>
                  <a:pt x="164" y="39"/>
                  <a:pt x="166" y="38"/>
                  <a:pt x="168" y="36"/>
                </a:cubicBezTo>
                <a:close/>
                <a:moveTo>
                  <a:pt x="151" y="48"/>
                </a:moveTo>
                <a:cubicBezTo>
                  <a:pt x="152" y="50"/>
                  <a:pt x="152" y="50"/>
                  <a:pt x="152" y="50"/>
                </a:cubicBezTo>
                <a:cubicBezTo>
                  <a:pt x="150" y="52"/>
                  <a:pt x="148" y="53"/>
                  <a:pt x="146" y="54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7" y="51"/>
                  <a:pt x="149" y="49"/>
                  <a:pt x="151" y="48"/>
                </a:cubicBezTo>
                <a:close/>
                <a:moveTo>
                  <a:pt x="37" y="116"/>
                </a:moveTo>
                <a:cubicBezTo>
                  <a:pt x="31" y="111"/>
                  <a:pt x="31" y="111"/>
                  <a:pt x="31" y="111"/>
                </a:cubicBezTo>
                <a:cubicBezTo>
                  <a:pt x="33" y="109"/>
                  <a:pt x="33" y="109"/>
                  <a:pt x="33" y="109"/>
                </a:cubicBezTo>
                <a:cubicBezTo>
                  <a:pt x="39" y="113"/>
                  <a:pt x="39" y="113"/>
                  <a:pt x="39" y="113"/>
                </a:cubicBezTo>
                <a:lnTo>
                  <a:pt x="37" y="116"/>
                </a:lnTo>
                <a:close/>
                <a:moveTo>
                  <a:pt x="34" y="107"/>
                </a:moveTo>
                <a:cubicBezTo>
                  <a:pt x="36" y="106"/>
                  <a:pt x="39" y="105"/>
                  <a:pt x="41" y="105"/>
                </a:cubicBezTo>
                <a:cubicBezTo>
                  <a:pt x="42" y="107"/>
                  <a:pt x="42" y="107"/>
                  <a:pt x="42" y="107"/>
                </a:cubicBezTo>
                <a:cubicBezTo>
                  <a:pt x="39" y="108"/>
                  <a:pt x="37" y="109"/>
                  <a:pt x="35" y="109"/>
                </a:cubicBezTo>
                <a:lnTo>
                  <a:pt x="34" y="107"/>
                </a:lnTo>
                <a:close/>
                <a:moveTo>
                  <a:pt x="54" y="128"/>
                </a:moveTo>
                <a:cubicBezTo>
                  <a:pt x="48" y="123"/>
                  <a:pt x="48" y="123"/>
                  <a:pt x="48" y="123"/>
                </a:cubicBezTo>
                <a:cubicBezTo>
                  <a:pt x="49" y="121"/>
                  <a:pt x="49" y="121"/>
                  <a:pt x="49" y="121"/>
                </a:cubicBezTo>
                <a:cubicBezTo>
                  <a:pt x="55" y="126"/>
                  <a:pt x="55" y="126"/>
                  <a:pt x="55" y="126"/>
                </a:cubicBezTo>
                <a:lnTo>
                  <a:pt x="54" y="128"/>
                </a:lnTo>
                <a:close/>
                <a:moveTo>
                  <a:pt x="70" y="141"/>
                </a:moveTo>
                <a:cubicBezTo>
                  <a:pt x="64" y="136"/>
                  <a:pt x="64" y="136"/>
                  <a:pt x="64" y="136"/>
                </a:cubicBezTo>
                <a:cubicBezTo>
                  <a:pt x="65" y="134"/>
                  <a:pt x="65" y="134"/>
                  <a:pt x="65" y="134"/>
                </a:cubicBezTo>
                <a:cubicBezTo>
                  <a:pt x="72" y="139"/>
                  <a:pt x="72" y="139"/>
                  <a:pt x="72" y="139"/>
                </a:cubicBezTo>
                <a:lnTo>
                  <a:pt x="70" y="141"/>
                </a:lnTo>
                <a:close/>
                <a:moveTo>
                  <a:pt x="135" y="107"/>
                </a:moveTo>
                <a:cubicBezTo>
                  <a:pt x="134" y="109"/>
                  <a:pt x="134" y="109"/>
                  <a:pt x="134" y="109"/>
                </a:cubicBezTo>
                <a:cubicBezTo>
                  <a:pt x="127" y="106"/>
                  <a:pt x="127" y="106"/>
                  <a:pt x="127" y="106"/>
                </a:cubicBezTo>
                <a:cubicBezTo>
                  <a:pt x="129" y="103"/>
                  <a:pt x="129" y="103"/>
                  <a:pt x="129" y="103"/>
                </a:cubicBezTo>
                <a:lnTo>
                  <a:pt x="135" y="107"/>
                </a:lnTo>
                <a:close/>
                <a:moveTo>
                  <a:pt x="117" y="97"/>
                </a:moveTo>
                <a:cubicBezTo>
                  <a:pt x="116" y="99"/>
                  <a:pt x="116" y="99"/>
                  <a:pt x="116" y="99"/>
                </a:cubicBezTo>
                <a:cubicBezTo>
                  <a:pt x="109" y="95"/>
                  <a:pt x="109" y="95"/>
                  <a:pt x="109" y="95"/>
                </a:cubicBezTo>
                <a:cubicBezTo>
                  <a:pt x="111" y="93"/>
                  <a:pt x="111" y="93"/>
                  <a:pt x="111" y="93"/>
                </a:cubicBezTo>
                <a:lnTo>
                  <a:pt x="117" y="97"/>
                </a:lnTo>
                <a:close/>
                <a:moveTo>
                  <a:pt x="124" y="60"/>
                </a:moveTo>
                <a:cubicBezTo>
                  <a:pt x="123" y="65"/>
                  <a:pt x="123" y="65"/>
                  <a:pt x="123" y="65"/>
                </a:cubicBezTo>
                <a:cubicBezTo>
                  <a:pt x="120" y="65"/>
                  <a:pt x="120" y="65"/>
                  <a:pt x="120" y="65"/>
                </a:cubicBezTo>
                <a:cubicBezTo>
                  <a:pt x="121" y="60"/>
                  <a:pt x="121" y="60"/>
                  <a:pt x="121" y="60"/>
                </a:cubicBezTo>
                <a:lnTo>
                  <a:pt x="124" y="60"/>
                </a:lnTo>
                <a:close/>
                <a:moveTo>
                  <a:pt x="116" y="70"/>
                </a:moveTo>
                <a:cubicBezTo>
                  <a:pt x="117" y="72"/>
                  <a:pt x="117" y="72"/>
                  <a:pt x="117" y="72"/>
                </a:cubicBezTo>
                <a:cubicBezTo>
                  <a:pt x="115" y="74"/>
                  <a:pt x="113" y="75"/>
                  <a:pt x="111" y="76"/>
                </a:cubicBezTo>
                <a:cubicBezTo>
                  <a:pt x="109" y="74"/>
                  <a:pt x="109" y="74"/>
                  <a:pt x="109" y="74"/>
                </a:cubicBezTo>
                <a:cubicBezTo>
                  <a:pt x="112" y="73"/>
                  <a:pt x="114" y="71"/>
                  <a:pt x="116" y="70"/>
                </a:cubicBezTo>
                <a:close/>
                <a:moveTo>
                  <a:pt x="99" y="87"/>
                </a:moveTo>
                <a:cubicBezTo>
                  <a:pt x="98" y="89"/>
                  <a:pt x="98" y="89"/>
                  <a:pt x="98" y="89"/>
                </a:cubicBezTo>
                <a:cubicBezTo>
                  <a:pt x="92" y="86"/>
                  <a:pt x="92" y="86"/>
                  <a:pt x="92" y="86"/>
                </a:cubicBezTo>
                <a:cubicBezTo>
                  <a:pt x="92" y="86"/>
                  <a:pt x="92" y="86"/>
                  <a:pt x="92" y="86"/>
                </a:cubicBezTo>
                <a:cubicBezTo>
                  <a:pt x="92" y="86"/>
                  <a:pt x="92" y="86"/>
                  <a:pt x="92" y="86"/>
                </a:cubicBezTo>
                <a:cubicBezTo>
                  <a:pt x="91" y="85"/>
                  <a:pt x="91" y="85"/>
                  <a:pt x="91" y="85"/>
                </a:cubicBezTo>
                <a:cubicBezTo>
                  <a:pt x="92" y="85"/>
                  <a:pt x="92" y="85"/>
                  <a:pt x="92" y="85"/>
                </a:cubicBezTo>
                <a:cubicBezTo>
                  <a:pt x="91" y="84"/>
                  <a:pt x="91" y="84"/>
                  <a:pt x="91" y="84"/>
                </a:cubicBezTo>
                <a:cubicBezTo>
                  <a:pt x="93" y="82"/>
                  <a:pt x="96" y="81"/>
                  <a:pt x="98" y="80"/>
                </a:cubicBezTo>
                <a:cubicBezTo>
                  <a:pt x="99" y="82"/>
                  <a:pt x="99" y="82"/>
                  <a:pt x="99" y="82"/>
                </a:cubicBezTo>
                <a:cubicBezTo>
                  <a:pt x="98" y="83"/>
                  <a:pt x="96" y="84"/>
                  <a:pt x="95" y="84"/>
                </a:cubicBezTo>
                <a:lnTo>
                  <a:pt x="99" y="87"/>
                </a:lnTo>
                <a:close/>
                <a:moveTo>
                  <a:pt x="127" y="40"/>
                </a:moveTo>
                <a:cubicBezTo>
                  <a:pt x="126" y="47"/>
                  <a:pt x="126" y="47"/>
                  <a:pt x="126" y="47"/>
                </a:cubicBezTo>
                <a:cubicBezTo>
                  <a:pt x="123" y="47"/>
                  <a:pt x="123" y="47"/>
                  <a:pt x="123" y="47"/>
                </a:cubicBezTo>
                <a:cubicBezTo>
                  <a:pt x="125" y="39"/>
                  <a:pt x="125" y="39"/>
                  <a:pt x="125" y="39"/>
                </a:cubicBezTo>
                <a:lnTo>
                  <a:pt x="127" y="40"/>
                </a:lnTo>
                <a:close/>
                <a:moveTo>
                  <a:pt x="128" y="19"/>
                </a:moveTo>
                <a:cubicBezTo>
                  <a:pt x="131" y="19"/>
                  <a:pt x="131" y="19"/>
                  <a:pt x="131" y="19"/>
                </a:cubicBezTo>
                <a:cubicBezTo>
                  <a:pt x="130" y="27"/>
                  <a:pt x="130" y="27"/>
                  <a:pt x="130" y="27"/>
                </a:cubicBezTo>
                <a:cubicBezTo>
                  <a:pt x="127" y="26"/>
                  <a:pt x="127" y="26"/>
                  <a:pt x="127" y="26"/>
                </a:cubicBezTo>
                <a:lnTo>
                  <a:pt x="128" y="19"/>
                </a:lnTo>
                <a:close/>
                <a:moveTo>
                  <a:pt x="79" y="89"/>
                </a:moveTo>
                <a:cubicBezTo>
                  <a:pt x="81" y="92"/>
                  <a:pt x="81" y="92"/>
                  <a:pt x="81" y="92"/>
                </a:cubicBezTo>
                <a:cubicBezTo>
                  <a:pt x="78" y="93"/>
                  <a:pt x="76" y="94"/>
                  <a:pt x="73" y="95"/>
                </a:cubicBezTo>
                <a:cubicBezTo>
                  <a:pt x="72" y="92"/>
                  <a:pt x="72" y="92"/>
                  <a:pt x="72" y="92"/>
                </a:cubicBezTo>
                <a:cubicBezTo>
                  <a:pt x="75" y="91"/>
                  <a:pt x="77" y="90"/>
                  <a:pt x="79" y="89"/>
                </a:cubicBezTo>
                <a:close/>
                <a:moveTo>
                  <a:pt x="66" y="95"/>
                </a:moveTo>
                <a:cubicBezTo>
                  <a:pt x="117" y="133"/>
                  <a:pt x="117" y="133"/>
                  <a:pt x="117" y="133"/>
                </a:cubicBezTo>
                <a:cubicBezTo>
                  <a:pt x="116" y="135"/>
                  <a:pt x="116" y="135"/>
                  <a:pt x="116" y="135"/>
                </a:cubicBezTo>
                <a:cubicBezTo>
                  <a:pt x="64" y="97"/>
                  <a:pt x="64" y="97"/>
                  <a:pt x="64" y="97"/>
                </a:cubicBezTo>
                <a:lnTo>
                  <a:pt x="66" y="95"/>
                </a:lnTo>
                <a:close/>
                <a:moveTo>
                  <a:pt x="61" y="97"/>
                </a:moveTo>
                <a:cubicBezTo>
                  <a:pt x="61" y="100"/>
                  <a:pt x="61" y="100"/>
                  <a:pt x="61" y="100"/>
                </a:cubicBezTo>
                <a:cubicBezTo>
                  <a:pt x="59" y="101"/>
                  <a:pt x="57" y="102"/>
                  <a:pt x="54" y="103"/>
                </a:cubicBezTo>
                <a:cubicBezTo>
                  <a:pt x="53" y="100"/>
                  <a:pt x="53" y="100"/>
                  <a:pt x="53" y="100"/>
                </a:cubicBezTo>
                <a:cubicBezTo>
                  <a:pt x="56" y="99"/>
                  <a:pt x="58" y="98"/>
                  <a:pt x="61" y="97"/>
                </a:cubicBezTo>
                <a:close/>
                <a:moveTo>
                  <a:pt x="54" y="87"/>
                </a:moveTo>
                <a:cubicBezTo>
                  <a:pt x="52" y="94"/>
                  <a:pt x="52" y="94"/>
                  <a:pt x="52" y="94"/>
                </a:cubicBezTo>
                <a:cubicBezTo>
                  <a:pt x="50" y="94"/>
                  <a:pt x="50" y="94"/>
                  <a:pt x="50" y="94"/>
                </a:cubicBezTo>
                <a:cubicBezTo>
                  <a:pt x="51" y="86"/>
                  <a:pt x="51" y="86"/>
                  <a:pt x="51" y="86"/>
                </a:cubicBezTo>
                <a:lnTo>
                  <a:pt x="54" y="87"/>
                </a:lnTo>
                <a:close/>
                <a:moveTo>
                  <a:pt x="57" y="66"/>
                </a:moveTo>
                <a:cubicBezTo>
                  <a:pt x="56" y="74"/>
                  <a:pt x="56" y="74"/>
                  <a:pt x="56" y="74"/>
                </a:cubicBezTo>
                <a:cubicBezTo>
                  <a:pt x="54" y="73"/>
                  <a:pt x="54" y="73"/>
                  <a:pt x="54" y="73"/>
                </a:cubicBezTo>
                <a:cubicBezTo>
                  <a:pt x="55" y="66"/>
                  <a:pt x="55" y="66"/>
                  <a:pt x="55" y="66"/>
                </a:cubicBezTo>
                <a:lnTo>
                  <a:pt x="57" y="66"/>
                </a:lnTo>
                <a:close/>
                <a:moveTo>
                  <a:pt x="61" y="46"/>
                </a:moveTo>
                <a:cubicBezTo>
                  <a:pt x="60" y="54"/>
                  <a:pt x="60" y="54"/>
                  <a:pt x="60" y="54"/>
                </a:cubicBezTo>
                <a:cubicBezTo>
                  <a:pt x="57" y="53"/>
                  <a:pt x="57" y="53"/>
                  <a:pt x="57" y="53"/>
                </a:cubicBezTo>
                <a:cubicBezTo>
                  <a:pt x="59" y="45"/>
                  <a:pt x="59" y="45"/>
                  <a:pt x="59" y="45"/>
                </a:cubicBezTo>
                <a:lnTo>
                  <a:pt x="61" y="46"/>
                </a:lnTo>
                <a:close/>
                <a:moveTo>
                  <a:pt x="64" y="33"/>
                </a:moveTo>
                <a:cubicBezTo>
                  <a:pt x="61" y="33"/>
                  <a:pt x="61" y="33"/>
                  <a:pt x="61" y="33"/>
                </a:cubicBezTo>
                <a:cubicBezTo>
                  <a:pt x="62" y="25"/>
                  <a:pt x="62" y="25"/>
                  <a:pt x="62" y="25"/>
                </a:cubicBezTo>
                <a:cubicBezTo>
                  <a:pt x="65" y="26"/>
                  <a:pt x="65" y="26"/>
                  <a:pt x="65" y="26"/>
                </a:cubicBezTo>
                <a:lnTo>
                  <a:pt x="64" y="3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8" name="Freeform 381"/>
          <p:cNvSpPr>
            <a:spLocks noEditPoints="1"/>
          </p:cNvSpPr>
          <p:nvPr/>
        </p:nvSpPr>
        <p:spPr bwMode="auto">
          <a:xfrm rot="1372557" flipH="1">
            <a:off x="1672356" y="4541056"/>
            <a:ext cx="467545" cy="732487"/>
          </a:xfrm>
          <a:custGeom>
            <a:avLst/>
            <a:gdLst>
              <a:gd name="T0" fmla="*/ 43 w 76"/>
              <a:gd name="T1" fmla="*/ 55 h 119"/>
              <a:gd name="T2" fmla="*/ 52 w 76"/>
              <a:gd name="T3" fmla="*/ 13 h 119"/>
              <a:gd name="T4" fmla="*/ 45 w 76"/>
              <a:gd name="T5" fmla="*/ 18 h 119"/>
              <a:gd name="T6" fmla="*/ 43 w 76"/>
              <a:gd name="T7" fmla="*/ 26 h 119"/>
              <a:gd name="T8" fmla="*/ 42 w 76"/>
              <a:gd name="T9" fmla="*/ 17 h 119"/>
              <a:gd name="T10" fmla="*/ 44 w 76"/>
              <a:gd name="T11" fmla="*/ 0 h 119"/>
              <a:gd name="T12" fmla="*/ 42 w 76"/>
              <a:gd name="T13" fmla="*/ 5 h 119"/>
              <a:gd name="T14" fmla="*/ 29 w 76"/>
              <a:gd name="T15" fmla="*/ 20 h 119"/>
              <a:gd name="T16" fmla="*/ 43 w 76"/>
              <a:gd name="T17" fmla="*/ 39 h 119"/>
              <a:gd name="T18" fmla="*/ 45 w 76"/>
              <a:gd name="T19" fmla="*/ 46 h 119"/>
              <a:gd name="T20" fmla="*/ 43 w 76"/>
              <a:gd name="T21" fmla="*/ 39 h 119"/>
              <a:gd name="T22" fmla="*/ 27 w 76"/>
              <a:gd name="T23" fmla="*/ 22 h 119"/>
              <a:gd name="T24" fmla="*/ 23 w 76"/>
              <a:gd name="T25" fmla="*/ 38 h 119"/>
              <a:gd name="T26" fmla="*/ 18 w 76"/>
              <a:gd name="T27" fmla="*/ 37 h 119"/>
              <a:gd name="T28" fmla="*/ 39 w 76"/>
              <a:gd name="T29" fmla="*/ 79 h 119"/>
              <a:gd name="T30" fmla="*/ 10 w 76"/>
              <a:gd name="T31" fmla="*/ 52 h 119"/>
              <a:gd name="T32" fmla="*/ 5 w 76"/>
              <a:gd name="T33" fmla="*/ 68 h 119"/>
              <a:gd name="T34" fmla="*/ 3 w 76"/>
              <a:gd name="T35" fmla="*/ 70 h 119"/>
              <a:gd name="T36" fmla="*/ 28 w 76"/>
              <a:gd name="T37" fmla="*/ 114 h 119"/>
              <a:gd name="T38" fmla="*/ 0 w 76"/>
              <a:gd name="T39" fmla="*/ 88 h 119"/>
              <a:gd name="T40" fmla="*/ 66 w 76"/>
              <a:gd name="T41" fmla="*/ 49 h 119"/>
              <a:gd name="T42" fmla="*/ 43 w 76"/>
              <a:gd name="T43" fmla="*/ 32 h 119"/>
              <a:gd name="T44" fmla="*/ 51 w 76"/>
              <a:gd name="T45" fmla="*/ 29 h 119"/>
              <a:gd name="T46" fmla="*/ 43 w 76"/>
              <a:gd name="T47" fmla="*/ 32 h 119"/>
              <a:gd name="T48" fmla="*/ 12 w 76"/>
              <a:gd name="T49" fmla="*/ 80 h 119"/>
              <a:gd name="T50" fmla="*/ 20 w 76"/>
              <a:gd name="T51" fmla="*/ 83 h 119"/>
              <a:gd name="T52" fmla="*/ 66 w 76"/>
              <a:gd name="T53" fmla="*/ 65 h 119"/>
              <a:gd name="T54" fmla="*/ 60 w 76"/>
              <a:gd name="T55" fmla="*/ 70 h 119"/>
              <a:gd name="T56" fmla="*/ 66 w 76"/>
              <a:gd name="T57" fmla="*/ 65 h 119"/>
              <a:gd name="T58" fmla="*/ 41 w 76"/>
              <a:gd name="T59" fmla="*/ 79 h 119"/>
              <a:gd name="T60" fmla="*/ 47 w 76"/>
              <a:gd name="T61" fmla="*/ 73 h 119"/>
              <a:gd name="T62" fmla="*/ 42 w 76"/>
              <a:gd name="T63" fmla="*/ 59 h 119"/>
              <a:gd name="T64" fmla="*/ 44 w 76"/>
              <a:gd name="T65" fmla="*/ 67 h 119"/>
              <a:gd name="T66" fmla="*/ 42 w 76"/>
              <a:gd name="T67" fmla="*/ 59 h 119"/>
              <a:gd name="T68" fmla="*/ 32 w 76"/>
              <a:gd name="T69" fmla="*/ 47 h 119"/>
              <a:gd name="T70" fmla="*/ 36 w 76"/>
              <a:gd name="T71" fmla="*/ 55 h 119"/>
              <a:gd name="T72" fmla="*/ 39 w 76"/>
              <a:gd name="T73" fmla="*/ 80 h 119"/>
              <a:gd name="T74" fmla="*/ 40 w 76"/>
              <a:gd name="T75" fmla="*/ 88 h 119"/>
              <a:gd name="T76" fmla="*/ 39 w 76"/>
              <a:gd name="T77" fmla="*/ 80 h 119"/>
              <a:gd name="T78" fmla="*/ 35 w 76"/>
              <a:gd name="T79" fmla="*/ 108 h 119"/>
              <a:gd name="T80" fmla="*/ 35 w 76"/>
              <a:gd name="T81" fmla="*/ 100 h 119"/>
              <a:gd name="T82" fmla="*/ 29 w 76"/>
              <a:gd name="T83" fmla="*/ 93 h 119"/>
              <a:gd name="T84" fmla="*/ 32 w 76"/>
              <a:gd name="T85" fmla="*/ 100 h 119"/>
              <a:gd name="T86" fmla="*/ 29 w 76"/>
              <a:gd name="T87" fmla="*/ 93 h 119"/>
              <a:gd name="T88" fmla="*/ 33 w 76"/>
              <a:gd name="T89" fmla="*/ 110 h 119"/>
              <a:gd name="T90" fmla="*/ 41 w 76"/>
              <a:gd name="T91" fmla="*/ 110 h 119"/>
              <a:gd name="T92" fmla="*/ 53 w 76"/>
              <a:gd name="T93" fmla="*/ 107 h 119"/>
              <a:gd name="T94" fmla="*/ 60 w 76"/>
              <a:gd name="T95" fmla="*/ 102 h 119"/>
              <a:gd name="T96" fmla="*/ 53 w 76"/>
              <a:gd name="T97" fmla="*/ 107 h 119"/>
              <a:gd name="T98" fmla="*/ 37 w 76"/>
              <a:gd name="T99" fmla="*/ 92 h 119"/>
              <a:gd name="T100" fmla="*/ 70 w 76"/>
              <a:gd name="T101" fmla="*/ 84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6" h="119">
                <a:moveTo>
                  <a:pt x="44" y="57"/>
                </a:moveTo>
                <a:cubicBezTo>
                  <a:pt x="43" y="55"/>
                  <a:pt x="43" y="55"/>
                  <a:pt x="43" y="55"/>
                </a:cubicBezTo>
                <a:cubicBezTo>
                  <a:pt x="65" y="46"/>
                  <a:pt x="65" y="46"/>
                  <a:pt x="65" y="46"/>
                </a:cubicBezTo>
                <a:cubicBezTo>
                  <a:pt x="62" y="34"/>
                  <a:pt x="57" y="23"/>
                  <a:pt x="52" y="13"/>
                </a:cubicBezTo>
                <a:cubicBezTo>
                  <a:pt x="45" y="18"/>
                  <a:pt x="45" y="18"/>
                  <a:pt x="45" y="18"/>
                </a:cubicBezTo>
                <a:cubicBezTo>
                  <a:pt x="45" y="18"/>
                  <a:pt x="45" y="18"/>
                  <a:pt x="45" y="18"/>
                </a:cubicBezTo>
                <a:cubicBezTo>
                  <a:pt x="45" y="20"/>
                  <a:pt x="45" y="23"/>
                  <a:pt x="45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3" y="23"/>
                  <a:pt x="43" y="21"/>
                  <a:pt x="43" y="18"/>
                </a:cubicBezTo>
                <a:cubicBezTo>
                  <a:pt x="42" y="17"/>
                  <a:pt x="42" y="17"/>
                  <a:pt x="42" y="17"/>
                </a:cubicBezTo>
                <a:cubicBezTo>
                  <a:pt x="51" y="11"/>
                  <a:pt x="51" y="11"/>
                  <a:pt x="51" y="11"/>
                </a:cubicBezTo>
                <a:cubicBezTo>
                  <a:pt x="49" y="7"/>
                  <a:pt x="46" y="3"/>
                  <a:pt x="44" y="0"/>
                </a:cubicBezTo>
                <a:cubicBezTo>
                  <a:pt x="44" y="1"/>
                  <a:pt x="44" y="3"/>
                  <a:pt x="45" y="5"/>
                </a:cubicBezTo>
                <a:cubicBezTo>
                  <a:pt x="42" y="5"/>
                  <a:pt x="42" y="5"/>
                  <a:pt x="42" y="5"/>
                </a:cubicBezTo>
                <a:cubicBezTo>
                  <a:pt x="42" y="3"/>
                  <a:pt x="42" y="1"/>
                  <a:pt x="42" y="0"/>
                </a:cubicBezTo>
                <a:cubicBezTo>
                  <a:pt x="38" y="5"/>
                  <a:pt x="34" y="12"/>
                  <a:pt x="29" y="20"/>
                </a:cubicBezTo>
                <a:cubicBezTo>
                  <a:pt x="44" y="37"/>
                  <a:pt x="44" y="37"/>
                  <a:pt x="44" y="37"/>
                </a:cubicBezTo>
                <a:cubicBezTo>
                  <a:pt x="43" y="39"/>
                  <a:pt x="43" y="39"/>
                  <a:pt x="43" y="39"/>
                </a:cubicBezTo>
                <a:cubicBezTo>
                  <a:pt x="45" y="39"/>
                  <a:pt x="45" y="39"/>
                  <a:pt x="45" y="39"/>
                </a:cubicBezTo>
                <a:cubicBezTo>
                  <a:pt x="45" y="41"/>
                  <a:pt x="45" y="44"/>
                  <a:pt x="45" y="46"/>
                </a:cubicBezTo>
                <a:cubicBezTo>
                  <a:pt x="43" y="46"/>
                  <a:pt x="43" y="46"/>
                  <a:pt x="43" y="46"/>
                </a:cubicBezTo>
                <a:cubicBezTo>
                  <a:pt x="43" y="44"/>
                  <a:pt x="43" y="41"/>
                  <a:pt x="43" y="39"/>
                </a:cubicBezTo>
                <a:cubicBezTo>
                  <a:pt x="43" y="39"/>
                  <a:pt x="43" y="39"/>
                  <a:pt x="43" y="39"/>
                </a:cubicBezTo>
                <a:cubicBezTo>
                  <a:pt x="27" y="22"/>
                  <a:pt x="27" y="22"/>
                  <a:pt x="27" y="22"/>
                </a:cubicBezTo>
                <a:cubicBezTo>
                  <a:pt x="25" y="26"/>
                  <a:pt x="22" y="30"/>
                  <a:pt x="20" y="35"/>
                </a:cubicBezTo>
                <a:cubicBezTo>
                  <a:pt x="23" y="38"/>
                  <a:pt x="23" y="38"/>
                  <a:pt x="23" y="38"/>
                </a:cubicBezTo>
                <a:cubicBezTo>
                  <a:pt x="21" y="40"/>
                  <a:pt x="21" y="40"/>
                  <a:pt x="21" y="40"/>
                </a:cubicBezTo>
                <a:cubicBezTo>
                  <a:pt x="18" y="37"/>
                  <a:pt x="18" y="37"/>
                  <a:pt x="18" y="37"/>
                </a:cubicBezTo>
                <a:cubicBezTo>
                  <a:pt x="16" y="41"/>
                  <a:pt x="13" y="45"/>
                  <a:pt x="11" y="50"/>
                </a:cubicBezTo>
                <a:cubicBezTo>
                  <a:pt x="39" y="79"/>
                  <a:pt x="39" y="79"/>
                  <a:pt x="39" y="79"/>
                </a:cubicBezTo>
                <a:cubicBezTo>
                  <a:pt x="37" y="81"/>
                  <a:pt x="37" y="81"/>
                  <a:pt x="37" y="81"/>
                </a:cubicBezTo>
                <a:cubicBezTo>
                  <a:pt x="10" y="52"/>
                  <a:pt x="10" y="52"/>
                  <a:pt x="10" y="52"/>
                </a:cubicBezTo>
                <a:cubicBezTo>
                  <a:pt x="8" y="57"/>
                  <a:pt x="6" y="62"/>
                  <a:pt x="4" y="67"/>
                </a:cubicBezTo>
                <a:cubicBezTo>
                  <a:pt x="5" y="68"/>
                  <a:pt x="5" y="68"/>
                  <a:pt x="5" y="68"/>
                </a:cubicBezTo>
                <a:cubicBezTo>
                  <a:pt x="3" y="70"/>
                  <a:pt x="3" y="70"/>
                  <a:pt x="3" y="70"/>
                </a:cubicBezTo>
                <a:cubicBezTo>
                  <a:pt x="3" y="70"/>
                  <a:pt x="3" y="70"/>
                  <a:pt x="3" y="70"/>
                </a:cubicBezTo>
                <a:cubicBezTo>
                  <a:pt x="2" y="75"/>
                  <a:pt x="1" y="80"/>
                  <a:pt x="0" y="84"/>
                </a:cubicBezTo>
                <a:cubicBezTo>
                  <a:pt x="28" y="114"/>
                  <a:pt x="28" y="114"/>
                  <a:pt x="28" y="114"/>
                </a:cubicBezTo>
                <a:cubicBezTo>
                  <a:pt x="26" y="116"/>
                  <a:pt x="26" y="116"/>
                  <a:pt x="26" y="116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102"/>
                  <a:pt x="7" y="113"/>
                  <a:pt x="26" y="118"/>
                </a:cubicBezTo>
                <a:cubicBezTo>
                  <a:pt x="73" y="119"/>
                  <a:pt x="76" y="83"/>
                  <a:pt x="66" y="49"/>
                </a:cubicBezTo>
                <a:lnTo>
                  <a:pt x="44" y="57"/>
                </a:lnTo>
                <a:close/>
                <a:moveTo>
                  <a:pt x="43" y="32"/>
                </a:moveTo>
                <a:cubicBezTo>
                  <a:pt x="50" y="27"/>
                  <a:pt x="50" y="27"/>
                  <a:pt x="50" y="27"/>
                </a:cubicBezTo>
                <a:cubicBezTo>
                  <a:pt x="51" y="29"/>
                  <a:pt x="51" y="29"/>
                  <a:pt x="51" y="29"/>
                </a:cubicBezTo>
                <a:cubicBezTo>
                  <a:pt x="45" y="34"/>
                  <a:pt x="45" y="34"/>
                  <a:pt x="45" y="34"/>
                </a:cubicBezTo>
                <a:lnTo>
                  <a:pt x="43" y="32"/>
                </a:lnTo>
                <a:close/>
                <a:moveTo>
                  <a:pt x="18" y="85"/>
                </a:moveTo>
                <a:cubicBezTo>
                  <a:pt x="12" y="80"/>
                  <a:pt x="12" y="80"/>
                  <a:pt x="12" y="80"/>
                </a:cubicBezTo>
                <a:cubicBezTo>
                  <a:pt x="14" y="78"/>
                  <a:pt x="14" y="78"/>
                  <a:pt x="14" y="78"/>
                </a:cubicBezTo>
                <a:cubicBezTo>
                  <a:pt x="20" y="83"/>
                  <a:pt x="20" y="83"/>
                  <a:pt x="20" y="83"/>
                </a:cubicBezTo>
                <a:lnTo>
                  <a:pt x="18" y="85"/>
                </a:lnTo>
                <a:close/>
                <a:moveTo>
                  <a:pt x="66" y="65"/>
                </a:moveTo>
                <a:cubicBezTo>
                  <a:pt x="67" y="67"/>
                  <a:pt x="67" y="67"/>
                  <a:pt x="67" y="67"/>
                </a:cubicBezTo>
                <a:cubicBezTo>
                  <a:pt x="60" y="70"/>
                  <a:pt x="60" y="70"/>
                  <a:pt x="60" y="70"/>
                </a:cubicBezTo>
                <a:cubicBezTo>
                  <a:pt x="59" y="68"/>
                  <a:pt x="59" y="68"/>
                  <a:pt x="59" y="68"/>
                </a:cubicBezTo>
                <a:lnTo>
                  <a:pt x="66" y="65"/>
                </a:lnTo>
                <a:close/>
                <a:moveTo>
                  <a:pt x="48" y="76"/>
                </a:moveTo>
                <a:cubicBezTo>
                  <a:pt x="41" y="79"/>
                  <a:pt x="41" y="79"/>
                  <a:pt x="41" y="79"/>
                </a:cubicBezTo>
                <a:cubicBezTo>
                  <a:pt x="40" y="77"/>
                  <a:pt x="40" y="77"/>
                  <a:pt x="40" y="77"/>
                </a:cubicBezTo>
                <a:cubicBezTo>
                  <a:pt x="47" y="73"/>
                  <a:pt x="47" y="73"/>
                  <a:pt x="47" y="73"/>
                </a:cubicBezTo>
                <a:lnTo>
                  <a:pt x="48" y="76"/>
                </a:lnTo>
                <a:close/>
                <a:moveTo>
                  <a:pt x="42" y="59"/>
                </a:moveTo>
                <a:cubicBezTo>
                  <a:pt x="44" y="59"/>
                  <a:pt x="44" y="59"/>
                  <a:pt x="44" y="59"/>
                </a:cubicBezTo>
                <a:cubicBezTo>
                  <a:pt x="44" y="62"/>
                  <a:pt x="44" y="64"/>
                  <a:pt x="44" y="67"/>
                </a:cubicBezTo>
                <a:cubicBezTo>
                  <a:pt x="41" y="67"/>
                  <a:pt x="41" y="67"/>
                  <a:pt x="41" y="67"/>
                </a:cubicBezTo>
                <a:cubicBezTo>
                  <a:pt x="41" y="64"/>
                  <a:pt x="42" y="62"/>
                  <a:pt x="42" y="59"/>
                </a:cubicBezTo>
                <a:close/>
                <a:moveTo>
                  <a:pt x="30" y="49"/>
                </a:moveTo>
                <a:cubicBezTo>
                  <a:pt x="32" y="47"/>
                  <a:pt x="32" y="47"/>
                  <a:pt x="32" y="47"/>
                </a:cubicBezTo>
                <a:cubicBezTo>
                  <a:pt x="37" y="53"/>
                  <a:pt x="37" y="53"/>
                  <a:pt x="37" y="53"/>
                </a:cubicBezTo>
                <a:cubicBezTo>
                  <a:pt x="36" y="55"/>
                  <a:pt x="36" y="55"/>
                  <a:pt x="36" y="55"/>
                </a:cubicBezTo>
                <a:lnTo>
                  <a:pt x="30" y="49"/>
                </a:lnTo>
                <a:close/>
                <a:moveTo>
                  <a:pt x="39" y="80"/>
                </a:moveTo>
                <a:cubicBezTo>
                  <a:pt x="42" y="80"/>
                  <a:pt x="42" y="80"/>
                  <a:pt x="42" y="80"/>
                </a:cubicBezTo>
                <a:cubicBezTo>
                  <a:pt x="41" y="83"/>
                  <a:pt x="41" y="85"/>
                  <a:pt x="40" y="88"/>
                </a:cubicBezTo>
                <a:cubicBezTo>
                  <a:pt x="38" y="87"/>
                  <a:pt x="38" y="87"/>
                  <a:pt x="38" y="87"/>
                </a:cubicBezTo>
                <a:cubicBezTo>
                  <a:pt x="38" y="85"/>
                  <a:pt x="39" y="82"/>
                  <a:pt x="39" y="80"/>
                </a:cubicBezTo>
                <a:close/>
                <a:moveTo>
                  <a:pt x="37" y="100"/>
                </a:moveTo>
                <a:cubicBezTo>
                  <a:pt x="37" y="103"/>
                  <a:pt x="36" y="105"/>
                  <a:pt x="35" y="108"/>
                </a:cubicBezTo>
                <a:cubicBezTo>
                  <a:pt x="33" y="107"/>
                  <a:pt x="33" y="107"/>
                  <a:pt x="33" y="107"/>
                </a:cubicBezTo>
                <a:cubicBezTo>
                  <a:pt x="33" y="105"/>
                  <a:pt x="34" y="102"/>
                  <a:pt x="35" y="100"/>
                </a:cubicBezTo>
                <a:lnTo>
                  <a:pt x="37" y="100"/>
                </a:lnTo>
                <a:close/>
                <a:moveTo>
                  <a:pt x="29" y="93"/>
                </a:moveTo>
                <a:cubicBezTo>
                  <a:pt x="34" y="98"/>
                  <a:pt x="34" y="98"/>
                  <a:pt x="34" y="98"/>
                </a:cubicBezTo>
                <a:cubicBezTo>
                  <a:pt x="32" y="100"/>
                  <a:pt x="32" y="100"/>
                  <a:pt x="32" y="100"/>
                </a:cubicBezTo>
                <a:cubicBezTo>
                  <a:pt x="27" y="94"/>
                  <a:pt x="27" y="94"/>
                  <a:pt x="27" y="94"/>
                </a:cubicBezTo>
                <a:lnTo>
                  <a:pt x="29" y="93"/>
                </a:lnTo>
                <a:close/>
                <a:moveTo>
                  <a:pt x="33" y="113"/>
                </a:moveTo>
                <a:cubicBezTo>
                  <a:pt x="33" y="110"/>
                  <a:pt x="33" y="110"/>
                  <a:pt x="33" y="110"/>
                </a:cubicBezTo>
                <a:cubicBezTo>
                  <a:pt x="40" y="108"/>
                  <a:pt x="40" y="108"/>
                  <a:pt x="40" y="108"/>
                </a:cubicBezTo>
                <a:cubicBezTo>
                  <a:pt x="41" y="110"/>
                  <a:pt x="41" y="110"/>
                  <a:pt x="41" y="110"/>
                </a:cubicBezTo>
                <a:lnTo>
                  <a:pt x="33" y="113"/>
                </a:lnTo>
                <a:close/>
                <a:moveTo>
                  <a:pt x="53" y="107"/>
                </a:moveTo>
                <a:cubicBezTo>
                  <a:pt x="53" y="104"/>
                  <a:pt x="53" y="104"/>
                  <a:pt x="53" y="104"/>
                </a:cubicBezTo>
                <a:cubicBezTo>
                  <a:pt x="60" y="102"/>
                  <a:pt x="60" y="102"/>
                  <a:pt x="60" y="102"/>
                </a:cubicBezTo>
                <a:cubicBezTo>
                  <a:pt x="61" y="105"/>
                  <a:pt x="61" y="105"/>
                  <a:pt x="61" y="105"/>
                </a:cubicBezTo>
                <a:lnTo>
                  <a:pt x="53" y="107"/>
                </a:lnTo>
                <a:close/>
                <a:moveTo>
                  <a:pt x="38" y="94"/>
                </a:moveTo>
                <a:cubicBezTo>
                  <a:pt x="37" y="92"/>
                  <a:pt x="37" y="92"/>
                  <a:pt x="37" y="92"/>
                </a:cubicBezTo>
                <a:cubicBezTo>
                  <a:pt x="69" y="81"/>
                  <a:pt x="69" y="81"/>
                  <a:pt x="69" y="81"/>
                </a:cubicBezTo>
                <a:cubicBezTo>
                  <a:pt x="70" y="84"/>
                  <a:pt x="70" y="84"/>
                  <a:pt x="70" y="84"/>
                </a:cubicBezTo>
                <a:lnTo>
                  <a:pt x="38" y="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999065"/>
            <a:ext cx="5661455" cy="822960"/>
          </a:xfrm>
        </p:spPr>
        <p:txBody>
          <a:bodyPr anchor="ctr">
            <a:normAutofit/>
          </a:bodyPr>
          <a:lstStyle>
            <a:lvl1pPr algn="l">
              <a:defRPr sz="2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26533" y="5419805"/>
            <a:ext cx="4779220" cy="777795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400"/>
            </a:lvl1pPr>
            <a:lvl2pPr marL="0" indent="0">
              <a:buNone/>
              <a:defRPr sz="1400"/>
            </a:lvl2pPr>
            <a:lvl3pPr marL="0" indent="0">
              <a:buNone/>
              <a:defRPr sz="1400"/>
            </a:lvl3pPr>
            <a:lvl4pPr marL="0" indent="0">
              <a:buNone/>
              <a:defRPr sz="1400"/>
            </a:lvl4pPr>
            <a:lvl5pPr marL="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956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787E5-0A36-45AF-A18E-964009655785}" type="datetimeFigureOut">
              <a:rPr lang="bg-BG" smtClean="0"/>
              <a:t>10.10.2020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7BEF-4265-4CE1-9B31-09CE5184B10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83069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787E5-0A36-45AF-A18E-964009655785}" type="datetimeFigureOut">
              <a:rPr lang="bg-BG" smtClean="0"/>
              <a:t>10.10.2020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7BEF-4265-4CE1-9B31-09CE5184B10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14790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787E5-0A36-45AF-A18E-964009655785}" type="datetimeFigureOut">
              <a:rPr lang="bg-BG" smtClean="0"/>
              <a:t>10.10.2020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7BEF-4265-4CE1-9B31-09CE5184B10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51628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787E5-0A36-45AF-A18E-964009655785}" type="datetimeFigureOut">
              <a:rPr lang="bg-BG" smtClean="0"/>
              <a:t>10.10.2020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7BEF-4265-4CE1-9B31-09CE5184B10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66564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787E5-0A36-45AF-A18E-964009655785}" type="datetimeFigureOut">
              <a:rPr lang="bg-BG" smtClean="0"/>
              <a:t>10.10.2020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7BEF-4265-4CE1-9B31-09CE5184B10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95878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787E5-0A36-45AF-A18E-964009655785}" type="datetimeFigureOut">
              <a:rPr lang="bg-BG" smtClean="0"/>
              <a:t>10.10.2020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7BEF-4265-4CE1-9B31-09CE5184B10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8184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787E5-0A36-45AF-A18E-964009655785}" type="datetimeFigureOut">
              <a:rPr lang="bg-BG" smtClean="0"/>
              <a:t>10.10.2020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7BEF-4265-4CE1-9B31-09CE5184B10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2673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787E5-0A36-45AF-A18E-964009655785}" type="datetimeFigureOut">
              <a:rPr lang="bg-BG" smtClean="0"/>
              <a:t>10.10.2020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7BEF-4265-4CE1-9B31-09CE5184B10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5604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787E5-0A36-45AF-A18E-964009655785}" type="datetimeFigureOut">
              <a:rPr lang="bg-BG" smtClean="0"/>
              <a:t>10.10.2020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07BEF-4265-4CE1-9B31-09CE5184B10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02179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display?v=pieg1w62n19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learningapps.org/display?v=psqq0vqt319" TargetMode="External"/><Relationship Id="rId4" Type="http://schemas.openxmlformats.org/officeDocument/2006/relationships/hyperlink" Target="https://learningapps.org/display?v=papqwmfr31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2114" y="2897415"/>
            <a:ext cx="7387771" cy="2387600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Създаване на потребителски профил</a:t>
            </a:r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94285" y="5474155"/>
            <a:ext cx="2510972" cy="625474"/>
          </a:xfrm>
        </p:spPr>
        <p:txBody>
          <a:bodyPr/>
          <a:lstStyle/>
          <a:p>
            <a:r>
              <a:rPr lang="bg-BG" dirty="0" smtClean="0"/>
              <a:t>Урок 4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849205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865">
              <a:srgbClr val="C1D9EF"/>
            </a:gs>
            <a:gs pos="41884">
              <a:srgbClr val="D2E3F3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/>
              <a:t>В </a:t>
            </a:r>
            <a:r>
              <a:rPr lang="ru-RU" sz="4400" dirty="0" err="1"/>
              <a:t>този</a:t>
            </a:r>
            <a:r>
              <a:rPr lang="ru-RU" sz="4400" dirty="0"/>
              <a:t> урок </a:t>
            </a:r>
            <a:r>
              <a:rPr lang="ru-RU" sz="4400" dirty="0" err="1"/>
              <a:t>ще</a:t>
            </a:r>
            <a:r>
              <a:rPr lang="ru-RU" sz="4400" dirty="0"/>
              <a:t> </a:t>
            </a:r>
            <a:r>
              <a:rPr lang="ru-RU" sz="4400" dirty="0" err="1"/>
              <a:t>научиш</a:t>
            </a:r>
            <a:r>
              <a:rPr lang="ru-RU" sz="4400" dirty="0"/>
              <a:t>:</a:t>
            </a:r>
            <a:r>
              <a:rPr lang="ru-RU" dirty="0"/>
              <a:t/>
            </a:r>
            <a:br>
              <a:rPr lang="ru-RU" dirty="0"/>
            </a:br>
            <a:endParaRPr lang="bg-BG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 rot="21216524">
            <a:off x="2054063" y="2447651"/>
            <a:ext cx="3398393" cy="87819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FF0000"/>
                </a:solidFill>
                <a:latin typeface="Ubuntu Regular"/>
              </a:rPr>
              <a:t>как </a:t>
            </a:r>
            <a:r>
              <a:rPr lang="ru-RU" sz="1800" dirty="0" err="1">
                <a:solidFill>
                  <a:srgbClr val="FF0000"/>
                </a:solidFill>
                <a:latin typeface="Ubuntu Regular"/>
              </a:rPr>
              <a:t>хората</a:t>
            </a:r>
            <a:r>
              <a:rPr lang="ru-RU" sz="1800" dirty="0">
                <a:solidFill>
                  <a:srgbClr val="FF0000"/>
                </a:solidFill>
                <a:latin typeface="Ubuntu Regular"/>
              </a:rPr>
              <a:t> </a:t>
            </a:r>
            <a:r>
              <a:rPr lang="ru-RU" sz="1800" dirty="0" err="1">
                <a:solidFill>
                  <a:srgbClr val="FF0000"/>
                </a:solidFill>
                <a:latin typeface="Ubuntu Regular"/>
              </a:rPr>
              <a:t>използват</a:t>
            </a:r>
            <a:r>
              <a:rPr lang="ru-RU" sz="1800" dirty="0">
                <a:solidFill>
                  <a:srgbClr val="FF0000"/>
                </a:solidFill>
                <a:latin typeface="Ubuntu Regular"/>
              </a:rPr>
              <a:t> </a:t>
            </a:r>
            <a:r>
              <a:rPr lang="ru-RU" sz="1800" dirty="0" err="1">
                <a:solidFill>
                  <a:srgbClr val="FF0000"/>
                </a:solidFill>
                <a:latin typeface="Ubuntu Regular"/>
              </a:rPr>
              <a:t>дигиталните</a:t>
            </a:r>
            <a:r>
              <a:rPr lang="ru-RU" sz="1800" dirty="0">
                <a:solidFill>
                  <a:srgbClr val="FF0000"/>
                </a:solidFill>
                <a:latin typeface="Ubuntu Regular"/>
              </a:rPr>
              <a:t> устройства, за да </a:t>
            </a:r>
            <a:r>
              <a:rPr lang="ru-RU" sz="1800" dirty="0" err="1">
                <a:solidFill>
                  <a:srgbClr val="FF0000"/>
                </a:solidFill>
                <a:latin typeface="Ubuntu Regular"/>
              </a:rPr>
              <a:t>свързват</a:t>
            </a:r>
            <a:r>
              <a:rPr lang="ru-RU" sz="1800" dirty="0">
                <a:solidFill>
                  <a:srgbClr val="FF0000"/>
                </a:solidFill>
                <a:latin typeface="Ubuntu Regular"/>
              </a:rPr>
              <a:t> </a:t>
            </a:r>
            <a:r>
              <a:rPr lang="ru-RU" sz="1800" dirty="0" err="1">
                <a:solidFill>
                  <a:srgbClr val="FF0000"/>
                </a:solidFill>
                <a:latin typeface="Ubuntu Regular"/>
              </a:rPr>
              <a:t>помежду</a:t>
            </a:r>
            <a:r>
              <a:rPr lang="ru-RU" sz="1800" dirty="0">
                <a:solidFill>
                  <a:srgbClr val="FF0000"/>
                </a:solidFill>
                <a:latin typeface="Ubuntu Regular"/>
              </a:rPr>
              <a:t> си;</a:t>
            </a:r>
          </a:p>
          <a:p>
            <a:endParaRPr lang="bg-BG" sz="1800" dirty="0">
              <a:solidFill>
                <a:srgbClr val="FF0000"/>
              </a:solidFill>
              <a:latin typeface="Ubuntu Regular"/>
            </a:endParaRPr>
          </a:p>
        </p:txBody>
      </p:sp>
      <p:sp>
        <p:nvSpPr>
          <p:cNvPr id="6" name="Rectangle 5"/>
          <p:cNvSpPr/>
          <p:nvPr/>
        </p:nvSpPr>
        <p:spPr>
          <a:xfrm rot="21284305">
            <a:off x="2205019" y="3379324"/>
            <a:ext cx="27881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bg-BG" dirty="0">
                <a:solidFill>
                  <a:srgbClr val="FF0000"/>
                </a:solidFill>
                <a:latin typeface="Ubuntu Regular"/>
              </a:rPr>
              <a:t>какво е потребителски профил;</a:t>
            </a:r>
            <a:endParaRPr lang="bg-BG" b="0" i="0" dirty="0">
              <a:solidFill>
                <a:srgbClr val="FF0000"/>
              </a:solidFill>
              <a:effectLst/>
              <a:latin typeface="Ubuntu Regular"/>
            </a:endParaRPr>
          </a:p>
        </p:txBody>
      </p:sp>
      <p:sp>
        <p:nvSpPr>
          <p:cNvPr id="7" name="Rectangle 6"/>
          <p:cNvSpPr/>
          <p:nvPr/>
        </p:nvSpPr>
        <p:spPr>
          <a:xfrm rot="21135187">
            <a:off x="2287532" y="3985733"/>
            <a:ext cx="29680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FF0000"/>
                </a:solidFill>
                <a:latin typeface="Ubuntu Regular"/>
              </a:rPr>
              <a:t>как да си </a:t>
            </a:r>
            <a:r>
              <a:rPr lang="ru-RU" dirty="0" err="1">
                <a:solidFill>
                  <a:srgbClr val="FF0000"/>
                </a:solidFill>
                <a:latin typeface="Ubuntu Regular"/>
              </a:rPr>
              <a:t>създадете</a:t>
            </a:r>
            <a:r>
              <a:rPr lang="ru-RU" dirty="0">
                <a:solidFill>
                  <a:srgbClr val="FF0000"/>
                </a:solidFill>
                <a:latin typeface="Ubuntu Regular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Ubuntu Regular"/>
              </a:rPr>
              <a:t>потребителски</a:t>
            </a:r>
            <a:r>
              <a:rPr lang="ru-RU" dirty="0">
                <a:solidFill>
                  <a:srgbClr val="FF0000"/>
                </a:solidFill>
                <a:latin typeface="Ubuntu Regular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Ubuntu Regular"/>
              </a:rPr>
              <a:t>профил</a:t>
            </a:r>
            <a:r>
              <a:rPr lang="ru-RU" dirty="0">
                <a:solidFill>
                  <a:srgbClr val="FF0000"/>
                </a:solidFill>
                <a:latin typeface="Ubuntu Regular"/>
              </a:rPr>
              <a:t>.</a:t>
            </a:r>
            <a:endParaRPr lang="ru-RU" b="0" i="0" dirty="0">
              <a:solidFill>
                <a:srgbClr val="FF0000"/>
              </a:solidFill>
              <a:effectLst/>
              <a:latin typeface="Ubuntu Regular"/>
            </a:endParaRPr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" r="4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0725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1376" y="-1248228"/>
            <a:ext cx="13251543" cy="91004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970" y="-8504"/>
            <a:ext cx="10515600" cy="1325563"/>
          </a:xfrm>
        </p:spPr>
        <p:txBody>
          <a:bodyPr/>
          <a:lstStyle/>
          <a:p>
            <a:pPr algn="ctr"/>
            <a:r>
              <a:rPr lang="bg-BG" dirty="0" smtClean="0">
                <a:solidFill>
                  <a:schemeClr val="bg1"/>
                </a:solidFill>
              </a:rPr>
              <a:t>Интернет</a:t>
            </a:r>
            <a:endParaRPr lang="bg-B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9082" y="1317059"/>
            <a:ext cx="7750629" cy="4351338"/>
          </a:xfrm>
        </p:spPr>
        <p:txBody>
          <a:bodyPr>
            <a:normAutofit fontScale="92500"/>
          </a:bodyPr>
          <a:lstStyle/>
          <a:p>
            <a:r>
              <a:rPr lang="bg-BG" dirty="0" smtClean="0"/>
              <a:t>Дигиталните устройства могат да се свържат едно с друго и да образуват мрежа.</a:t>
            </a:r>
          </a:p>
          <a:p>
            <a:r>
              <a:rPr lang="bg-BG" dirty="0" smtClean="0"/>
              <a:t>Интернет е най- голямата мрежа.</a:t>
            </a:r>
          </a:p>
          <a:p>
            <a:r>
              <a:rPr lang="bg-BG" dirty="0" smtClean="0"/>
              <a:t>Използването става чрез специални програми, наречени браузъри /</a:t>
            </a:r>
            <a:r>
              <a:rPr lang="en-US" dirty="0" smtClean="0"/>
              <a:t>browser</a:t>
            </a:r>
            <a:r>
              <a:rPr lang="bg-BG" dirty="0" smtClean="0"/>
              <a:t>/.</a:t>
            </a:r>
          </a:p>
          <a:p>
            <a:r>
              <a:rPr lang="bg-BG" dirty="0" smtClean="0"/>
              <a:t>С браузърите се разглеждат уебстраници и сайтове.</a:t>
            </a:r>
          </a:p>
          <a:p>
            <a:r>
              <a:rPr lang="bg-BG" dirty="0" smtClean="0"/>
              <a:t>Всяка страница в мрежата има свой адрес, с който може да бъде открита- </a:t>
            </a:r>
            <a:r>
              <a:rPr lang="en-US" dirty="0" smtClean="0"/>
              <a:t>URL.</a:t>
            </a:r>
          </a:p>
          <a:p>
            <a:r>
              <a:rPr lang="bg-BG" dirty="0" smtClean="0"/>
              <a:t>Хората, които използват информацията в Интернет се наричат потребители.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1574250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422" y="509171"/>
            <a:ext cx="7922304" cy="29832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6012" y="3366325"/>
            <a:ext cx="9669124" cy="336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674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3055259" y="1255488"/>
            <a:ext cx="8703811" cy="1325563"/>
          </a:xfrm>
        </p:spPr>
        <p:txBody>
          <a:bodyPr>
            <a:normAutofit/>
          </a:bodyPr>
          <a:lstStyle/>
          <a:p>
            <a:r>
              <a:rPr lang="bg-BG" sz="3600" dirty="0" smtClean="0"/>
              <a:t>Потребителско име, аватар</a:t>
            </a:r>
            <a:endParaRPr lang="bg-BG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5029" y="2467429"/>
            <a:ext cx="8186057" cy="3280228"/>
          </a:xfrm>
        </p:spPr>
        <p:txBody>
          <a:bodyPr>
            <a:normAutofit lnSpcReduction="10000"/>
          </a:bodyPr>
          <a:lstStyle/>
          <a:p>
            <a:pPr algn="just"/>
            <a:r>
              <a:rPr lang="bg-BG" dirty="0">
                <a:solidFill>
                  <a:schemeClr val="bg1"/>
                </a:solidFill>
              </a:rPr>
              <a:t>Ученици под 18 години могат да посещават образователни сайтове . Достъпът до тях става под контрола на родител или учител</a:t>
            </a:r>
            <a:r>
              <a:rPr lang="bg-BG" dirty="0" smtClean="0">
                <a:solidFill>
                  <a:schemeClr val="bg1"/>
                </a:solidFill>
              </a:rPr>
              <a:t>.</a:t>
            </a:r>
            <a:endParaRPr lang="en-US" dirty="0" smtClean="0">
              <a:solidFill>
                <a:schemeClr val="bg1"/>
              </a:solidFill>
            </a:endParaRPr>
          </a:p>
          <a:p>
            <a:pPr algn="just"/>
            <a:r>
              <a:rPr lang="bg-BG" dirty="0" smtClean="0">
                <a:solidFill>
                  <a:schemeClr val="bg1"/>
                </a:solidFill>
              </a:rPr>
              <a:t>Потребителското име е измислен псевдоним, с които потребителя ще бъде разпознат в сайта.</a:t>
            </a:r>
          </a:p>
          <a:p>
            <a:pPr algn="just"/>
            <a:r>
              <a:rPr lang="bg-BG" dirty="0" smtClean="0">
                <a:solidFill>
                  <a:schemeClr val="bg1"/>
                </a:solidFill>
              </a:rPr>
              <a:t>Паролата е комбинация от букви, цифри и знаци. Тя служи за вход и защита. Паролата не се споделя с никого.</a:t>
            </a:r>
            <a:endParaRPr lang="bg-B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022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865">
              <a:srgbClr val="C1D9EF"/>
            </a:gs>
            <a:gs pos="41884">
              <a:srgbClr val="D2E3F3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593" y="-39724"/>
            <a:ext cx="3292366" cy="1325563"/>
          </a:xfrm>
        </p:spPr>
        <p:txBody>
          <a:bodyPr>
            <a:normAutofit/>
          </a:bodyPr>
          <a:lstStyle/>
          <a:p>
            <a:r>
              <a:rPr lang="bg-BG" sz="2000" dirty="0" smtClean="0"/>
              <a:t>упражнение</a:t>
            </a:r>
            <a:endParaRPr lang="bg-BG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69439"/>
            <a:ext cx="4450886" cy="3070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0680" y="2046515"/>
            <a:ext cx="2276856" cy="3400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0187" y="2946400"/>
            <a:ext cx="2295298" cy="3582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6469" y="4065284"/>
            <a:ext cx="4954880" cy="25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6696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2338 L -0.33568 0.089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84" y="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-0.33203 0.0597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02" y="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935551" y="1954293"/>
            <a:ext cx="4130568" cy="1325563"/>
          </a:xfrm>
        </p:spPr>
        <p:txBody>
          <a:bodyPr>
            <a:normAutofit/>
          </a:bodyPr>
          <a:lstStyle/>
          <a:p>
            <a:r>
              <a:rPr lang="ru-RU" dirty="0" err="1"/>
              <a:t>Ако</a:t>
            </a:r>
            <a:r>
              <a:rPr lang="ru-RU" dirty="0"/>
              <a:t> </a:t>
            </a:r>
            <a:r>
              <a:rPr lang="ru-RU" dirty="0" err="1"/>
              <a:t>искаш</a:t>
            </a:r>
            <a:r>
              <a:rPr lang="ru-RU" dirty="0"/>
              <a:t> да </a:t>
            </a:r>
            <a:r>
              <a:rPr lang="ru-RU" dirty="0" err="1"/>
              <a:t>можеш</a:t>
            </a:r>
            <a:r>
              <a:rPr lang="ru-RU" dirty="0"/>
              <a:t> </a:t>
            </a:r>
            <a:r>
              <a:rPr lang="ru-RU" dirty="0" err="1"/>
              <a:t>повече</a:t>
            </a:r>
            <a:r>
              <a:rPr lang="ru-RU" dirty="0" smtClean="0"/>
              <a:t>...</a:t>
            </a:r>
            <a:endParaRPr lang="bg-BG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5029" y="2467429"/>
            <a:ext cx="8186057" cy="328022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GB" b="1" dirty="0" err="1" smtClean="0">
                <a:solidFill>
                  <a:schemeClr val="bg1"/>
                </a:solidFill>
              </a:rPr>
              <a:t>Dinopass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>
                <a:solidFill>
                  <a:schemeClr val="bg1"/>
                </a:solidFill>
              </a:rPr>
              <a:t>e </a:t>
            </a:r>
            <a:r>
              <a:rPr lang="bg-BG" dirty="0">
                <a:solidFill>
                  <a:schemeClr val="bg1"/>
                </a:solidFill>
              </a:rPr>
              <a:t>сайт, който ще ти помогне да създадеш парола за своя потребителски профил. </a:t>
            </a:r>
            <a:br>
              <a:rPr lang="bg-BG" dirty="0">
                <a:solidFill>
                  <a:schemeClr val="bg1"/>
                </a:solidFill>
              </a:rPr>
            </a:br>
            <a:r>
              <a:rPr lang="bg-BG" dirty="0">
                <a:solidFill>
                  <a:schemeClr val="bg1"/>
                </a:solidFill>
              </a:rPr>
              <a:t>Бутонът </a:t>
            </a:r>
            <a:r>
              <a:rPr lang="en-GB" b="1" dirty="0">
                <a:solidFill>
                  <a:schemeClr val="bg1"/>
                </a:solidFill>
              </a:rPr>
              <a:t>Another simple password </a:t>
            </a:r>
            <a:r>
              <a:rPr lang="bg-BG" dirty="0">
                <a:solidFill>
                  <a:schemeClr val="bg1"/>
                </a:solidFill>
              </a:rPr>
              <a:t>създава лесни пароли. </a:t>
            </a:r>
            <a:br>
              <a:rPr lang="bg-BG" dirty="0">
                <a:solidFill>
                  <a:schemeClr val="bg1"/>
                </a:solidFill>
              </a:rPr>
            </a:br>
            <a:r>
              <a:rPr lang="bg-BG" dirty="0">
                <a:solidFill>
                  <a:schemeClr val="bg1"/>
                </a:solidFill>
              </a:rPr>
              <a:t>Бутонът </a:t>
            </a:r>
            <a:r>
              <a:rPr lang="en-GB" b="1" dirty="0">
                <a:solidFill>
                  <a:schemeClr val="bg1"/>
                </a:solidFill>
              </a:rPr>
              <a:t>Another strong password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bg-BG" dirty="0">
                <a:solidFill>
                  <a:schemeClr val="bg1"/>
                </a:solidFill>
              </a:rPr>
              <a:t>създава силна парола.</a:t>
            </a:r>
          </a:p>
          <a:p>
            <a:r>
              <a:rPr lang="bg-BG" b="1" dirty="0">
                <a:solidFill>
                  <a:schemeClr val="bg1"/>
                </a:solidFill>
              </a:rPr>
              <a:t>Задача</a:t>
            </a:r>
            <a:r>
              <a:rPr lang="bg-BG" dirty="0">
                <a:solidFill>
                  <a:schemeClr val="bg1"/>
                </a:solidFill>
              </a:rPr>
              <a:t>Създай лесна и силна </a:t>
            </a:r>
            <a:r>
              <a:rPr lang="bg-BG" dirty="0" smtClean="0">
                <a:solidFill>
                  <a:schemeClr val="bg1"/>
                </a:solidFill>
              </a:rPr>
              <a:t>парола</a:t>
            </a:r>
          </a:p>
          <a:p>
            <a:r>
              <a:rPr lang="bg-BG" dirty="0" smtClean="0">
                <a:solidFill>
                  <a:schemeClr val="bg1"/>
                </a:solidFill>
              </a:rPr>
              <a:t> </a:t>
            </a:r>
            <a:r>
              <a:rPr lang="bg-BG" dirty="0">
                <a:solidFill>
                  <a:schemeClr val="bg1"/>
                </a:solidFill>
              </a:rPr>
              <a:t>и се опитай да обясниш </a:t>
            </a:r>
            <a:r>
              <a:rPr lang="bg-BG" dirty="0" smtClean="0">
                <a:solidFill>
                  <a:schemeClr val="bg1"/>
                </a:solidFill>
              </a:rPr>
              <a:t>разликите</a:t>
            </a:r>
          </a:p>
          <a:p>
            <a:r>
              <a:rPr lang="bg-BG" dirty="0" smtClean="0">
                <a:solidFill>
                  <a:schemeClr val="bg1"/>
                </a:solidFill>
              </a:rPr>
              <a:t> </a:t>
            </a:r>
            <a:r>
              <a:rPr lang="bg-BG" dirty="0">
                <a:solidFill>
                  <a:schemeClr val="bg1"/>
                </a:solidFill>
              </a:rPr>
              <a:t>между тях.</a:t>
            </a:r>
          </a:p>
          <a:p>
            <a:pPr algn="just"/>
            <a:endParaRPr lang="bg-BG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04962">
            <a:off x="9407356" y="4466641"/>
            <a:ext cx="2305050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809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8372" y="4293053"/>
            <a:ext cx="7986485" cy="4351338"/>
          </a:xfrm>
        </p:spPr>
        <p:txBody>
          <a:bodyPr/>
          <a:lstStyle/>
          <a:p>
            <a:r>
              <a:rPr lang="en-US" dirty="0" smtClean="0">
                <a:hlinkClick r:id="rId3"/>
              </a:rPr>
              <a:t>https://learningapps.org/display?v=pieg1w62n19</a:t>
            </a:r>
            <a:endParaRPr lang="bg-BG" dirty="0" smtClean="0"/>
          </a:p>
          <a:p>
            <a:r>
              <a:rPr lang="en-US" dirty="0" smtClean="0">
                <a:hlinkClick r:id="rId4"/>
              </a:rPr>
              <a:t>https://learningapps.org/display?v=papqwmfr319</a:t>
            </a:r>
            <a:endParaRPr lang="bg-BG" dirty="0" smtClean="0"/>
          </a:p>
          <a:p>
            <a:r>
              <a:rPr lang="en-US" dirty="0" smtClean="0">
                <a:hlinkClick r:id="rId5"/>
              </a:rPr>
              <a:t>https://learningapps.org/display?v=psqq0vqt319</a:t>
            </a:r>
            <a:endParaRPr lang="bg-BG" dirty="0" smtClean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9477929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199</Words>
  <Application>Microsoft Office PowerPoint</Application>
  <PresentationFormat>Widescreen</PresentationFormat>
  <Paragraphs>26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Ubuntu Regular</vt:lpstr>
      <vt:lpstr>Office Theme</vt:lpstr>
      <vt:lpstr>Създаване на потребителски профил</vt:lpstr>
      <vt:lpstr>В този урок ще научиш: </vt:lpstr>
      <vt:lpstr>Интернет</vt:lpstr>
      <vt:lpstr>PowerPoint Presentation</vt:lpstr>
      <vt:lpstr>Потребителско име, аватар</vt:lpstr>
      <vt:lpstr>упражнение</vt:lpstr>
      <vt:lpstr>Ако искаш да можеш повече...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Създаване на потребителски профил</dc:title>
  <dc:creator>MARTO</dc:creator>
  <cp:lastModifiedBy>ldimitrova2001@gmail.com</cp:lastModifiedBy>
  <cp:revision>15</cp:revision>
  <dcterms:created xsi:type="dcterms:W3CDTF">2019-10-03T14:07:35Z</dcterms:created>
  <dcterms:modified xsi:type="dcterms:W3CDTF">2020-10-10T19:09:32Z</dcterms:modified>
</cp:coreProperties>
</file>