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935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319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6376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941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115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483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294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068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665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551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19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3698-F4F0-40DE-8F51-9267647985F4}" type="datetimeFigureOut">
              <a:rPr lang="bg-BG" smtClean="0"/>
              <a:t>6.10.2020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B63EC-B1EC-44EF-BB5E-38AFF6756A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268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bi26255sc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igsawplanet.com/?rc=play&amp;pid=277eb72da85c&amp;fbclid=IwAR3qwLyl-opAqwoGEAgi-NT_w5Db81TpDMwVjy2244wbGXujxbmrRo3MECQ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jigsawplanet.com/?rc=play&amp;pid=3e4b7870f84c&amp;fbclid=IwAR2qQjOeN8eYpTqMVgVk9hbjhcTnIkxWL1Lhv52mG4649qlBai0fxMfmkAc" TargetMode="External"/><Relationship Id="rId4" Type="http://schemas.openxmlformats.org/officeDocument/2006/relationships/hyperlink" Target="https://www.jigsawplanet.com/?rc=play&amp;pid=2e1de36a851c&amp;fbclid=IwAR0ZEAuvweJAeQbjcUr0cJOIpdhhX8U3p1gAt9eAge2g-MKwTu5oK6v1NZk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343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49352" y="2316163"/>
            <a:ext cx="7629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0" i="0" dirty="0" smtClean="0">
                <a:solidFill>
                  <a:srgbClr val="212529"/>
                </a:solidFill>
                <a:effectLst/>
                <a:latin typeface="Ubuntu Bold"/>
              </a:rPr>
              <a:t>Правила за </a:t>
            </a:r>
            <a:r>
              <a:rPr lang="ru-RU" sz="3200" b="0" i="0" dirty="0" err="1" smtClean="0">
                <a:solidFill>
                  <a:srgbClr val="212529"/>
                </a:solidFill>
                <a:effectLst/>
                <a:latin typeface="Ubuntu Bold"/>
              </a:rPr>
              <a:t>здравословно</a:t>
            </a:r>
            <a:r>
              <a:rPr lang="ru-RU" sz="3200" b="0" i="0" dirty="0" smtClean="0">
                <a:solidFill>
                  <a:srgbClr val="212529"/>
                </a:solidFill>
                <a:effectLst/>
                <a:latin typeface="Ubuntu Bold"/>
              </a:rPr>
              <a:t> и безопасно </a:t>
            </a:r>
            <a:r>
              <a:rPr lang="ru-RU" sz="3200" b="0" i="0" dirty="0" err="1" smtClean="0">
                <a:solidFill>
                  <a:srgbClr val="212529"/>
                </a:solidFill>
                <a:effectLst/>
                <a:latin typeface="Ubuntu Bold"/>
              </a:rPr>
              <a:t>използване</a:t>
            </a:r>
            <a:r>
              <a:rPr lang="ru-RU" sz="3200" b="0" i="0" dirty="0" smtClean="0">
                <a:solidFill>
                  <a:srgbClr val="212529"/>
                </a:solidFill>
                <a:effectLst/>
                <a:latin typeface="Ubuntu Bold"/>
              </a:rPr>
              <a:t> на</a:t>
            </a:r>
            <a:r>
              <a:rPr lang="en-US" sz="3200" b="0" i="0" dirty="0" smtClean="0">
                <a:solidFill>
                  <a:srgbClr val="212529"/>
                </a:solidFill>
                <a:effectLst/>
                <a:latin typeface="Ubuntu Bold"/>
              </a:rPr>
              <a:t/>
            </a:r>
            <a:br>
              <a:rPr lang="en-US" sz="3200" b="0" i="0" dirty="0" smtClean="0">
                <a:solidFill>
                  <a:srgbClr val="212529"/>
                </a:solidFill>
                <a:effectLst/>
                <a:latin typeface="Ubuntu Bold"/>
              </a:rPr>
            </a:br>
            <a:r>
              <a:rPr lang="ru-RU" sz="3200" b="0" i="0" dirty="0" smtClean="0">
                <a:solidFill>
                  <a:srgbClr val="212529"/>
                </a:solidFill>
                <a:effectLst/>
                <a:latin typeface="Ubuntu Bold"/>
              </a:rPr>
              <a:t> </a:t>
            </a:r>
            <a:r>
              <a:rPr lang="ru-RU" sz="3200" b="0" i="0" dirty="0" err="1" smtClean="0">
                <a:solidFill>
                  <a:srgbClr val="212529"/>
                </a:solidFill>
                <a:effectLst/>
                <a:latin typeface="Ubuntu Bold"/>
              </a:rPr>
              <a:t>дигитални</a:t>
            </a:r>
            <a:r>
              <a:rPr lang="ru-RU" sz="3200" b="0" i="0" dirty="0" smtClean="0">
                <a:solidFill>
                  <a:srgbClr val="212529"/>
                </a:solidFill>
                <a:effectLst/>
                <a:latin typeface="Ubuntu Bold"/>
              </a:rPr>
              <a:t> устройства</a:t>
            </a:r>
            <a:endParaRPr lang="ru-RU" sz="3200" b="0" i="0" dirty="0">
              <a:solidFill>
                <a:srgbClr val="212529"/>
              </a:solidFill>
              <a:effectLst/>
              <a:latin typeface="Ubuntu Bol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0564" y="4557010"/>
            <a:ext cx="17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УРОК 3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434053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072" y="1324496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err="1"/>
              <a:t>този</a:t>
            </a:r>
            <a:r>
              <a:rPr lang="ru-RU" dirty="0"/>
              <a:t> урок </a:t>
            </a:r>
            <a:r>
              <a:rPr lang="ru-RU" dirty="0" err="1"/>
              <a:t>ще</a:t>
            </a:r>
            <a:r>
              <a:rPr lang="ru-RU" dirty="0"/>
              <a:t> научите:</a:t>
            </a:r>
            <a:br>
              <a:rPr lang="ru-RU" dirty="0"/>
            </a:br>
            <a:endParaRPr lang="bg-BG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9448" y="1576180"/>
            <a:ext cx="2045549" cy="46007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072" y="4361081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какви</a:t>
            </a:r>
            <a:r>
              <a:rPr lang="ru-RU" sz="2800" dirty="0" smtClean="0"/>
              <a:t> правила </a:t>
            </a:r>
            <a:r>
              <a:rPr lang="ru-RU" sz="2800" dirty="0" err="1" smtClean="0"/>
              <a:t>трябва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спазвате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компютърния</a:t>
            </a:r>
            <a:r>
              <a:rPr lang="ru-RU" sz="2800" dirty="0" smtClean="0"/>
              <a:t> кабинет.</a:t>
            </a:r>
            <a:br>
              <a:rPr lang="ru-RU" sz="2800" dirty="0" smtClean="0"/>
            </a:br>
            <a:endParaRPr lang="bg-BG" sz="2800" dirty="0"/>
          </a:p>
        </p:txBody>
      </p:sp>
      <p:sp>
        <p:nvSpPr>
          <p:cNvPr id="7" name="Rectangle 6"/>
          <p:cNvSpPr/>
          <p:nvPr/>
        </p:nvSpPr>
        <p:spPr>
          <a:xfrm>
            <a:off x="1033072" y="2922464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err="1"/>
              <a:t>какви</a:t>
            </a:r>
            <a:r>
              <a:rPr lang="ru-RU" sz="2800" dirty="0"/>
              <a:t> правила </a:t>
            </a:r>
            <a:r>
              <a:rPr lang="ru-RU" sz="2800" dirty="0" err="1"/>
              <a:t>трябва</a:t>
            </a:r>
            <a:r>
              <a:rPr lang="ru-RU" sz="2800" dirty="0"/>
              <a:t> да </a:t>
            </a:r>
            <a:r>
              <a:rPr lang="ru-RU" sz="2800" dirty="0" err="1"/>
              <a:t>спазвате</a:t>
            </a:r>
            <a:r>
              <a:rPr lang="ru-RU" sz="2800" dirty="0"/>
              <a:t> при работа </a:t>
            </a:r>
            <a:r>
              <a:rPr lang="ru-RU" sz="2800" dirty="0" err="1"/>
              <a:t>дигитални</a:t>
            </a:r>
            <a:r>
              <a:rPr lang="ru-RU" sz="2800" dirty="0"/>
              <a:t> устройства;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6092080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7718" y="554129"/>
            <a:ext cx="6711521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Правила за работа с </a:t>
            </a:r>
            <a:r>
              <a:rPr lang="ru-RU" dirty="0" err="1"/>
              <a:t>дигитални</a:t>
            </a:r>
            <a:r>
              <a:rPr lang="ru-RU" dirty="0"/>
              <a:t> устройства</a:t>
            </a:r>
            <a:br>
              <a:rPr lang="ru-RU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5789" y="2524828"/>
            <a:ext cx="5432685" cy="4168281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Организиране</a:t>
            </a:r>
            <a:r>
              <a:rPr lang="ru-RU" dirty="0"/>
              <a:t> на </a:t>
            </a:r>
            <a:r>
              <a:rPr lang="ru-RU" dirty="0" err="1"/>
              <a:t>работното</a:t>
            </a:r>
            <a:r>
              <a:rPr lang="ru-RU" dirty="0"/>
              <a:t> </a:t>
            </a:r>
            <a:r>
              <a:rPr lang="ru-RU" dirty="0" err="1"/>
              <a:t>място</a:t>
            </a:r>
            <a:endParaRPr lang="ru-RU" dirty="0"/>
          </a:p>
          <a:p>
            <a:r>
              <a:rPr lang="ru-RU" dirty="0" err="1"/>
              <a:t>Работното</a:t>
            </a:r>
            <a:r>
              <a:rPr lang="ru-RU" dirty="0"/>
              <a:t> </a:t>
            </a:r>
            <a:r>
              <a:rPr lang="ru-RU" dirty="0" err="1"/>
              <a:t>място</a:t>
            </a:r>
            <a:r>
              <a:rPr lang="ru-RU" dirty="0"/>
              <a:t> </a:t>
            </a:r>
            <a:r>
              <a:rPr lang="ru-RU" dirty="0" err="1"/>
              <a:t>трябва</a:t>
            </a:r>
            <a:r>
              <a:rPr lang="ru-RU" dirty="0"/>
              <a:t> се </a:t>
            </a:r>
            <a:r>
              <a:rPr lang="ru-RU" dirty="0" err="1"/>
              <a:t>организира</a:t>
            </a:r>
            <a:r>
              <a:rPr lang="ru-RU" dirty="0"/>
              <a:t> по начин, </a:t>
            </a:r>
            <a:r>
              <a:rPr lang="ru-RU" dirty="0" err="1"/>
              <a:t>който</a:t>
            </a:r>
            <a:r>
              <a:rPr lang="ru-RU" dirty="0"/>
              <a:t> да </a:t>
            </a:r>
            <a:r>
              <a:rPr lang="ru-RU" dirty="0" err="1"/>
              <a:t>предпазва</a:t>
            </a:r>
            <a:r>
              <a:rPr lang="ru-RU" dirty="0"/>
              <a:t> </a:t>
            </a:r>
            <a:r>
              <a:rPr lang="ru-RU" dirty="0" err="1"/>
              <a:t>техниката</a:t>
            </a:r>
            <a:r>
              <a:rPr lang="ru-RU" dirty="0"/>
              <a:t> и </a:t>
            </a:r>
            <a:r>
              <a:rPr lang="ru-RU" dirty="0" err="1"/>
              <a:t>същевременно</a:t>
            </a:r>
            <a:r>
              <a:rPr lang="ru-RU" dirty="0"/>
              <a:t> да е удобно и безопасно за </a:t>
            </a:r>
            <a:r>
              <a:rPr lang="ru-RU" dirty="0" err="1"/>
              <a:t>човека</a:t>
            </a:r>
            <a:r>
              <a:rPr lang="ru-RU" dirty="0"/>
              <a:t>.</a:t>
            </a:r>
          </a:p>
          <a:p>
            <a:r>
              <a:rPr lang="ru-RU" dirty="0" err="1"/>
              <a:t>Устройствата</a:t>
            </a:r>
            <a:r>
              <a:rPr lang="ru-RU" dirty="0"/>
              <a:t> не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изложени</a:t>
            </a:r>
            <a:r>
              <a:rPr lang="ru-RU" dirty="0"/>
              <a:t> на влага, </a:t>
            </a:r>
            <a:r>
              <a:rPr lang="ru-RU" dirty="0" err="1"/>
              <a:t>силна</a:t>
            </a:r>
            <a:r>
              <a:rPr lang="ru-RU" dirty="0"/>
              <a:t> </a:t>
            </a:r>
            <a:r>
              <a:rPr lang="ru-RU" dirty="0" err="1"/>
              <a:t>топлина</a:t>
            </a:r>
            <a:r>
              <a:rPr lang="ru-RU" dirty="0"/>
              <a:t> и ярка светлина.</a:t>
            </a:r>
          </a:p>
          <a:p>
            <a:r>
              <a:rPr lang="ru-RU" dirty="0" err="1"/>
              <a:t>Свързващите</a:t>
            </a:r>
            <a:r>
              <a:rPr lang="ru-RU" dirty="0"/>
              <a:t> кабели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разположени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, че да не </a:t>
            </a:r>
            <a:r>
              <a:rPr lang="ru-RU" dirty="0" err="1"/>
              <a:t>представляват</a:t>
            </a:r>
            <a:r>
              <a:rPr lang="ru-RU" dirty="0"/>
              <a:t> </a:t>
            </a:r>
            <a:r>
              <a:rPr lang="ru-RU" dirty="0" err="1"/>
              <a:t>заплаха</a:t>
            </a:r>
            <a:r>
              <a:rPr lang="ru-RU" dirty="0"/>
              <a:t> за </a:t>
            </a:r>
            <a:r>
              <a:rPr lang="ru-RU" dirty="0" err="1"/>
              <a:t>човека</a:t>
            </a:r>
            <a:r>
              <a:rPr lang="ru-RU" dirty="0"/>
              <a:t>.</a:t>
            </a:r>
          </a:p>
        </p:txBody>
      </p:sp>
      <p:pic>
        <p:nvPicPr>
          <p:cNvPr id="1026" name="Picture 2" descr="https://web.e-prosveta.bg/publication/189/presentation/541/eyJhbGciOiJSUzI1NiIsInR5cCI6IkpXVCJ9.eyJzZXNzX2lkIjozMTQ5MzMsImlhdCI6MTYwMTk5MDAxMywiZXhwIjoxNjAyMDAwODEzLCJzdWIiOiI1NDE1MiJ9.TBccLt0ZNpJAVfo1MFi5LHvH35RALSo1Prnwnts1RoAfyHdApoJEzeYq6nupfW0BX-G87NUzvuDBH9Y1-jb_sGE9T9KcCqOvvagFBj_MYPS_nYZiN71Eh5BhbLGALYrKndfeI2yGxpwY7itXxOsRjk9OXs0DzLX_g71Ko6jotLYZxHeq51j5hWh7Zbm9GgWyXfizg7ZhvB3CijnbC8vmtiBIjVHtX8uqQerWJ21VjZqYM4BRxRpDpDE-xFErkXPLUIYtBJxxv62T9Dj-UzGaPKR8um4dDHkM0Vtb-x19evNyTNuIzHbjLRlRkyI-Q45C6wqfW3lOsKEq5UW9TEEi-2QUE12hTwbklUdjYRg9g6ANHgLRunGt9UNPIvaiCNR1hmcxj8R4gGCHZXV5Ci7abjalRDeNDszmwEaNbyxpw-9w1FdxE-DjlpavSD7eit5JPZIUtMvH1AMDhfBQUWqOZv1_bz2VM--HUOgQMhmxyT5o2EkBf7KDI2ZtARfNHt7g3PAPjNfh5fOmqJ5-FAX_YGxXO5uKGSqfNCK7QXp4ANxB0bj3WJjApvCZwIxmQXf2hqqJYtFPnZBDYIi00BTP0lBcIwZzGPrgwv9qPDHewdmKU9LvoHUrWkV56o3VtD7OCPOTqevIbm1LLPYyJGxGh2R1N5ja9UAAZCIV00PKiDM/asset/1596903350-5f2ecfb6e8f845.004701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43" y="2608289"/>
            <a:ext cx="5297171" cy="408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4650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72590" y="1289154"/>
            <a:ext cx="63558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Прахът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може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да повреди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устройството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,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затова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работното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място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трябва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да се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поддържа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чисто и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подредено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Преди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почистване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устройството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трябва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да се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изключи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от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електричеството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и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тогава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да се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почиства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с влажна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кърпа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Вентилационните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отвори на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устройствата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трябва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да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бъдат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открити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, за да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може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 да се </a:t>
            </a:r>
            <a:r>
              <a:rPr lang="ru-RU" sz="2800" b="0" i="0" dirty="0" err="1" smtClean="0">
                <a:solidFill>
                  <a:srgbClr val="212529"/>
                </a:solidFill>
                <a:effectLst/>
                <a:latin typeface="Ubuntu Regular"/>
              </a:rPr>
              <a:t>охлажда</a:t>
            </a:r>
            <a:r>
              <a:rPr lang="ru-RU" sz="2800" b="0" i="0" dirty="0" smtClean="0">
                <a:solidFill>
                  <a:srgbClr val="212529"/>
                </a:solidFill>
                <a:effectLst/>
                <a:latin typeface="Ubuntu Regular"/>
              </a:rPr>
              <a:t>.</a:t>
            </a:r>
            <a:endParaRPr lang="ru-RU" sz="2800" b="0" i="0" dirty="0">
              <a:solidFill>
                <a:srgbClr val="212529"/>
              </a:solidFill>
              <a:effectLst/>
              <a:latin typeface="Ubuntu Regula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64" y="974361"/>
            <a:ext cx="2414865" cy="588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1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4657" y="241720"/>
            <a:ext cx="5666282" cy="65094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Ubuntu Regular"/>
              </a:rPr>
              <a:t>Правилната стойка пред компютъра ни предпазва от увраждания.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g-BG" altLang="bg-BG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Ubuntu Regular"/>
              </a:rPr>
              <a:t>Мониторът трябва да е на нивото на очите, на една ръка разстояние.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g-BG" altLang="bg-BG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Ubuntu Regular"/>
              </a:rPr>
              <a:t>Главата трябва да бъде изправена.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g-BG" altLang="bg-BG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Ubuntu Regular"/>
              </a:rPr>
              <a:t>Гърбът и лактите трябва да имат опора.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g-BG" altLang="bg-BG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Ubuntu Regular"/>
              </a:rPr>
              <a:t>Краката трябва да са стъпили на земята.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g-BG" altLang="bg-BG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Ubuntu Regular"/>
              </a:rPr>
              <a:t>Храненето по време на работа с компютър е нездравословно.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28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Ubuntu Regular"/>
              </a:rPr>
              <a:t>  </a:t>
            </a:r>
          </a:p>
        </p:txBody>
      </p:sp>
      <p:pic>
        <p:nvPicPr>
          <p:cNvPr id="2050" name="Picture 2" descr="https://web.e-prosveta.bg/publication/189/presentation/541/eyJhbGciOiJSUzI1NiIsInR5cCI6IkpXVCJ9.eyJzZXNzX2lkIjozMTQ5MzMsImlhdCI6MTYwMTk5MDAxMywiZXhwIjoxNjAyMDAwODEzLCJzdWIiOiI1NDE1MiJ9.TBccLt0ZNpJAVfo1MFi5LHvH35RALSo1Prnwnts1RoAfyHdApoJEzeYq6nupfW0BX-G87NUzvuDBH9Y1-jb_sGE9T9KcCqOvvagFBj_MYPS_nYZiN71Eh5BhbLGALYrKndfeI2yGxpwY7itXxOsRjk9OXs0DzLX_g71Ko6jotLYZxHeq51j5hWh7Zbm9GgWyXfizg7ZhvB3CijnbC8vmtiBIjVHtX8uqQerWJ21VjZqYM4BRxRpDpDE-xFErkXPLUIYtBJxxv62T9Dj-UzGaPKR8um4dDHkM0Vtb-x19evNyTNuIzHbjLRlRkyI-Q45C6wqfW3lOsKEq5UW9TEEi-2QUE12hTwbklUdjYRg9g6ANHgLRunGt9UNPIvaiCNR1hmcxj8R4gGCHZXV5Ci7abjalRDeNDszmwEaNbyxpw-9w1FdxE-DjlpavSD7eit5JPZIUtMvH1AMDhfBQUWqOZv1_bz2VM--HUOgQMhmxyT5o2EkBf7KDI2ZtARfNHt7g3PAPjNfh5fOmqJ5-FAX_YGxXO5uKGSqfNCK7QXp4ANxB0bj3WJjApvCZwIxmQXf2hqqJYtFPnZBDYIi00BTP0lBcIwZzGPrgwv9qPDHewdmKU9LvoHUrWkV56o3VtD7OCPOTqevIbm1LLPYyJGxGh2R1N5ja9UAAZCIV00PKiDM/asset/1596903527-5f2ed067769cf8.2603533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750" y="881244"/>
            <a:ext cx="4192118" cy="469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hlinkClick r:id="rId3"/>
          </p:cNvPr>
          <p:cNvSpPr txBox="1"/>
          <p:nvPr/>
        </p:nvSpPr>
        <p:spPr>
          <a:xfrm>
            <a:off x="7674964" y="5936105"/>
            <a:ext cx="1738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hlinkClick r:id="rId3"/>
              </a:rPr>
              <a:t>упражнение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74362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343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605" y="2161401"/>
            <a:ext cx="4151641" cy="2068028"/>
          </a:xfrm>
        </p:spPr>
        <p:txBody>
          <a:bodyPr>
            <a:noAutofit/>
          </a:bodyPr>
          <a:lstStyle/>
          <a:p>
            <a:r>
              <a:rPr lang="ru-RU" sz="2800" dirty="0" err="1"/>
              <a:t>Продължителната</a:t>
            </a:r>
            <a:r>
              <a:rPr lang="ru-RU" sz="2800" dirty="0"/>
              <a:t> работа с </a:t>
            </a:r>
            <a:r>
              <a:rPr lang="ru-RU" sz="2800" dirty="0" err="1"/>
              <a:t>компютър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да причини </a:t>
            </a:r>
            <a:r>
              <a:rPr lang="ru-RU" sz="2800" dirty="0" err="1"/>
              <a:t>сърбеж</a:t>
            </a:r>
            <a:r>
              <a:rPr lang="ru-RU" sz="2800" dirty="0"/>
              <a:t> в </a:t>
            </a:r>
            <a:r>
              <a:rPr lang="ru-RU" sz="2800" dirty="0" err="1"/>
              <a:t>очите</a:t>
            </a:r>
            <a:r>
              <a:rPr lang="ru-RU" sz="2800" dirty="0"/>
              <a:t>, </a:t>
            </a:r>
            <a:r>
              <a:rPr lang="ru-RU" sz="2800" dirty="0" err="1"/>
              <a:t>болки</a:t>
            </a:r>
            <a:r>
              <a:rPr lang="ru-RU" sz="2800" dirty="0"/>
              <a:t> в </a:t>
            </a:r>
            <a:r>
              <a:rPr lang="ru-RU" sz="2800" dirty="0" err="1"/>
              <a:t>кръста</a:t>
            </a:r>
            <a:r>
              <a:rPr lang="ru-RU" sz="2800" dirty="0"/>
              <a:t>, </a:t>
            </a:r>
            <a:r>
              <a:rPr lang="ru-RU" sz="2800" dirty="0" err="1"/>
              <a:t>гърба</a:t>
            </a:r>
            <a:r>
              <a:rPr lang="ru-RU" sz="2800" dirty="0"/>
              <a:t>, </a:t>
            </a:r>
            <a:r>
              <a:rPr lang="ru-RU" sz="2800" dirty="0" err="1"/>
              <a:t>коленете</a:t>
            </a:r>
            <a:r>
              <a:rPr lang="ru-RU" sz="2800" dirty="0"/>
              <a:t> и врата. </a:t>
            </a:r>
            <a:r>
              <a:rPr lang="ru-RU" sz="2800" dirty="0" err="1"/>
              <a:t>Затова</a:t>
            </a:r>
            <a:r>
              <a:rPr lang="ru-RU" sz="2800" dirty="0"/>
              <a:t> след 30 – 40 </a:t>
            </a:r>
            <a:r>
              <a:rPr lang="ru-RU" sz="2800" dirty="0" err="1"/>
              <a:t>минути</a:t>
            </a:r>
            <a:r>
              <a:rPr lang="ru-RU" sz="2800" dirty="0"/>
              <a:t> работа с </a:t>
            </a:r>
            <a:r>
              <a:rPr lang="ru-RU" sz="2800" dirty="0" err="1"/>
              <a:t>компютър</a:t>
            </a:r>
            <a:r>
              <a:rPr lang="ru-RU" sz="2800" dirty="0"/>
              <a:t> </a:t>
            </a:r>
            <a:r>
              <a:rPr lang="ru-RU" sz="2800" dirty="0" err="1"/>
              <a:t>трябва</a:t>
            </a:r>
            <a:r>
              <a:rPr lang="ru-RU" sz="2800" dirty="0"/>
              <a:t> да се </a:t>
            </a:r>
            <a:r>
              <a:rPr lang="ru-RU" sz="2800" dirty="0" err="1"/>
              <a:t>прави</a:t>
            </a:r>
            <a:r>
              <a:rPr lang="ru-RU" sz="2800" dirty="0"/>
              <a:t> </a:t>
            </a:r>
            <a:r>
              <a:rPr lang="ru-RU" sz="2800" dirty="0" err="1"/>
              <a:t>поне</a:t>
            </a:r>
            <a:r>
              <a:rPr lang="ru-RU" sz="2800" dirty="0"/>
              <a:t> 10 </a:t>
            </a:r>
            <a:r>
              <a:rPr lang="ru-RU" sz="2800" dirty="0" err="1"/>
              <a:t>минути</a:t>
            </a:r>
            <a:r>
              <a:rPr lang="ru-RU" sz="2800" dirty="0"/>
              <a:t> </a:t>
            </a:r>
            <a:r>
              <a:rPr lang="ru-RU" sz="2800" dirty="0" err="1"/>
              <a:t>почивка</a:t>
            </a:r>
            <a:r>
              <a:rPr lang="ru-RU" sz="2800" dirty="0"/>
              <a:t>.</a:t>
            </a:r>
            <a:endParaRPr lang="bg-BG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02875" y="5749103"/>
            <a:ext cx="4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1</a:t>
            </a:r>
            <a:endParaRPr lang="bg-BG" dirty="0"/>
          </a:p>
        </p:txBody>
      </p:sp>
      <p:sp>
        <p:nvSpPr>
          <p:cNvPr id="6" name="TextBox 5"/>
          <p:cNvSpPr txBox="1"/>
          <p:nvPr/>
        </p:nvSpPr>
        <p:spPr>
          <a:xfrm>
            <a:off x="2235961" y="5749103"/>
            <a:ext cx="464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2</a:t>
            </a:r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3485802" y="572091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3</a:t>
            </a:r>
            <a:endParaRPr lang="bg-BG" dirty="0"/>
          </a:p>
        </p:txBody>
      </p:sp>
      <p:sp>
        <p:nvSpPr>
          <p:cNvPr id="8" name="TextBox 7"/>
          <p:cNvSpPr txBox="1"/>
          <p:nvPr/>
        </p:nvSpPr>
        <p:spPr>
          <a:xfrm>
            <a:off x="1029643" y="5375836"/>
            <a:ext cx="4093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Упражнение:</a:t>
            </a:r>
            <a:endParaRPr lang="bg-BG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5348" y="1627442"/>
            <a:ext cx="4318558" cy="427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818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63" y="1199212"/>
            <a:ext cx="10606647" cy="481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00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Ubuntu Bold</vt:lpstr>
      <vt:lpstr>Ubuntu Regular</vt:lpstr>
      <vt:lpstr>Office Theme</vt:lpstr>
      <vt:lpstr>PowerPoint Presentation</vt:lpstr>
      <vt:lpstr>В този урок ще научите: </vt:lpstr>
      <vt:lpstr>Правила за работа с дигитални устройства </vt:lpstr>
      <vt:lpstr>PowerPoint Presentation</vt:lpstr>
      <vt:lpstr>PowerPoint Presentation</vt:lpstr>
      <vt:lpstr>Продължителната работа с компютър може да причини сърбеж в очите, болки в кръста, гърба, коленете и врата. Затова след 30 – 40 минути работа с компютър трябва да се прави поне 10 минути почивка.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ldimitrova2001@gmail.com</dc:creator>
  <cp:lastModifiedBy>ldimitrova2001@gmail.com</cp:lastModifiedBy>
  <cp:revision>7</cp:revision>
  <dcterms:created xsi:type="dcterms:W3CDTF">2020-10-06T13:29:26Z</dcterms:created>
  <dcterms:modified xsi:type="dcterms:W3CDTF">2020-10-06T14:32:22Z</dcterms:modified>
</cp:coreProperties>
</file>