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2DFC6A-3237-4191-9B56-C336EF103582}" type="datetimeFigureOut">
              <a:rPr lang="bg-BG" smtClean="0"/>
              <a:t>15.3.2020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5503D39-4094-4706-967F-89B951A85DFA}" type="slidenum">
              <a:rPr lang="bg-BG" smtClean="0"/>
              <a:t>‹#›</a:t>
            </a:fld>
            <a:endParaRPr lang="bg-BG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102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FC6A-3237-4191-9B56-C336EF103582}" type="datetimeFigureOut">
              <a:rPr lang="bg-BG" smtClean="0"/>
              <a:t>15.3.2020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3D39-4094-4706-967F-89B951A85DF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95670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FC6A-3237-4191-9B56-C336EF103582}" type="datetimeFigureOut">
              <a:rPr lang="bg-BG" smtClean="0"/>
              <a:t>15.3.2020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3D39-4094-4706-967F-89B951A85DFA}" type="slidenum">
              <a:rPr lang="bg-BG" smtClean="0"/>
              <a:t>‹#›</a:t>
            </a:fld>
            <a:endParaRPr lang="bg-BG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527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FC6A-3237-4191-9B56-C336EF103582}" type="datetimeFigureOut">
              <a:rPr lang="bg-BG" smtClean="0"/>
              <a:t>15.3.2020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3D39-4094-4706-967F-89B951A85DFA}" type="slidenum">
              <a:rPr lang="bg-BG" smtClean="0"/>
              <a:t>‹#›</a:t>
            </a:fld>
            <a:endParaRPr lang="bg-BG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162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FC6A-3237-4191-9B56-C336EF103582}" type="datetimeFigureOut">
              <a:rPr lang="bg-BG" smtClean="0"/>
              <a:t>15.3.2020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3D39-4094-4706-967F-89B951A85DF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69756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FC6A-3237-4191-9B56-C336EF103582}" type="datetimeFigureOut">
              <a:rPr lang="bg-BG" smtClean="0"/>
              <a:t>15.3.2020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3D39-4094-4706-967F-89B951A85DFA}" type="slidenum">
              <a:rPr lang="bg-BG" smtClean="0"/>
              <a:t>‹#›</a:t>
            </a:fld>
            <a:endParaRPr lang="bg-BG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234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FC6A-3237-4191-9B56-C336EF103582}" type="datetimeFigureOut">
              <a:rPr lang="bg-BG" smtClean="0"/>
              <a:t>15.3.2020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3D39-4094-4706-967F-89B951A85DFA}" type="slidenum">
              <a:rPr lang="bg-BG" smtClean="0"/>
              <a:t>‹#›</a:t>
            </a:fld>
            <a:endParaRPr lang="bg-BG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580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FC6A-3237-4191-9B56-C336EF103582}" type="datetimeFigureOut">
              <a:rPr lang="bg-BG" smtClean="0"/>
              <a:t>15.3.2020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3D39-4094-4706-967F-89B951A85DFA}" type="slidenum">
              <a:rPr lang="bg-BG" smtClean="0"/>
              <a:t>‹#›</a:t>
            </a:fld>
            <a:endParaRPr lang="bg-BG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128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FC6A-3237-4191-9B56-C336EF103582}" type="datetimeFigureOut">
              <a:rPr lang="bg-BG" smtClean="0"/>
              <a:t>15.3.2020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3D39-4094-4706-967F-89B951A85DFA}" type="slidenum">
              <a:rPr lang="bg-BG" smtClean="0"/>
              <a:t>‹#›</a:t>
            </a:fld>
            <a:endParaRPr lang="bg-BG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531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FC6A-3237-4191-9B56-C336EF103582}" type="datetimeFigureOut">
              <a:rPr lang="bg-BG" smtClean="0"/>
              <a:t>15.3.2020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3D39-4094-4706-967F-89B951A85DF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14867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FC6A-3237-4191-9B56-C336EF103582}" type="datetimeFigureOut">
              <a:rPr lang="bg-BG" smtClean="0"/>
              <a:t>15.3.2020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3D39-4094-4706-967F-89B951A85DFA}" type="slidenum">
              <a:rPr lang="bg-BG" smtClean="0"/>
              <a:t>‹#›</a:t>
            </a:fld>
            <a:endParaRPr lang="bg-BG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73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FC6A-3237-4191-9B56-C336EF103582}" type="datetimeFigureOut">
              <a:rPr lang="bg-BG" smtClean="0"/>
              <a:t>15.3.2020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3D39-4094-4706-967F-89B951A85DF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62712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FC6A-3237-4191-9B56-C336EF103582}" type="datetimeFigureOut">
              <a:rPr lang="bg-BG" smtClean="0"/>
              <a:t>15.3.2020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3D39-4094-4706-967F-89B951A85DFA}" type="slidenum">
              <a:rPr lang="bg-BG" smtClean="0"/>
              <a:t>‹#›</a:t>
            </a:fld>
            <a:endParaRPr lang="bg-BG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27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FC6A-3237-4191-9B56-C336EF103582}" type="datetimeFigureOut">
              <a:rPr lang="bg-BG" smtClean="0"/>
              <a:t>15.3.2020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3D39-4094-4706-967F-89B951A85DFA}" type="slidenum">
              <a:rPr lang="bg-BG" smtClean="0"/>
              <a:t>‹#›</a:t>
            </a:fld>
            <a:endParaRPr lang="bg-BG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891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FC6A-3237-4191-9B56-C336EF103582}" type="datetimeFigureOut">
              <a:rPr lang="bg-BG" smtClean="0"/>
              <a:t>15.3.2020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3D39-4094-4706-967F-89B951A85DF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51630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FC6A-3237-4191-9B56-C336EF103582}" type="datetimeFigureOut">
              <a:rPr lang="bg-BG" smtClean="0"/>
              <a:t>15.3.2020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3D39-4094-4706-967F-89B951A85DFA}" type="slidenum">
              <a:rPr lang="bg-BG" smtClean="0"/>
              <a:t>‹#›</a:t>
            </a:fld>
            <a:endParaRPr lang="bg-BG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76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FC6A-3237-4191-9B56-C336EF103582}" type="datetimeFigureOut">
              <a:rPr lang="bg-BG" smtClean="0"/>
              <a:t>15.3.2020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03D39-4094-4706-967F-89B951A85DF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56105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2DFC6A-3237-4191-9B56-C336EF103582}" type="datetimeFigureOut">
              <a:rPr lang="bg-BG" smtClean="0"/>
              <a:t>15.3.2020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5503D39-4094-4706-967F-89B951A85DF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1914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Insert- Media-Audio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Audio on my PC</a:t>
            </a:r>
            <a:endParaRPr lang="bg-BG" dirty="0"/>
          </a:p>
        </p:txBody>
      </p:sp>
      <p:pic>
        <p:nvPicPr>
          <p:cNvPr id="5" name="Basic Rumba Routine by Franco Formica &amp; Oxana Lebede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7657" y="5823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4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378857"/>
            <a:ext cx="9601196" cy="348344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При избор на тази възможност  трябва да посочите файла за вмъкване.Активира се лентата </a:t>
            </a:r>
            <a:r>
              <a:rPr lang="en-US" dirty="0" smtClean="0"/>
              <a:t>Audio Tools.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2513451"/>
            <a:ext cx="5809345" cy="1446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3684" y="4194629"/>
            <a:ext cx="10715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Активира се секция </a:t>
            </a:r>
            <a:r>
              <a:rPr lang="en-US" dirty="0" smtClean="0"/>
              <a:t>Playback</a:t>
            </a:r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314" y="4426857"/>
            <a:ext cx="7522029" cy="170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83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71" y="1625601"/>
            <a:ext cx="10740572" cy="358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40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86" y="786981"/>
            <a:ext cx="10653485" cy="542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357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</TotalTime>
  <Words>26</Words>
  <Application>Microsoft Office PowerPoint</Application>
  <PresentationFormat>Widescreen</PresentationFormat>
  <Paragraphs>4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Garamond</vt:lpstr>
      <vt:lpstr>Organic</vt:lpstr>
      <vt:lpstr>Insert- Media-Audio</vt:lpstr>
      <vt:lpstr>При избор на тази възможност  трябва да посочите файла за вмъкване.Активира се лентата Audio Tools.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Insert- Media-Audio</dc:title>
  <dc:creator>ldimitrova2001@gmail.com</dc:creator>
  <cp:lastModifiedBy>ldimitrova2001@gmail.com</cp:lastModifiedBy>
  <cp:revision>3</cp:revision>
  <dcterms:created xsi:type="dcterms:W3CDTF">2020-03-15T21:11:21Z</dcterms:created>
  <dcterms:modified xsi:type="dcterms:W3CDTF">2020-03-15T21:27:53Z</dcterms:modified>
</cp:coreProperties>
</file>