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2" r:id="rId4"/>
    <p:sldId id="268" r:id="rId5"/>
    <p:sldId id="263" r:id="rId6"/>
    <p:sldId id="264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50061359779673E-2"/>
          <c:y val="0.28876228256511888"/>
          <c:w val="0.82356445517017307"/>
          <c:h val="0.5905662276312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93-479D-8A8A-13358D2DD0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93-479D-8A8A-13358D2DD0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93-479D-8A8A-13358D2DD0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993-479D-8A8A-13358D2DD0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993-479D-8A8A-13358D2DD0C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993-479D-8A8A-13358D2DD0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993-479D-8A8A-13358D2DD0C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993-479D-8A8A-13358D2DD0C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993-479D-8A8A-13358D2DD0C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993-479D-8A8A-13358D2DD0C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993-479D-8A8A-13358D2DD0C3}"/>
              </c:ext>
            </c:extLst>
          </c:dPt>
          <c:cat>
            <c:strRef>
              <c:f>Sheet1!$A$2:$A$12</c:f>
              <c:strCache>
                <c:ptCount val="11"/>
                <c:pt idx="2">
                  <c:v>Закупени учебни пособия</c:v>
                </c:pt>
                <c:pt idx="3">
                  <c:v>Стоки</c:v>
                </c:pt>
                <c:pt idx="4">
                  <c:v>Тетрадка с 40 листа</c:v>
                </c:pt>
                <c:pt idx="5">
                  <c:v>Тетрадка с 60 листа</c:v>
                </c:pt>
                <c:pt idx="6">
                  <c:v>Тетрадка с 80 листа</c:v>
                </c:pt>
                <c:pt idx="7">
                  <c:v>Черен молив</c:v>
                </c:pt>
                <c:pt idx="8">
                  <c:v>Водни бои</c:v>
                </c:pt>
                <c:pt idx="9">
                  <c:v>Блок за рисуване</c:v>
                </c:pt>
                <c:pt idx="10">
                  <c:v>Общо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3">
                  <c:v>0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993-479D-8A8A-13358D2DD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9.8897380979519348E-2"/>
          <c:y val="0"/>
          <c:w val="0.89741515811642103"/>
          <c:h val="0.23688318844640577"/>
        </c:manualLayout>
      </c:layout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Средномесечен отток на река Дунав при устието m3/s </a:t>
            </a:r>
            <a:endParaRPr lang="bg-B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Януари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val>
            <c:numRef>
              <c:f>Sheet1!$A$3</c:f>
              <c:numCache>
                <c:formatCode>General</c:formatCode>
                <c:ptCount val="1"/>
                <c:pt idx="0">
                  <c:v>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D-416F-8A85-442E2B1FDF6B}"/>
            </c:ext>
          </c:extLst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Февруари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BC0-4671-B33C-7558FC37CC4B}"/>
              </c:ext>
            </c:extLst>
          </c:dPt>
          <c:val>
            <c:numRef>
              <c:f>Sheet1!$B$3</c:f>
              <c:numCache>
                <c:formatCode>General</c:formatCode>
                <c:ptCount val="1"/>
                <c:pt idx="0">
                  <c:v>6180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3D-416F-8A85-442E2B1FDF6B}"/>
            </c:ext>
          </c:extLst>
        </c:ser>
        <c:ser>
          <c:idx val="2"/>
          <c:order val="2"/>
          <c:tx>
            <c:strRef>
              <c:f>Sheet1!$C$2</c:f>
              <c:strCache>
                <c:ptCount val="1"/>
                <c:pt idx="0">
                  <c:v>Март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9BC0-4671-B33C-7558FC37CC4B}"/>
              </c:ext>
            </c:extLst>
          </c:dPt>
          <c:val>
            <c:numRef>
              <c:f>Sheet1!$C$3</c:f>
              <c:numCache>
                <c:formatCode>General</c:formatCode>
                <c:ptCount val="1"/>
                <c:pt idx="0">
                  <c:v>7360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3D-416F-8A85-442E2B1FDF6B}"/>
            </c:ext>
          </c:extLst>
        </c:ser>
        <c:ser>
          <c:idx val="3"/>
          <c:order val="3"/>
          <c:tx>
            <c:strRef>
              <c:f>Sheet1!$D$2</c:f>
              <c:strCache>
                <c:ptCount val="1"/>
                <c:pt idx="0">
                  <c:v>Април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BDF-4994-9C3A-BA57D533ADC2}"/>
              </c:ext>
            </c:extLst>
          </c:dPt>
          <c:val>
            <c:numRef>
              <c:f>Sheet1!$D$3</c:f>
              <c:numCache>
                <c:formatCode>General</c:formatCode>
                <c:ptCount val="1"/>
                <c:pt idx="0">
                  <c:v>8570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9BC0-4671-B33C-7558FC37CC4B}"/>
            </c:ext>
          </c:extLst>
        </c:ser>
        <c:ser>
          <c:idx val="4"/>
          <c:order val="4"/>
          <c:tx>
            <c:strRef>
              <c:f>Sheet1!$E$2</c:f>
              <c:strCache>
                <c:ptCount val="1"/>
                <c:pt idx="0">
                  <c:v>Май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Sheet1!$E$3</c:f>
              <c:numCache>
                <c:formatCode>General</c:formatCode>
                <c:ptCount val="1"/>
                <c:pt idx="0">
                  <c:v>8950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9BC0-4671-B33C-7558FC37CC4B}"/>
            </c:ext>
          </c:extLst>
        </c:ser>
        <c:ser>
          <c:idx val="5"/>
          <c:order val="5"/>
          <c:tx>
            <c:strRef>
              <c:f>Sheet1!$F$2</c:f>
              <c:strCache>
                <c:ptCount val="1"/>
                <c:pt idx="0">
                  <c:v>Юни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Sheet1!$F$3</c:f>
              <c:numCache>
                <c:formatCode>General</c:formatCode>
                <c:ptCount val="1"/>
                <c:pt idx="0">
                  <c:v>8330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9BC0-4671-B33C-7558FC37CC4B}"/>
            </c:ext>
          </c:extLst>
        </c:ser>
        <c:ser>
          <c:idx val="6"/>
          <c:order val="6"/>
          <c:tx>
            <c:strRef>
              <c:f>Sheet1!$G$2</c:f>
              <c:strCache>
                <c:ptCount val="1"/>
                <c:pt idx="0">
                  <c:v>Юли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Sheet1!$G$3</c:f>
              <c:numCache>
                <c:formatCode>General</c:formatCode>
                <c:ptCount val="1"/>
                <c:pt idx="0">
                  <c:v>7150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9BC0-4671-B33C-7558FC37CC4B}"/>
            </c:ext>
          </c:extLst>
        </c:ser>
        <c:ser>
          <c:idx val="7"/>
          <c:order val="7"/>
          <c:tx>
            <c:strRef>
              <c:f>Sheet1!$H$2</c:f>
              <c:strCache>
                <c:ptCount val="1"/>
                <c:pt idx="0">
                  <c:v>Август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Sheet1!$H$3</c:f>
              <c:numCache>
                <c:formatCode>General</c:formatCode>
                <c:ptCount val="1"/>
                <c:pt idx="0">
                  <c:v>5550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9BC0-4671-B33C-7558FC37CC4B}"/>
            </c:ext>
          </c:extLst>
        </c:ser>
        <c:ser>
          <c:idx val="8"/>
          <c:order val="8"/>
          <c:tx>
            <c:strRef>
              <c:f>Sheet1!$I$2</c:f>
              <c:strCache>
                <c:ptCount val="1"/>
                <c:pt idx="0">
                  <c:v>Септември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Sheet1!$I$3</c:f>
              <c:numCache>
                <c:formatCode>General</c:formatCode>
                <c:ptCount val="1"/>
                <c:pt idx="0">
                  <c:v>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9BC0-4671-B33C-7558FC37CC4B}"/>
            </c:ext>
          </c:extLst>
        </c:ser>
        <c:ser>
          <c:idx val="9"/>
          <c:order val="9"/>
          <c:tx>
            <c:strRef>
              <c:f>Sheet1!$J$2</c:f>
              <c:strCache>
                <c:ptCount val="1"/>
                <c:pt idx="0">
                  <c:v>Октомври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Sheet1!$J$3</c:f>
              <c:numCache>
                <c:formatCode>General</c:formatCode>
                <c:ptCount val="1"/>
                <c:pt idx="0">
                  <c:v>4460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9BC0-4671-B33C-7558FC37CC4B}"/>
            </c:ext>
          </c:extLst>
        </c:ser>
        <c:ser>
          <c:idx val="10"/>
          <c:order val="10"/>
          <c:tx>
            <c:strRef>
              <c:f>Sheet1!$K$2</c:f>
              <c:strCache>
                <c:ptCount val="1"/>
                <c:pt idx="0">
                  <c:v>Ноември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Sheet1!$K$3</c:f>
              <c:numCache>
                <c:formatCode>General</c:formatCode>
                <c:ptCount val="1"/>
                <c:pt idx="0">
                  <c:v>4965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9BC0-4671-B33C-7558FC37CC4B}"/>
            </c:ext>
          </c:extLst>
        </c:ser>
        <c:ser>
          <c:idx val="11"/>
          <c:order val="11"/>
          <c:tx>
            <c:strRef>
              <c:f>Sheet1!$L$2</c:f>
              <c:strCache>
                <c:ptCount val="1"/>
                <c:pt idx="0">
                  <c:v>Декември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Sheet1!$L$3</c:f>
              <c:numCache>
                <c:formatCode>General</c:formatCode>
                <c:ptCount val="1"/>
                <c:pt idx="0">
                  <c:v>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9BC0-4671-B33C-7558FC37C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02007840"/>
        <c:axId val="802009480"/>
      </c:barChart>
      <c:catAx>
        <c:axId val="802007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2009480"/>
        <c:crosses val="autoZero"/>
        <c:auto val="1"/>
        <c:lblAlgn val="ctr"/>
        <c:lblOffset val="100"/>
        <c:noMultiLvlLbl val="0"/>
      </c:catAx>
      <c:valAx>
        <c:axId val="80200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00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2"/>
        <c:delete val="1"/>
      </c:legendEntry>
      <c:layout>
        <c:manualLayout>
          <c:xMode val="edge"/>
          <c:yMode val="edge"/>
          <c:x val="7.069944867494854E-2"/>
          <c:y val="0.91049604553250796"/>
          <c:w val="0.9"/>
          <c:h val="7.4382820846518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25127-0892-4F76-9AA7-95660D2EBC43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68395F-F284-4355-8A74-4EF7975DBB9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i="0" dirty="0">
              <a:effectLst/>
              <a:latin typeface="IBM Plex Sans"/>
            </a:rPr>
            <a:t>В този урок ще се упражните да:</a:t>
          </a:r>
          <a:r>
            <a:rPr lang="ru-RU" b="0" i="0" dirty="0">
              <a:effectLst/>
              <a:latin typeface="IBM Plex Sans"/>
            </a:rPr>
            <a:t> </a:t>
          </a:r>
          <a:endParaRPr lang="en-US" dirty="0"/>
        </a:p>
      </dgm:t>
    </dgm:pt>
    <dgm:pt modelId="{AEB20C1B-F4BE-4690-A451-F07469DD655A}" type="parTrans" cxnId="{418406BC-B628-4115-84D9-083F5413E833}">
      <dgm:prSet/>
      <dgm:spPr/>
      <dgm:t>
        <a:bodyPr/>
        <a:lstStyle/>
        <a:p>
          <a:endParaRPr lang="en-US"/>
        </a:p>
      </dgm:t>
    </dgm:pt>
    <dgm:pt modelId="{A6781049-DC3D-4039-A21C-FB6C0FA3A728}" type="sibTrans" cxnId="{418406BC-B628-4115-84D9-083F5413E833}">
      <dgm:prSet/>
      <dgm:spPr/>
      <dgm:t>
        <a:bodyPr/>
        <a:lstStyle/>
        <a:p>
          <a:endParaRPr lang="en-US"/>
        </a:p>
      </dgm:t>
    </dgm:pt>
    <dgm:pt modelId="{7A983BCD-4C8B-4A5C-9376-F6333A1F75C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i="0" dirty="0">
              <a:effectLst/>
              <a:latin typeface="IBM Plex Sans"/>
            </a:rPr>
            <a:t>Ще научите какво е:</a:t>
          </a:r>
          <a:endParaRPr lang="en-US" dirty="0"/>
        </a:p>
      </dgm:t>
    </dgm:pt>
    <dgm:pt modelId="{5425DD7A-4175-43EE-AF6C-F5C07F369DD3}" type="parTrans" cxnId="{F9D1DF66-C8DB-46BC-8D16-53D4DD454CD0}">
      <dgm:prSet/>
      <dgm:spPr/>
      <dgm:t>
        <a:bodyPr/>
        <a:lstStyle/>
        <a:p>
          <a:endParaRPr lang="en-US"/>
        </a:p>
      </dgm:t>
    </dgm:pt>
    <dgm:pt modelId="{054D81D5-7C52-4971-937E-D5187BC851CB}" type="sibTrans" cxnId="{F9D1DF66-C8DB-46BC-8D16-53D4DD454CD0}">
      <dgm:prSet/>
      <dgm:spPr/>
      <dgm:t>
        <a:bodyPr/>
        <a:lstStyle/>
        <a:p>
          <a:endParaRPr lang="en-US"/>
        </a:p>
      </dgm:t>
    </dgm:pt>
    <dgm:pt modelId="{249EFDDF-EB73-469A-9910-E4D5523773B2}">
      <dgm:prSet phldrT="[Text]"/>
      <dgm:spPr/>
      <dgm:t>
        <a:bodyPr/>
        <a:lstStyle/>
        <a:p>
          <a:r>
            <a:rPr lang="ru-RU" b="0" i="0" dirty="0">
              <a:effectLst/>
              <a:latin typeface="IBM Plex Sans"/>
            </a:rPr>
            <a:t>работите с електронни таблици и да експериментирате с тях</a:t>
          </a:r>
          <a:endParaRPr lang="en-US" dirty="0"/>
        </a:p>
      </dgm:t>
    </dgm:pt>
    <dgm:pt modelId="{13ED8B12-FC37-4608-99BC-D4508E5346EE}" type="parTrans" cxnId="{9A3CB441-B1A7-40EB-BB9C-BF41C9D362E7}">
      <dgm:prSet/>
      <dgm:spPr/>
      <dgm:t>
        <a:bodyPr/>
        <a:lstStyle/>
        <a:p>
          <a:endParaRPr lang="en-US"/>
        </a:p>
      </dgm:t>
    </dgm:pt>
    <dgm:pt modelId="{9ABCF8EA-23AC-4F0F-97ED-22E12808C675}" type="sibTrans" cxnId="{9A3CB441-B1A7-40EB-BB9C-BF41C9D362E7}">
      <dgm:prSet/>
      <dgm:spPr/>
      <dgm:t>
        <a:bodyPr/>
        <a:lstStyle/>
        <a:p>
          <a:endParaRPr lang="en-US"/>
        </a:p>
      </dgm:t>
    </dgm:pt>
    <dgm:pt modelId="{AD876E5E-7E3D-47EB-A94D-8BD73F058AD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>
              <a:effectLst/>
              <a:latin typeface="IBM Plex Sans"/>
            </a:rPr>
            <a:t>Диаграма</a:t>
          </a:r>
          <a:endParaRPr lang="en-US" dirty="0"/>
        </a:p>
      </dgm:t>
    </dgm:pt>
    <dgm:pt modelId="{F2C28094-2177-4B98-A959-2E212DC3E955}" type="parTrans" cxnId="{EDBDADAF-160E-498F-8D4D-70A0A89C00EA}">
      <dgm:prSet/>
      <dgm:spPr/>
      <dgm:t>
        <a:bodyPr/>
        <a:lstStyle/>
        <a:p>
          <a:endParaRPr lang="en-US"/>
        </a:p>
      </dgm:t>
    </dgm:pt>
    <dgm:pt modelId="{25D55EDB-C069-4B14-A741-6BE1731CE739}" type="sibTrans" cxnId="{EDBDADAF-160E-498F-8D4D-70A0A89C00EA}">
      <dgm:prSet/>
      <dgm:spPr/>
      <dgm:t>
        <a:bodyPr/>
        <a:lstStyle/>
        <a:p>
          <a:endParaRPr lang="en-US"/>
        </a:p>
      </dgm:t>
    </dgm:pt>
    <dgm:pt modelId="{E5AE912D-E7B5-439C-A406-D13785699BA1}">
      <dgm:prSet phldrT="[Text]"/>
      <dgm:spPr/>
      <dgm:t>
        <a:bodyPr/>
        <a:lstStyle/>
        <a:p>
          <a:r>
            <a:rPr lang="ru-RU" b="1" i="0" dirty="0">
              <a:effectLst/>
              <a:latin typeface="IBM Plex Sans"/>
            </a:rPr>
            <a:t>Ще можете да:</a:t>
          </a:r>
          <a:endParaRPr lang="en-US" dirty="0"/>
        </a:p>
      </dgm:t>
    </dgm:pt>
    <dgm:pt modelId="{77064AFA-CD02-4632-A5DC-994AB9F0BE4B}" type="parTrans" cxnId="{5F20F8F9-B83D-48E0-A2A5-21B981F0F434}">
      <dgm:prSet/>
      <dgm:spPr/>
      <dgm:t>
        <a:bodyPr/>
        <a:lstStyle/>
        <a:p>
          <a:endParaRPr lang="en-US"/>
        </a:p>
      </dgm:t>
    </dgm:pt>
    <dgm:pt modelId="{A28BC827-DD8D-49AE-A107-5F42A0EDDDF2}" type="sibTrans" cxnId="{5F20F8F9-B83D-48E0-A2A5-21B981F0F434}">
      <dgm:prSet/>
      <dgm:spPr/>
      <dgm:t>
        <a:bodyPr/>
        <a:lstStyle/>
        <a:p>
          <a:endParaRPr lang="en-US"/>
        </a:p>
      </dgm:t>
    </dgm:pt>
    <dgm:pt modelId="{E3FDCBE5-717E-473F-9AD9-2E4CDECF90AE}">
      <dgm:prSet phldrT="[Text]"/>
      <dgm:spPr/>
      <dgm:t>
        <a:bodyPr/>
        <a:lstStyle/>
        <a:p>
          <a:r>
            <a:rPr lang="ru-RU" b="0" i="0" dirty="0">
              <a:effectLst/>
              <a:latin typeface="IBM Plex Sans"/>
            </a:rPr>
            <a:t>правите връзка между данни и тяхната графична интерпретация</a:t>
          </a:r>
          <a:endParaRPr lang="en-US" dirty="0"/>
        </a:p>
      </dgm:t>
    </dgm:pt>
    <dgm:pt modelId="{129DCCE0-37F8-454C-85F7-B25D5B1A1B13}" type="parTrans" cxnId="{94DF5E58-3D7F-4FB9-BEAE-864C569E501D}">
      <dgm:prSet/>
      <dgm:spPr/>
      <dgm:t>
        <a:bodyPr/>
        <a:lstStyle/>
        <a:p>
          <a:endParaRPr lang="en-US"/>
        </a:p>
      </dgm:t>
    </dgm:pt>
    <dgm:pt modelId="{D47DD057-7FC7-4B30-9DED-C08A4A6F954A}" type="sibTrans" cxnId="{94DF5E58-3D7F-4FB9-BEAE-864C569E501D}">
      <dgm:prSet/>
      <dgm:spPr/>
      <dgm:t>
        <a:bodyPr/>
        <a:lstStyle/>
        <a:p>
          <a:endParaRPr lang="en-US"/>
        </a:p>
      </dgm:t>
    </dgm:pt>
    <dgm:pt modelId="{2A647653-F216-4C51-9199-A71FD6F4A0AA}">
      <dgm:prSet phldrT="[Text]"/>
      <dgm:spPr/>
      <dgm:t>
        <a:bodyPr/>
        <a:lstStyle/>
        <a:p>
          <a:r>
            <a:rPr lang="ru-RU" b="0" i="0">
              <a:effectLst/>
              <a:latin typeface="IBM Plex Sans"/>
            </a:rPr>
            <a:t>разчитате данни от диаграма</a:t>
          </a:r>
          <a:endParaRPr lang="en-US" dirty="0"/>
        </a:p>
      </dgm:t>
    </dgm:pt>
    <dgm:pt modelId="{008F847C-6D18-4B77-9C74-0D7C52235277}" type="parTrans" cxnId="{039FEB7F-33A0-44A3-9717-B7C6604CF6A8}">
      <dgm:prSet/>
      <dgm:spPr/>
      <dgm:t>
        <a:bodyPr/>
        <a:lstStyle/>
        <a:p>
          <a:endParaRPr lang="en-US"/>
        </a:p>
      </dgm:t>
    </dgm:pt>
    <dgm:pt modelId="{AACC095E-95D0-4985-B616-2163B4D0FD8C}" type="sibTrans" cxnId="{039FEB7F-33A0-44A3-9717-B7C6604CF6A8}">
      <dgm:prSet/>
      <dgm:spPr/>
      <dgm:t>
        <a:bodyPr/>
        <a:lstStyle/>
        <a:p>
          <a:endParaRPr lang="en-US"/>
        </a:p>
      </dgm:t>
    </dgm:pt>
    <dgm:pt modelId="{83803DE8-1890-4A84-9AE5-9D5CDF5B3E4B}" type="pres">
      <dgm:prSet presAssocID="{09025127-0892-4F76-9AA7-95660D2EBC4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C633EB8-5A00-4F35-A679-94BEC206D51E}" type="pres">
      <dgm:prSet presAssocID="{DD68395F-F284-4355-8A74-4EF7975DBB9D}" presName="root" presStyleCnt="0">
        <dgm:presLayoutVars>
          <dgm:chMax/>
          <dgm:chPref val="4"/>
        </dgm:presLayoutVars>
      </dgm:prSet>
      <dgm:spPr/>
    </dgm:pt>
    <dgm:pt modelId="{356292C1-53F5-43E2-8389-02A318FFE114}" type="pres">
      <dgm:prSet presAssocID="{DD68395F-F284-4355-8A74-4EF7975DBB9D}" presName="rootComposite" presStyleCnt="0">
        <dgm:presLayoutVars/>
      </dgm:prSet>
      <dgm:spPr/>
    </dgm:pt>
    <dgm:pt modelId="{31B4061B-E215-4DB3-B1C9-47ACAA5950AD}" type="pres">
      <dgm:prSet presAssocID="{DD68395F-F284-4355-8A74-4EF7975DBB9D}" presName="rootText" presStyleLbl="node0" presStyleIdx="0" presStyleCnt="3">
        <dgm:presLayoutVars>
          <dgm:chMax/>
          <dgm:chPref val="4"/>
        </dgm:presLayoutVars>
      </dgm:prSet>
      <dgm:spPr/>
    </dgm:pt>
    <dgm:pt modelId="{5D36A60F-7B51-4B35-8881-CA664D3A78D1}" type="pres">
      <dgm:prSet presAssocID="{DD68395F-F284-4355-8A74-4EF7975DBB9D}" presName="childShape" presStyleCnt="0">
        <dgm:presLayoutVars>
          <dgm:chMax val="0"/>
          <dgm:chPref val="0"/>
        </dgm:presLayoutVars>
      </dgm:prSet>
      <dgm:spPr/>
    </dgm:pt>
    <dgm:pt modelId="{A1DECC3B-7405-47DE-AF28-BA005C26D13C}" type="pres">
      <dgm:prSet presAssocID="{249EFDDF-EB73-469A-9910-E4D5523773B2}" presName="childComposite" presStyleCnt="0">
        <dgm:presLayoutVars>
          <dgm:chMax val="0"/>
          <dgm:chPref val="0"/>
        </dgm:presLayoutVars>
      </dgm:prSet>
      <dgm:spPr/>
    </dgm:pt>
    <dgm:pt modelId="{0719D3E5-E11F-434B-90FA-1159EA69E017}" type="pres">
      <dgm:prSet presAssocID="{249EFDDF-EB73-469A-9910-E4D5523773B2}" presName="Image" presStyleLbl="node1" presStyleIdx="0" presStyleCnt="4" custLinFactY="200000" custLinFactNeighborX="-19343" custLinFactNeighborY="2823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outline"/>
        </a:ext>
      </dgm:extLst>
    </dgm:pt>
    <dgm:pt modelId="{621C5E3B-79ED-463D-B24E-472C1DE628DD}" type="pres">
      <dgm:prSet presAssocID="{249EFDDF-EB73-469A-9910-E4D5523773B2}" presName="childText" presStyleLbl="lnNode1" presStyleIdx="0" presStyleCnt="4" custLinFactY="200000" custLinFactNeighborX="-3920" custLinFactNeighborY="282323">
        <dgm:presLayoutVars>
          <dgm:chMax val="0"/>
          <dgm:chPref val="0"/>
          <dgm:bulletEnabled val="1"/>
        </dgm:presLayoutVars>
      </dgm:prSet>
      <dgm:spPr/>
    </dgm:pt>
    <dgm:pt modelId="{EB3A65B7-1481-4709-9875-1CC468394A35}" type="pres">
      <dgm:prSet presAssocID="{7A983BCD-4C8B-4A5C-9376-F6333A1F75CF}" presName="root" presStyleCnt="0">
        <dgm:presLayoutVars>
          <dgm:chMax/>
          <dgm:chPref val="4"/>
        </dgm:presLayoutVars>
      </dgm:prSet>
      <dgm:spPr/>
    </dgm:pt>
    <dgm:pt modelId="{1CD71F3F-CD77-4C08-AF25-AD054C765B35}" type="pres">
      <dgm:prSet presAssocID="{7A983BCD-4C8B-4A5C-9376-F6333A1F75CF}" presName="rootComposite" presStyleCnt="0">
        <dgm:presLayoutVars/>
      </dgm:prSet>
      <dgm:spPr/>
    </dgm:pt>
    <dgm:pt modelId="{32C8D295-9238-48E4-95D7-9137A60C9C0E}" type="pres">
      <dgm:prSet presAssocID="{7A983BCD-4C8B-4A5C-9376-F6333A1F75CF}" presName="rootText" presStyleLbl="node0" presStyleIdx="1" presStyleCnt="3">
        <dgm:presLayoutVars>
          <dgm:chMax/>
          <dgm:chPref val="4"/>
        </dgm:presLayoutVars>
      </dgm:prSet>
      <dgm:spPr/>
    </dgm:pt>
    <dgm:pt modelId="{DD5C76D0-1D4E-4925-833A-A51BBCDCAC1B}" type="pres">
      <dgm:prSet presAssocID="{7A983BCD-4C8B-4A5C-9376-F6333A1F75CF}" presName="childShape" presStyleCnt="0">
        <dgm:presLayoutVars>
          <dgm:chMax val="0"/>
          <dgm:chPref val="0"/>
        </dgm:presLayoutVars>
      </dgm:prSet>
      <dgm:spPr/>
    </dgm:pt>
    <dgm:pt modelId="{1DD92265-A7A3-40CD-BD38-98714A321864}" type="pres">
      <dgm:prSet presAssocID="{AD876E5E-7E3D-47EB-A94D-8BD73F058AD5}" presName="childComposite" presStyleCnt="0">
        <dgm:presLayoutVars>
          <dgm:chMax val="0"/>
          <dgm:chPref val="0"/>
        </dgm:presLayoutVars>
      </dgm:prSet>
      <dgm:spPr/>
    </dgm:pt>
    <dgm:pt modelId="{1D0FC66C-7D47-44F8-A91C-5BE732B5AC4E}" type="pres">
      <dgm:prSet presAssocID="{AD876E5E-7E3D-47EB-A94D-8BD73F058AD5}" presName="Image" presStyleLbl="node1" presStyleIdx="1" presStyleCnt="4" custLinFactY="200000" custLinFactNeighborX="-6447" custLinFactNeighborY="2855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03ADDCCB-D79F-4B88-89CF-FFDA939BF6D2}" type="pres">
      <dgm:prSet presAssocID="{AD876E5E-7E3D-47EB-A94D-8BD73F058AD5}" presName="childText" presStyleLbl="lnNode1" presStyleIdx="1" presStyleCnt="4" custLinFactY="200000" custLinFactNeighborX="-3920" custLinFactNeighborY="282323">
        <dgm:presLayoutVars>
          <dgm:chMax val="0"/>
          <dgm:chPref val="0"/>
          <dgm:bulletEnabled val="1"/>
        </dgm:presLayoutVars>
      </dgm:prSet>
      <dgm:spPr/>
    </dgm:pt>
    <dgm:pt modelId="{8813E889-EAF6-4E7C-894C-C9E56B397AD6}" type="pres">
      <dgm:prSet presAssocID="{E5AE912D-E7B5-439C-A406-D13785699BA1}" presName="root" presStyleCnt="0">
        <dgm:presLayoutVars>
          <dgm:chMax/>
          <dgm:chPref val="4"/>
        </dgm:presLayoutVars>
      </dgm:prSet>
      <dgm:spPr/>
    </dgm:pt>
    <dgm:pt modelId="{0E31D314-5C5B-42FA-BEAE-2403879AADFA}" type="pres">
      <dgm:prSet presAssocID="{E5AE912D-E7B5-439C-A406-D13785699BA1}" presName="rootComposite" presStyleCnt="0">
        <dgm:presLayoutVars/>
      </dgm:prSet>
      <dgm:spPr/>
    </dgm:pt>
    <dgm:pt modelId="{479A8894-39F8-475E-9B2F-643C9BC3F6B6}" type="pres">
      <dgm:prSet presAssocID="{E5AE912D-E7B5-439C-A406-D13785699BA1}" presName="rootText" presStyleLbl="node0" presStyleIdx="2" presStyleCnt="3">
        <dgm:presLayoutVars>
          <dgm:chMax/>
          <dgm:chPref val="4"/>
        </dgm:presLayoutVars>
      </dgm:prSet>
      <dgm:spPr/>
    </dgm:pt>
    <dgm:pt modelId="{16A0FC17-0B67-4AAA-8390-E5DCCCA7BCE0}" type="pres">
      <dgm:prSet presAssocID="{E5AE912D-E7B5-439C-A406-D13785699BA1}" presName="childShape" presStyleCnt="0">
        <dgm:presLayoutVars>
          <dgm:chMax val="0"/>
          <dgm:chPref val="0"/>
        </dgm:presLayoutVars>
      </dgm:prSet>
      <dgm:spPr/>
    </dgm:pt>
    <dgm:pt modelId="{16181728-6797-41C3-AE53-707AD02D4FFD}" type="pres">
      <dgm:prSet presAssocID="{E3FDCBE5-717E-473F-9AD9-2E4CDECF90AE}" presName="childComposite" presStyleCnt="0">
        <dgm:presLayoutVars>
          <dgm:chMax val="0"/>
          <dgm:chPref val="0"/>
        </dgm:presLayoutVars>
      </dgm:prSet>
      <dgm:spPr/>
    </dgm:pt>
    <dgm:pt modelId="{4E869052-11E9-456E-8399-E384C9B4A3DF}" type="pres">
      <dgm:prSet presAssocID="{E3FDCBE5-717E-473F-9AD9-2E4CDECF90AE}" presName="Image" presStyleLbl="node1" presStyleIdx="2" presStyleCnt="4" custLinFactY="200000" custLinFactNeighborX="-19343" custLinFactNeighborY="27713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 with solid fill"/>
        </a:ext>
      </dgm:extLst>
    </dgm:pt>
    <dgm:pt modelId="{DD357A04-398D-4D7C-BF03-D53435A37868}" type="pres">
      <dgm:prSet presAssocID="{E3FDCBE5-717E-473F-9AD9-2E4CDECF90AE}" presName="childText" presStyleLbl="lnNode1" presStyleIdx="2" presStyleCnt="4" custLinFactY="200000" custLinFactNeighborX="-5554" custLinFactNeighborY="282323">
        <dgm:presLayoutVars>
          <dgm:chMax val="0"/>
          <dgm:chPref val="0"/>
          <dgm:bulletEnabled val="1"/>
        </dgm:presLayoutVars>
      </dgm:prSet>
      <dgm:spPr/>
    </dgm:pt>
    <dgm:pt modelId="{1FBBB787-2429-4130-8886-4027706D72DF}" type="pres">
      <dgm:prSet presAssocID="{2A647653-F216-4C51-9199-A71FD6F4A0AA}" presName="childComposite" presStyleCnt="0">
        <dgm:presLayoutVars>
          <dgm:chMax val="0"/>
          <dgm:chPref val="0"/>
        </dgm:presLayoutVars>
      </dgm:prSet>
      <dgm:spPr/>
    </dgm:pt>
    <dgm:pt modelId="{B4793092-9532-4834-A062-81603FEA10B0}" type="pres">
      <dgm:prSet presAssocID="{2A647653-F216-4C51-9199-A71FD6F4A0AA}" presName="Image" presStyleLbl="node1" presStyleIdx="3" presStyleCnt="4" custLinFactY="200000" custLinFactNeighborX="-19343" custLinFactNeighborY="27713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 chart with solid fill"/>
        </a:ext>
      </dgm:extLst>
    </dgm:pt>
    <dgm:pt modelId="{2C6BCFB8-D758-4B20-BCCE-243EB7D82E33}" type="pres">
      <dgm:prSet presAssocID="{2A647653-F216-4C51-9199-A71FD6F4A0AA}" presName="childText" presStyleLbl="lnNode1" presStyleIdx="3" presStyleCnt="4" custLinFactY="200000" custLinFactNeighborX="-5554" custLinFactNeighborY="277135">
        <dgm:presLayoutVars>
          <dgm:chMax val="0"/>
          <dgm:chPref val="0"/>
          <dgm:bulletEnabled val="1"/>
        </dgm:presLayoutVars>
      </dgm:prSet>
      <dgm:spPr/>
    </dgm:pt>
  </dgm:ptLst>
  <dgm:cxnLst>
    <dgm:cxn modelId="{FD29BC36-9182-4FE9-A309-A237D3BAA851}" type="presOf" srcId="{E5AE912D-E7B5-439C-A406-D13785699BA1}" destId="{479A8894-39F8-475E-9B2F-643C9BC3F6B6}" srcOrd="0" destOrd="0" presId="urn:microsoft.com/office/officeart/2008/layout/PictureAccentList"/>
    <dgm:cxn modelId="{EF1F685B-7E42-436A-AF82-CF72F30B8124}" type="presOf" srcId="{DD68395F-F284-4355-8A74-4EF7975DBB9D}" destId="{31B4061B-E215-4DB3-B1C9-47ACAA5950AD}" srcOrd="0" destOrd="0" presId="urn:microsoft.com/office/officeart/2008/layout/PictureAccentList"/>
    <dgm:cxn modelId="{D3B57C60-3F01-4132-A89D-7B92CD378820}" type="presOf" srcId="{09025127-0892-4F76-9AA7-95660D2EBC43}" destId="{83803DE8-1890-4A84-9AE5-9D5CDF5B3E4B}" srcOrd="0" destOrd="0" presId="urn:microsoft.com/office/officeart/2008/layout/PictureAccentList"/>
    <dgm:cxn modelId="{9A3CB441-B1A7-40EB-BB9C-BF41C9D362E7}" srcId="{DD68395F-F284-4355-8A74-4EF7975DBB9D}" destId="{249EFDDF-EB73-469A-9910-E4D5523773B2}" srcOrd="0" destOrd="0" parTransId="{13ED8B12-FC37-4608-99BC-D4508E5346EE}" sibTransId="{9ABCF8EA-23AC-4F0F-97ED-22E12808C675}"/>
    <dgm:cxn modelId="{F9D1DF66-C8DB-46BC-8D16-53D4DD454CD0}" srcId="{09025127-0892-4F76-9AA7-95660D2EBC43}" destId="{7A983BCD-4C8B-4A5C-9376-F6333A1F75CF}" srcOrd="1" destOrd="0" parTransId="{5425DD7A-4175-43EE-AF6C-F5C07F369DD3}" sibTransId="{054D81D5-7C52-4971-937E-D5187BC851CB}"/>
    <dgm:cxn modelId="{94DF5E58-3D7F-4FB9-BEAE-864C569E501D}" srcId="{E5AE912D-E7B5-439C-A406-D13785699BA1}" destId="{E3FDCBE5-717E-473F-9AD9-2E4CDECF90AE}" srcOrd="0" destOrd="0" parTransId="{129DCCE0-37F8-454C-85F7-B25D5B1A1B13}" sibTransId="{D47DD057-7FC7-4B30-9DED-C08A4A6F954A}"/>
    <dgm:cxn modelId="{F7E4327E-8E23-431B-B36D-CD5282C282E3}" type="presOf" srcId="{249EFDDF-EB73-469A-9910-E4D5523773B2}" destId="{621C5E3B-79ED-463D-B24E-472C1DE628DD}" srcOrd="0" destOrd="0" presId="urn:microsoft.com/office/officeart/2008/layout/PictureAccentList"/>
    <dgm:cxn modelId="{039FEB7F-33A0-44A3-9717-B7C6604CF6A8}" srcId="{E5AE912D-E7B5-439C-A406-D13785699BA1}" destId="{2A647653-F216-4C51-9199-A71FD6F4A0AA}" srcOrd="1" destOrd="0" parTransId="{008F847C-6D18-4B77-9C74-0D7C52235277}" sibTransId="{AACC095E-95D0-4985-B616-2163B4D0FD8C}"/>
    <dgm:cxn modelId="{3F52D985-4E95-4860-BF1E-D99B653213AA}" type="presOf" srcId="{AD876E5E-7E3D-47EB-A94D-8BD73F058AD5}" destId="{03ADDCCB-D79F-4B88-89CF-FFDA939BF6D2}" srcOrd="0" destOrd="0" presId="urn:microsoft.com/office/officeart/2008/layout/PictureAccentList"/>
    <dgm:cxn modelId="{04DD5EA7-4762-49C1-A53D-67654C49507A}" type="presOf" srcId="{2A647653-F216-4C51-9199-A71FD6F4A0AA}" destId="{2C6BCFB8-D758-4B20-BCCE-243EB7D82E33}" srcOrd="0" destOrd="0" presId="urn:microsoft.com/office/officeart/2008/layout/PictureAccentList"/>
    <dgm:cxn modelId="{EDBDADAF-160E-498F-8D4D-70A0A89C00EA}" srcId="{7A983BCD-4C8B-4A5C-9376-F6333A1F75CF}" destId="{AD876E5E-7E3D-47EB-A94D-8BD73F058AD5}" srcOrd="0" destOrd="0" parTransId="{F2C28094-2177-4B98-A959-2E212DC3E955}" sibTransId="{25D55EDB-C069-4B14-A741-6BE1731CE739}"/>
    <dgm:cxn modelId="{418406BC-B628-4115-84D9-083F5413E833}" srcId="{09025127-0892-4F76-9AA7-95660D2EBC43}" destId="{DD68395F-F284-4355-8A74-4EF7975DBB9D}" srcOrd="0" destOrd="0" parTransId="{AEB20C1B-F4BE-4690-A451-F07469DD655A}" sibTransId="{A6781049-DC3D-4039-A21C-FB6C0FA3A728}"/>
    <dgm:cxn modelId="{C26831E4-CEF3-4EE2-9E35-8BE57A93F3C6}" type="presOf" srcId="{E3FDCBE5-717E-473F-9AD9-2E4CDECF90AE}" destId="{DD357A04-398D-4D7C-BF03-D53435A37868}" srcOrd="0" destOrd="0" presId="urn:microsoft.com/office/officeart/2008/layout/PictureAccentList"/>
    <dgm:cxn modelId="{A7FEB8F3-15C1-4BF5-B0CB-081255A58389}" type="presOf" srcId="{7A983BCD-4C8B-4A5C-9376-F6333A1F75CF}" destId="{32C8D295-9238-48E4-95D7-9137A60C9C0E}" srcOrd="0" destOrd="0" presId="urn:microsoft.com/office/officeart/2008/layout/PictureAccentList"/>
    <dgm:cxn modelId="{5F20F8F9-B83D-48E0-A2A5-21B981F0F434}" srcId="{09025127-0892-4F76-9AA7-95660D2EBC43}" destId="{E5AE912D-E7B5-439C-A406-D13785699BA1}" srcOrd="2" destOrd="0" parTransId="{77064AFA-CD02-4632-A5DC-994AB9F0BE4B}" sibTransId="{A28BC827-DD8D-49AE-A107-5F42A0EDDDF2}"/>
    <dgm:cxn modelId="{4534736D-5FFC-4E7E-B062-3471F6F3D25C}" type="presParOf" srcId="{83803DE8-1890-4A84-9AE5-9D5CDF5B3E4B}" destId="{FC633EB8-5A00-4F35-A679-94BEC206D51E}" srcOrd="0" destOrd="0" presId="urn:microsoft.com/office/officeart/2008/layout/PictureAccentList"/>
    <dgm:cxn modelId="{380182B2-FD23-4295-90C3-C9CCD05F251E}" type="presParOf" srcId="{FC633EB8-5A00-4F35-A679-94BEC206D51E}" destId="{356292C1-53F5-43E2-8389-02A318FFE114}" srcOrd="0" destOrd="0" presId="urn:microsoft.com/office/officeart/2008/layout/PictureAccentList"/>
    <dgm:cxn modelId="{B0053759-E841-4BC4-9C93-121F5C36DF08}" type="presParOf" srcId="{356292C1-53F5-43E2-8389-02A318FFE114}" destId="{31B4061B-E215-4DB3-B1C9-47ACAA5950AD}" srcOrd="0" destOrd="0" presId="urn:microsoft.com/office/officeart/2008/layout/PictureAccentList"/>
    <dgm:cxn modelId="{D3B6BC28-2071-41C9-9778-5DCA309C0626}" type="presParOf" srcId="{FC633EB8-5A00-4F35-A679-94BEC206D51E}" destId="{5D36A60F-7B51-4B35-8881-CA664D3A78D1}" srcOrd="1" destOrd="0" presId="urn:microsoft.com/office/officeart/2008/layout/PictureAccentList"/>
    <dgm:cxn modelId="{59147551-301A-44C7-B74E-2B19086E86D8}" type="presParOf" srcId="{5D36A60F-7B51-4B35-8881-CA664D3A78D1}" destId="{A1DECC3B-7405-47DE-AF28-BA005C26D13C}" srcOrd="0" destOrd="0" presId="urn:microsoft.com/office/officeart/2008/layout/PictureAccentList"/>
    <dgm:cxn modelId="{DAC67AD1-B852-4031-A20B-85FF7BBB85F9}" type="presParOf" srcId="{A1DECC3B-7405-47DE-AF28-BA005C26D13C}" destId="{0719D3E5-E11F-434B-90FA-1159EA69E017}" srcOrd="0" destOrd="0" presId="urn:microsoft.com/office/officeart/2008/layout/PictureAccentList"/>
    <dgm:cxn modelId="{ED621E96-CEFF-41A2-BBBA-402CD0D92F56}" type="presParOf" srcId="{A1DECC3B-7405-47DE-AF28-BA005C26D13C}" destId="{621C5E3B-79ED-463D-B24E-472C1DE628DD}" srcOrd="1" destOrd="0" presId="urn:microsoft.com/office/officeart/2008/layout/PictureAccentList"/>
    <dgm:cxn modelId="{18C78ED0-F811-4632-9291-6BF15DBCD7F7}" type="presParOf" srcId="{83803DE8-1890-4A84-9AE5-9D5CDF5B3E4B}" destId="{EB3A65B7-1481-4709-9875-1CC468394A35}" srcOrd="1" destOrd="0" presId="urn:microsoft.com/office/officeart/2008/layout/PictureAccentList"/>
    <dgm:cxn modelId="{DDADFA65-DA7B-42A1-BF2F-69947BC846FD}" type="presParOf" srcId="{EB3A65B7-1481-4709-9875-1CC468394A35}" destId="{1CD71F3F-CD77-4C08-AF25-AD054C765B35}" srcOrd="0" destOrd="0" presId="urn:microsoft.com/office/officeart/2008/layout/PictureAccentList"/>
    <dgm:cxn modelId="{BB9FFDD9-D60B-4CB5-AE23-A1EFFB35E51D}" type="presParOf" srcId="{1CD71F3F-CD77-4C08-AF25-AD054C765B35}" destId="{32C8D295-9238-48E4-95D7-9137A60C9C0E}" srcOrd="0" destOrd="0" presId="urn:microsoft.com/office/officeart/2008/layout/PictureAccentList"/>
    <dgm:cxn modelId="{A7AF7C30-0135-49A7-84EC-A83CAB492468}" type="presParOf" srcId="{EB3A65B7-1481-4709-9875-1CC468394A35}" destId="{DD5C76D0-1D4E-4925-833A-A51BBCDCAC1B}" srcOrd="1" destOrd="0" presId="urn:microsoft.com/office/officeart/2008/layout/PictureAccentList"/>
    <dgm:cxn modelId="{ABC18CBF-AADB-4E00-96B9-3ED030BF80BC}" type="presParOf" srcId="{DD5C76D0-1D4E-4925-833A-A51BBCDCAC1B}" destId="{1DD92265-A7A3-40CD-BD38-98714A321864}" srcOrd="0" destOrd="0" presId="urn:microsoft.com/office/officeart/2008/layout/PictureAccentList"/>
    <dgm:cxn modelId="{C3801AEC-4747-4963-9B68-1183321DEE98}" type="presParOf" srcId="{1DD92265-A7A3-40CD-BD38-98714A321864}" destId="{1D0FC66C-7D47-44F8-A91C-5BE732B5AC4E}" srcOrd="0" destOrd="0" presId="urn:microsoft.com/office/officeart/2008/layout/PictureAccentList"/>
    <dgm:cxn modelId="{D6E6E834-BE22-4B4E-AC98-1A54920D6D80}" type="presParOf" srcId="{1DD92265-A7A3-40CD-BD38-98714A321864}" destId="{03ADDCCB-D79F-4B88-89CF-FFDA939BF6D2}" srcOrd="1" destOrd="0" presId="urn:microsoft.com/office/officeart/2008/layout/PictureAccentList"/>
    <dgm:cxn modelId="{00DF7DDB-7D91-4BB4-8183-93813301BDE8}" type="presParOf" srcId="{83803DE8-1890-4A84-9AE5-9D5CDF5B3E4B}" destId="{8813E889-EAF6-4E7C-894C-C9E56B397AD6}" srcOrd="2" destOrd="0" presId="urn:microsoft.com/office/officeart/2008/layout/PictureAccentList"/>
    <dgm:cxn modelId="{0065148F-B55C-4D79-BE9C-B56575199E1A}" type="presParOf" srcId="{8813E889-EAF6-4E7C-894C-C9E56B397AD6}" destId="{0E31D314-5C5B-42FA-BEAE-2403879AADFA}" srcOrd="0" destOrd="0" presId="urn:microsoft.com/office/officeart/2008/layout/PictureAccentList"/>
    <dgm:cxn modelId="{C9FDBC20-C78A-49BB-AF78-EEF9B094A3AD}" type="presParOf" srcId="{0E31D314-5C5B-42FA-BEAE-2403879AADFA}" destId="{479A8894-39F8-475E-9B2F-643C9BC3F6B6}" srcOrd="0" destOrd="0" presId="urn:microsoft.com/office/officeart/2008/layout/PictureAccentList"/>
    <dgm:cxn modelId="{434DF07F-3E09-41F3-87AC-80393A38F4DC}" type="presParOf" srcId="{8813E889-EAF6-4E7C-894C-C9E56B397AD6}" destId="{16A0FC17-0B67-4AAA-8390-E5DCCCA7BCE0}" srcOrd="1" destOrd="0" presId="urn:microsoft.com/office/officeart/2008/layout/PictureAccentList"/>
    <dgm:cxn modelId="{1C38C712-A41B-49A7-BD87-19C4CBFA160F}" type="presParOf" srcId="{16A0FC17-0B67-4AAA-8390-E5DCCCA7BCE0}" destId="{16181728-6797-41C3-AE53-707AD02D4FFD}" srcOrd="0" destOrd="0" presId="urn:microsoft.com/office/officeart/2008/layout/PictureAccentList"/>
    <dgm:cxn modelId="{84D3E83F-02F6-446E-93DB-920AA7239734}" type="presParOf" srcId="{16181728-6797-41C3-AE53-707AD02D4FFD}" destId="{4E869052-11E9-456E-8399-E384C9B4A3DF}" srcOrd="0" destOrd="0" presId="urn:microsoft.com/office/officeart/2008/layout/PictureAccentList"/>
    <dgm:cxn modelId="{7597CE4E-0C66-43F2-B50A-1FE47A1370B9}" type="presParOf" srcId="{16181728-6797-41C3-AE53-707AD02D4FFD}" destId="{DD357A04-398D-4D7C-BF03-D53435A37868}" srcOrd="1" destOrd="0" presId="urn:microsoft.com/office/officeart/2008/layout/PictureAccentList"/>
    <dgm:cxn modelId="{9A303DF3-B027-4E62-A24B-E3DD239B3790}" type="presParOf" srcId="{16A0FC17-0B67-4AAA-8390-E5DCCCA7BCE0}" destId="{1FBBB787-2429-4130-8886-4027706D72DF}" srcOrd="1" destOrd="0" presId="urn:microsoft.com/office/officeart/2008/layout/PictureAccentList"/>
    <dgm:cxn modelId="{A0B3C382-E80D-43FF-A3DB-35F45E5ED350}" type="presParOf" srcId="{1FBBB787-2429-4130-8886-4027706D72DF}" destId="{B4793092-9532-4834-A062-81603FEA10B0}" srcOrd="0" destOrd="0" presId="urn:microsoft.com/office/officeart/2008/layout/PictureAccentList"/>
    <dgm:cxn modelId="{849A6F03-3812-41D0-BCF7-4B21BBF0C443}" type="presParOf" srcId="{1FBBB787-2429-4130-8886-4027706D72DF}" destId="{2C6BCFB8-D758-4B20-BCCE-243EB7D82E3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25127-0892-4F76-9AA7-95660D2EBC43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68395F-F284-4355-8A74-4EF7975DBB9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i="0" dirty="0">
              <a:effectLst/>
              <a:latin typeface="IBM Plex Sans"/>
            </a:rPr>
            <a:t>В този урок ще се упражните да:</a:t>
          </a:r>
          <a:r>
            <a:rPr lang="ru-RU" b="0" i="0" dirty="0">
              <a:effectLst/>
              <a:latin typeface="IBM Plex Sans"/>
            </a:rPr>
            <a:t> </a:t>
          </a:r>
          <a:endParaRPr lang="en-US" dirty="0"/>
        </a:p>
      </dgm:t>
    </dgm:pt>
    <dgm:pt modelId="{AEB20C1B-F4BE-4690-A451-F07469DD655A}" type="parTrans" cxnId="{418406BC-B628-4115-84D9-083F5413E833}">
      <dgm:prSet/>
      <dgm:spPr/>
      <dgm:t>
        <a:bodyPr/>
        <a:lstStyle/>
        <a:p>
          <a:endParaRPr lang="en-US"/>
        </a:p>
      </dgm:t>
    </dgm:pt>
    <dgm:pt modelId="{A6781049-DC3D-4039-A21C-FB6C0FA3A728}" type="sibTrans" cxnId="{418406BC-B628-4115-84D9-083F5413E833}">
      <dgm:prSet/>
      <dgm:spPr/>
      <dgm:t>
        <a:bodyPr/>
        <a:lstStyle/>
        <a:p>
          <a:endParaRPr lang="en-US"/>
        </a:p>
      </dgm:t>
    </dgm:pt>
    <dgm:pt modelId="{7A983BCD-4C8B-4A5C-9376-F6333A1F75C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i="0" dirty="0">
              <a:effectLst/>
              <a:latin typeface="IBM Plex Sans"/>
            </a:rPr>
            <a:t>Ще научите какво е:</a:t>
          </a:r>
          <a:endParaRPr lang="en-US" dirty="0"/>
        </a:p>
      </dgm:t>
    </dgm:pt>
    <dgm:pt modelId="{5425DD7A-4175-43EE-AF6C-F5C07F369DD3}" type="parTrans" cxnId="{F9D1DF66-C8DB-46BC-8D16-53D4DD454CD0}">
      <dgm:prSet/>
      <dgm:spPr/>
      <dgm:t>
        <a:bodyPr/>
        <a:lstStyle/>
        <a:p>
          <a:endParaRPr lang="en-US"/>
        </a:p>
      </dgm:t>
    </dgm:pt>
    <dgm:pt modelId="{054D81D5-7C52-4971-937E-D5187BC851CB}" type="sibTrans" cxnId="{F9D1DF66-C8DB-46BC-8D16-53D4DD454CD0}">
      <dgm:prSet/>
      <dgm:spPr/>
      <dgm:t>
        <a:bodyPr/>
        <a:lstStyle/>
        <a:p>
          <a:endParaRPr lang="en-US"/>
        </a:p>
      </dgm:t>
    </dgm:pt>
    <dgm:pt modelId="{249EFDDF-EB73-469A-9910-E4D5523773B2}">
      <dgm:prSet phldrT="[Text]"/>
      <dgm:spPr/>
      <dgm:t>
        <a:bodyPr/>
        <a:lstStyle/>
        <a:p>
          <a:r>
            <a:rPr lang="ru-RU" b="0" i="0" dirty="0">
              <a:effectLst/>
              <a:latin typeface="IBM Plex Sans"/>
            </a:rPr>
            <a:t>работите с електронни таблици и да експериментирате с тях</a:t>
          </a:r>
          <a:endParaRPr lang="en-US" dirty="0"/>
        </a:p>
      </dgm:t>
    </dgm:pt>
    <dgm:pt modelId="{13ED8B12-FC37-4608-99BC-D4508E5346EE}" type="parTrans" cxnId="{9A3CB441-B1A7-40EB-BB9C-BF41C9D362E7}">
      <dgm:prSet/>
      <dgm:spPr/>
      <dgm:t>
        <a:bodyPr/>
        <a:lstStyle/>
        <a:p>
          <a:endParaRPr lang="en-US"/>
        </a:p>
      </dgm:t>
    </dgm:pt>
    <dgm:pt modelId="{9ABCF8EA-23AC-4F0F-97ED-22E12808C675}" type="sibTrans" cxnId="{9A3CB441-B1A7-40EB-BB9C-BF41C9D362E7}">
      <dgm:prSet/>
      <dgm:spPr/>
      <dgm:t>
        <a:bodyPr/>
        <a:lstStyle/>
        <a:p>
          <a:endParaRPr lang="en-US"/>
        </a:p>
      </dgm:t>
    </dgm:pt>
    <dgm:pt modelId="{AD876E5E-7E3D-47EB-A94D-8BD73F058AD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>
              <a:effectLst/>
              <a:latin typeface="IBM Plex Sans"/>
            </a:rPr>
            <a:t>Диаграма</a:t>
          </a:r>
          <a:endParaRPr lang="en-US" dirty="0"/>
        </a:p>
      </dgm:t>
    </dgm:pt>
    <dgm:pt modelId="{F2C28094-2177-4B98-A959-2E212DC3E955}" type="parTrans" cxnId="{EDBDADAF-160E-498F-8D4D-70A0A89C00EA}">
      <dgm:prSet/>
      <dgm:spPr/>
      <dgm:t>
        <a:bodyPr/>
        <a:lstStyle/>
        <a:p>
          <a:endParaRPr lang="en-US"/>
        </a:p>
      </dgm:t>
    </dgm:pt>
    <dgm:pt modelId="{25D55EDB-C069-4B14-A741-6BE1731CE739}" type="sibTrans" cxnId="{EDBDADAF-160E-498F-8D4D-70A0A89C00EA}">
      <dgm:prSet/>
      <dgm:spPr/>
      <dgm:t>
        <a:bodyPr/>
        <a:lstStyle/>
        <a:p>
          <a:endParaRPr lang="en-US"/>
        </a:p>
      </dgm:t>
    </dgm:pt>
    <dgm:pt modelId="{E5AE912D-E7B5-439C-A406-D13785699BA1}">
      <dgm:prSet phldrT="[Text]"/>
      <dgm:spPr/>
      <dgm:t>
        <a:bodyPr/>
        <a:lstStyle/>
        <a:p>
          <a:r>
            <a:rPr lang="ru-RU" b="1" i="0" dirty="0">
              <a:effectLst/>
              <a:latin typeface="IBM Plex Sans"/>
            </a:rPr>
            <a:t>Ще можете да:</a:t>
          </a:r>
          <a:endParaRPr lang="en-US" dirty="0"/>
        </a:p>
      </dgm:t>
    </dgm:pt>
    <dgm:pt modelId="{77064AFA-CD02-4632-A5DC-994AB9F0BE4B}" type="parTrans" cxnId="{5F20F8F9-B83D-48E0-A2A5-21B981F0F434}">
      <dgm:prSet/>
      <dgm:spPr/>
      <dgm:t>
        <a:bodyPr/>
        <a:lstStyle/>
        <a:p>
          <a:endParaRPr lang="en-US"/>
        </a:p>
      </dgm:t>
    </dgm:pt>
    <dgm:pt modelId="{A28BC827-DD8D-49AE-A107-5F42A0EDDDF2}" type="sibTrans" cxnId="{5F20F8F9-B83D-48E0-A2A5-21B981F0F434}">
      <dgm:prSet/>
      <dgm:spPr/>
      <dgm:t>
        <a:bodyPr/>
        <a:lstStyle/>
        <a:p>
          <a:endParaRPr lang="en-US"/>
        </a:p>
      </dgm:t>
    </dgm:pt>
    <dgm:pt modelId="{E3FDCBE5-717E-473F-9AD9-2E4CDECF90AE}">
      <dgm:prSet phldrT="[Text]"/>
      <dgm:spPr/>
      <dgm:t>
        <a:bodyPr/>
        <a:lstStyle/>
        <a:p>
          <a:r>
            <a:rPr lang="ru-RU" b="0" i="0" dirty="0">
              <a:effectLst/>
              <a:latin typeface="IBM Plex Sans"/>
            </a:rPr>
            <a:t>правите връзка между данни и тяхната графична интерпретация</a:t>
          </a:r>
          <a:endParaRPr lang="en-US" dirty="0"/>
        </a:p>
      </dgm:t>
    </dgm:pt>
    <dgm:pt modelId="{129DCCE0-37F8-454C-85F7-B25D5B1A1B13}" type="parTrans" cxnId="{94DF5E58-3D7F-4FB9-BEAE-864C569E501D}">
      <dgm:prSet/>
      <dgm:spPr/>
      <dgm:t>
        <a:bodyPr/>
        <a:lstStyle/>
        <a:p>
          <a:endParaRPr lang="en-US"/>
        </a:p>
      </dgm:t>
    </dgm:pt>
    <dgm:pt modelId="{D47DD057-7FC7-4B30-9DED-C08A4A6F954A}" type="sibTrans" cxnId="{94DF5E58-3D7F-4FB9-BEAE-864C569E501D}">
      <dgm:prSet/>
      <dgm:spPr/>
      <dgm:t>
        <a:bodyPr/>
        <a:lstStyle/>
        <a:p>
          <a:endParaRPr lang="en-US"/>
        </a:p>
      </dgm:t>
    </dgm:pt>
    <dgm:pt modelId="{2A647653-F216-4C51-9199-A71FD6F4A0AA}">
      <dgm:prSet phldrT="[Text]"/>
      <dgm:spPr/>
      <dgm:t>
        <a:bodyPr/>
        <a:lstStyle/>
        <a:p>
          <a:r>
            <a:rPr lang="ru-RU" b="0" i="0">
              <a:effectLst/>
              <a:latin typeface="IBM Plex Sans"/>
            </a:rPr>
            <a:t>разчитате данни от диаграма</a:t>
          </a:r>
          <a:endParaRPr lang="en-US" dirty="0"/>
        </a:p>
      </dgm:t>
    </dgm:pt>
    <dgm:pt modelId="{008F847C-6D18-4B77-9C74-0D7C52235277}" type="parTrans" cxnId="{039FEB7F-33A0-44A3-9717-B7C6604CF6A8}">
      <dgm:prSet/>
      <dgm:spPr/>
      <dgm:t>
        <a:bodyPr/>
        <a:lstStyle/>
        <a:p>
          <a:endParaRPr lang="en-US"/>
        </a:p>
      </dgm:t>
    </dgm:pt>
    <dgm:pt modelId="{AACC095E-95D0-4985-B616-2163B4D0FD8C}" type="sibTrans" cxnId="{039FEB7F-33A0-44A3-9717-B7C6604CF6A8}">
      <dgm:prSet/>
      <dgm:spPr/>
      <dgm:t>
        <a:bodyPr/>
        <a:lstStyle/>
        <a:p>
          <a:endParaRPr lang="en-US"/>
        </a:p>
      </dgm:t>
    </dgm:pt>
    <dgm:pt modelId="{83803DE8-1890-4A84-9AE5-9D5CDF5B3E4B}" type="pres">
      <dgm:prSet presAssocID="{09025127-0892-4F76-9AA7-95660D2EBC4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C633EB8-5A00-4F35-A679-94BEC206D51E}" type="pres">
      <dgm:prSet presAssocID="{DD68395F-F284-4355-8A74-4EF7975DBB9D}" presName="root" presStyleCnt="0">
        <dgm:presLayoutVars>
          <dgm:chMax/>
          <dgm:chPref val="4"/>
        </dgm:presLayoutVars>
      </dgm:prSet>
      <dgm:spPr/>
    </dgm:pt>
    <dgm:pt modelId="{356292C1-53F5-43E2-8389-02A318FFE114}" type="pres">
      <dgm:prSet presAssocID="{DD68395F-F284-4355-8A74-4EF7975DBB9D}" presName="rootComposite" presStyleCnt="0">
        <dgm:presLayoutVars/>
      </dgm:prSet>
      <dgm:spPr/>
    </dgm:pt>
    <dgm:pt modelId="{31B4061B-E215-4DB3-B1C9-47ACAA5950AD}" type="pres">
      <dgm:prSet presAssocID="{DD68395F-F284-4355-8A74-4EF7975DBB9D}" presName="rootText" presStyleLbl="node0" presStyleIdx="0" presStyleCnt="3">
        <dgm:presLayoutVars>
          <dgm:chMax/>
          <dgm:chPref val="4"/>
        </dgm:presLayoutVars>
      </dgm:prSet>
      <dgm:spPr/>
    </dgm:pt>
    <dgm:pt modelId="{5D36A60F-7B51-4B35-8881-CA664D3A78D1}" type="pres">
      <dgm:prSet presAssocID="{DD68395F-F284-4355-8A74-4EF7975DBB9D}" presName="childShape" presStyleCnt="0">
        <dgm:presLayoutVars>
          <dgm:chMax val="0"/>
          <dgm:chPref val="0"/>
        </dgm:presLayoutVars>
      </dgm:prSet>
      <dgm:spPr/>
    </dgm:pt>
    <dgm:pt modelId="{A1DECC3B-7405-47DE-AF28-BA005C26D13C}" type="pres">
      <dgm:prSet presAssocID="{249EFDDF-EB73-469A-9910-E4D5523773B2}" presName="childComposite" presStyleCnt="0">
        <dgm:presLayoutVars>
          <dgm:chMax val="0"/>
          <dgm:chPref val="0"/>
        </dgm:presLayoutVars>
      </dgm:prSet>
      <dgm:spPr/>
    </dgm:pt>
    <dgm:pt modelId="{0719D3E5-E11F-434B-90FA-1159EA69E017}" type="pres">
      <dgm:prSet presAssocID="{249EFDDF-EB73-469A-9910-E4D5523773B2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outline"/>
        </a:ext>
      </dgm:extLst>
    </dgm:pt>
    <dgm:pt modelId="{621C5E3B-79ED-463D-B24E-472C1DE628DD}" type="pres">
      <dgm:prSet presAssocID="{249EFDDF-EB73-469A-9910-E4D5523773B2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EB3A65B7-1481-4709-9875-1CC468394A35}" type="pres">
      <dgm:prSet presAssocID="{7A983BCD-4C8B-4A5C-9376-F6333A1F75CF}" presName="root" presStyleCnt="0">
        <dgm:presLayoutVars>
          <dgm:chMax/>
          <dgm:chPref val="4"/>
        </dgm:presLayoutVars>
      </dgm:prSet>
      <dgm:spPr/>
    </dgm:pt>
    <dgm:pt modelId="{1CD71F3F-CD77-4C08-AF25-AD054C765B35}" type="pres">
      <dgm:prSet presAssocID="{7A983BCD-4C8B-4A5C-9376-F6333A1F75CF}" presName="rootComposite" presStyleCnt="0">
        <dgm:presLayoutVars/>
      </dgm:prSet>
      <dgm:spPr/>
    </dgm:pt>
    <dgm:pt modelId="{32C8D295-9238-48E4-95D7-9137A60C9C0E}" type="pres">
      <dgm:prSet presAssocID="{7A983BCD-4C8B-4A5C-9376-F6333A1F75CF}" presName="rootText" presStyleLbl="node0" presStyleIdx="1" presStyleCnt="3">
        <dgm:presLayoutVars>
          <dgm:chMax/>
          <dgm:chPref val="4"/>
        </dgm:presLayoutVars>
      </dgm:prSet>
      <dgm:spPr/>
    </dgm:pt>
    <dgm:pt modelId="{DD5C76D0-1D4E-4925-833A-A51BBCDCAC1B}" type="pres">
      <dgm:prSet presAssocID="{7A983BCD-4C8B-4A5C-9376-F6333A1F75CF}" presName="childShape" presStyleCnt="0">
        <dgm:presLayoutVars>
          <dgm:chMax val="0"/>
          <dgm:chPref val="0"/>
        </dgm:presLayoutVars>
      </dgm:prSet>
      <dgm:spPr/>
    </dgm:pt>
    <dgm:pt modelId="{1DD92265-A7A3-40CD-BD38-98714A321864}" type="pres">
      <dgm:prSet presAssocID="{AD876E5E-7E3D-47EB-A94D-8BD73F058AD5}" presName="childComposite" presStyleCnt="0">
        <dgm:presLayoutVars>
          <dgm:chMax val="0"/>
          <dgm:chPref val="0"/>
        </dgm:presLayoutVars>
      </dgm:prSet>
      <dgm:spPr/>
    </dgm:pt>
    <dgm:pt modelId="{1D0FC66C-7D47-44F8-A91C-5BE732B5AC4E}" type="pres">
      <dgm:prSet presAssocID="{AD876E5E-7E3D-47EB-A94D-8BD73F058AD5}" presName="Image" presStyleLbl="node1" presStyleIdx="1" presStyleCnt="4" custLinFactNeighborX="-64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03ADDCCB-D79F-4B88-89CF-FFDA939BF6D2}" type="pres">
      <dgm:prSet presAssocID="{AD876E5E-7E3D-47EB-A94D-8BD73F058AD5}" presName="childText" presStyleLbl="lnNode1" presStyleIdx="1" presStyleCnt="4" custLinFactNeighborX="-932" custLinFactNeighborY="-1209">
        <dgm:presLayoutVars>
          <dgm:chMax val="0"/>
          <dgm:chPref val="0"/>
          <dgm:bulletEnabled val="1"/>
        </dgm:presLayoutVars>
      </dgm:prSet>
      <dgm:spPr/>
    </dgm:pt>
    <dgm:pt modelId="{8813E889-EAF6-4E7C-894C-C9E56B397AD6}" type="pres">
      <dgm:prSet presAssocID="{E5AE912D-E7B5-439C-A406-D13785699BA1}" presName="root" presStyleCnt="0">
        <dgm:presLayoutVars>
          <dgm:chMax/>
          <dgm:chPref val="4"/>
        </dgm:presLayoutVars>
      </dgm:prSet>
      <dgm:spPr/>
    </dgm:pt>
    <dgm:pt modelId="{0E31D314-5C5B-42FA-BEAE-2403879AADFA}" type="pres">
      <dgm:prSet presAssocID="{E5AE912D-E7B5-439C-A406-D13785699BA1}" presName="rootComposite" presStyleCnt="0">
        <dgm:presLayoutVars/>
      </dgm:prSet>
      <dgm:spPr/>
    </dgm:pt>
    <dgm:pt modelId="{479A8894-39F8-475E-9B2F-643C9BC3F6B6}" type="pres">
      <dgm:prSet presAssocID="{E5AE912D-E7B5-439C-A406-D13785699BA1}" presName="rootText" presStyleLbl="node0" presStyleIdx="2" presStyleCnt="3">
        <dgm:presLayoutVars>
          <dgm:chMax/>
          <dgm:chPref val="4"/>
        </dgm:presLayoutVars>
      </dgm:prSet>
      <dgm:spPr/>
    </dgm:pt>
    <dgm:pt modelId="{16A0FC17-0B67-4AAA-8390-E5DCCCA7BCE0}" type="pres">
      <dgm:prSet presAssocID="{E5AE912D-E7B5-439C-A406-D13785699BA1}" presName="childShape" presStyleCnt="0">
        <dgm:presLayoutVars>
          <dgm:chMax val="0"/>
          <dgm:chPref val="0"/>
        </dgm:presLayoutVars>
      </dgm:prSet>
      <dgm:spPr/>
    </dgm:pt>
    <dgm:pt modelId="{16181728-6797-41C3-AE53-707AD02D4FFD}" type="pres">
      <dgm:prSet presAssocID="{E3FDCBE5-717E-473F-9AD9-2E4CDECF90AE}" presName="childComposite" presStyleCnt="0">
        <dgm:presLayoutVars>
          <dgm:chMax val="0"/>
          <dgm:chPref val="0"/>
        </dgm:presLayoutVars>
      </dgm:prSet>
      <dgm:spPr/>
    </dgm:pt>
    <dgm:pt modelId="{4E869052-11E9-456E-8399-E384C9B4A3DF}" type="pres">
      <dgm:prSet presAssocID="{E3FDCBE5-717E-473F-9AD9-2E4CDECF90AE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 with solid fill"/>
        </a:ext>
      </dgm:extLst>
    </dgm:pt>
    <dgm:pt modelId="{DD357A04-398D-4D7C-BF03-D53435A37868}" type="pres">
      <dgm:prSet presAssocID="{E3FDCBE5-717E-473F-9AD9-2E4CDECF90AE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1FBBB787-2429-4130-8886-4027706D72DF}" type="pres">
      <dgm:prSet presAssocID="{2A647653-F216-4C51-9199-A71FD6F4A0AA}" presName="childComposite" presStyleCnt="0">
        <dgm:presLayoutVars>
          <dgm:chMax val="0"/>
          <dgm:chPref val="0"/>
        </dgm:presLayoutVars>
      </dgm:prSet>
      <dgm:spPr/>
    </dgm:pt>
    <dgm:pt modelId="{B4793092-9532-4834-A062-81603FEA10B0}" type="pres">
      <dgm:prSet presAssocID="{2A647653-F216-4C51-9199-A71FD6F4A0AA}" presName="Image" presStyleLbl="node1" presStyleIdx="3" presStyleCnt="4" custLinFactNeighborX="1612" custLinFactNeighborY="322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 chart with solid fill"/>
        </a:ext>
      </dgm:extLst>
    </dgm:pt>
    <dgm:pt modelId="{2C6BCFB8-D758-4B20-BCCE-243EB7D82E33}" type="pres">
      <dgm:prSet presAssocID="{2A647653-F216-4C51-9199-A71FD6F4A0AA}" presName="childText" presStyleLbl="lnNode1" presStyleIdx="3" presStyleCnt="4" custLinFactNeighborX="-327" custLinFactNeighborY="6447">
        <dgm:presLayoutVars>
          <dgm:chMax val="0"/>
          <dgm:chPref val="0"/>
          <dgm:bulletEnabled val="1"/>
        </dgm:presLayoutVars>
      </dgm:prSet>
      <dgm:spPr/>
    </dgm:pt>
  </dgm:ptLst>
  <dgm:cxnLst>
    <dgm:cxn modelId="{FD29BC36-9182-4FE9-A309-A237D3BAA851}" type="presOf" srcId="{E5AE912D-E7B5-439C-A406-D13785699BA1}" destId="{479A8894-39F8-475E-9B2F-643C9BC3F6B6}" srcOrd="0" destOrd="0" presId="urn:microsoft.com/office/officeart/2008/layout/PictureAccentList"/>
    <dgm:cxn modelId="{EF1F685B-7E42-436A-AF82-CF72F30B8124}" type="presOf" srcId="{DD68395F-F284-4355-8A74-4EF7975DBB9D}" destId="{31B4061B-E215-4DB3-B1C9-47ACAA5950AD}" srcOrd="0" destOrd="0" presId="urn:microsoft.com/office/officeart/2008/layout/PictureAccentList"/>
    <dgm:cxn modelId="{D3B57C60-3F01-4132-A89D-7B92CD378820}" type="presOf" srcId="{09025127-0892-4F76-9AA7-95660D2EBC43}" destId="{83803DE8-1890-4A84-9AE5-9D5CDF5B3E4B}" srcOrd="0" destOrd="0" presId="urn:microsoft.com/office/officeart/2008/layout/PictureAccentList"/>
    <dgm:cxn modelId="{9A3CB441-B1A7-40EB-BB9C-BF41C9D362E7}" srcId="{DD68395F-F284-4355-8A74-4EF7975DBB9D}" destId="{249EFDDF-EB73-469A-9910-E4D5523773B2}" srcOrd="0" destOrd="0" parTransId="{13ED8B12-FC37-4608-99BC-D4508E5346EE}" sibTransId="{9ABCF8EA-23AC-4F0F-97ED-22E12808C675}"/>
    <dgm:cxn modelId="{F9D1DF66-C8DB-46BC-8D16-53D4DD454CD0}" srcId="{09025127-0892-4F76-9AA7-95660D2EBC43}" destId="{7A983BCD-4C8B-4A5C-9376-F6333A1F75CF}" srcOrd="1" destOrd="0" parTransId="{5425DD7A-4175-43EE-AF6C-F5C07F369DD3}" sibTransId="{054D81D5-7C52-4971-937E-D5187BC851CB}"/>
    <dgm:cxn modelId="{94DF5E58-3D7F-4FB9-BEAE-864C569E501D}" srcId="{E5AE912D-E7B5-439C-A406-D13785699BA1}" destId="{E3FDCBE5-717E-473F-9AD9-2E4CDECF90AE}" srcOrd="0" destOrd="0" parTransId="{129DCCE0-37F8-454C-85F7-B25D5B1A1B13}" sibTransId="{D47DD057-7FC7-4B30-9DED-C08A4A6F954A}"/>
    <dgm:cxn modelId="{F7E4327E-8E23-431B-B36D-CD5282C282E3}" type="presOf" srcId="{249EFDDF-EB73-469A-9910-E4D5523773B2}" destId="{621C5E3B-79ED-463D-B24E-472C1DE628DD}" srcOrd="0" destOrd="0" presId="urn:microsoft.com/office/officeart/2008/layout/PictureAccentList"/>
    <dgm:cxn modelId="{039FEB7F-33A0-44A3-9717-B7C6604CF6A8}" srcId="{E5AE912D-E7B5-439C-A406-D13785699BA1}" destId="{2A647653-F216-4C51-9199-A71FD6F4A0AA}" srcOrd="1" destOrd="0" parTransId="{008F847C-6D18-4B77-9C74-0D7C52235277}" sibTransId="{AACC095E-95D0-4985-B616-2163B4D0FD8C}"/>
    <dgm:cxn modelId="{3F52D985-4E95-4860-BF1E-D99B653213AA}" type="presOf" srcId="{AD876E5E-7E3D-47EB-A94D-8BD73F058AD5}" destId="{03ADDCCB-D79F-4B88-89CF-FFDA939BF6D2}" srcOrd="0" destOrd="0" presId="urn:microsoft.com/office/officeart/2008/layout/PictureAccentList"/>
    <dgm:cxn modelId="{04DD5EA7-4762-49C1-A53D-67654C49507A}" type="presOf" srcId="{2A647653-F216-4C51-9199-A71FD6F4A0AA}" destId="{2C6BCFB8-D758-4B20-BCCE-243EB7D82E33}" srcOrd="0" destOrd="0" presId="urn:microsoft.com/office/officeart/2008/layout/PictureAccentList"/>
    <dgm:cxn modelId="{EDBDADAF-160E-498F-8D4D-70A0A89C00EA}" srcId="{7A983BCD-4C8B-4A5C-9376-F6333A1F75CF}" destId="{AD876E5E-7E3D-47EB-A94D-8BD73F058AD5}" srcOrd="0" destOrd="0" parTransId="{F2C28094-2177-4B98-A959-2E212DC3E955}" sibTransId="{25D55EDB-C069-4B14-A741-6BE1731CE739}"/>
    <dgm:cxn modelId="{418406BC-B628-4115-84D9-083F5413E833}" srcId="{09025127-0892-4F76-9AA7-95660D2EBC43}" destId="{DD68395F-F284-4355-8A74-4EF7975DBB9D}" srcOrd="0" destOrd="0" parTransId="{AEB20C1B-F4BE-4690-A451-F07469DD655A}" sibTransId="{A6781049-DC3D-4039-A21C-FB6C0FA3A728}"/>
    <dgm:cxn modelId="{C26831E4-CEF3-4EE2-9E35-8BE57A93F3C6}" type="presOf" srcId="{E3FDCBE5-717E-473F-9AD9-2E4CDECF90AE}" destId="{DD357A04-398D-4D7C-BF03-D53435A37868}" srcOrd="0" destOrd="0" presId="urn:microsoft.com/office/officeart/2008/layout/PictureAccentList"/>
    <dgm:cxn modelId="{A7FEB8F3-15C1-4BF5-B0CB-081255A58389}" type="presOf" srcId="{7A983BCD-4C8B-4A5C-9376-F6333A1F75CF}" destId="{32C8D295-9238-48E4-95D7-9137A60C9C0E}" srcOrd="0" destOrd="0" presId="urn:microsoft.com/office/officeart/2008/layout/PictureAccentList"/>
    <dgm:cxn modelId="{5F20F8F9-B83D-48E0-A2A5-21B981F0F434}" srcId="{09025127-0892-4F76-9AA7-95660D2EBC43}" destId="{E5AE912D-E7B5-439C-A406-D13785699BA1}" srcOrd="2" destOrd="0" parTransId="{77064AFA-CD02-4632-A5DC-994AB9F0BE4B}" sibTransId="{A28BC827-DD8D-49AE-A107-5F42A0EDDDF2}"/>
    <dgm:cxn modelId="{4534736D-5FFC-4E7E-B062-3471F6F3D25C}" type="presParOf" srcId="{83803DE8-1890-4A84-9AE5-9D5CDF5B3E4B}" destId="{FC633EB8-5A00-4F35-A679-94BEC206D51E}" srcOrd="0" destOrd="0" presId="urn:microsoft.com/office/officeart/2008/layout/PictureAccentList"/>
    <dgm:cxn modelId="{380182B2-FD23-4295-90C3-C9CCD05F251E}" type="presParOf" srcId="{FC633EB8-5A00-4F35-A679-94BEC206D51E}" destId="{356292C1-53F5-43E2-8389-02A318FFE114}" srcOrd="0" destOrd="0" presId="urn:microsoft.com/office/officeart/2008/layout/PictureAccentList"/>
    <dgm:cxn modelId="{B0053759-E841-4BC4-9C93-121F5C36DF08}" type="presParOf" srcId="{356292C1-53F5-43E2-8389-02A318FFE114}" destId="{31B4061B-E215-4DB3-B1C9-47ACAA5950AD}" srcOrd="0" destOrd="0" presId="urn:microsoft.com/office/officeart/2008/layout/PictureAccentList"/>
    <dgm:cxn modelId="{D3B6BC28-2071-41C9-9778-5DCA309C0626}" type="presParOf" srcId="{FC633EB8-5A00-4F35-A679-94BEC206D51E}" destId="{5D36A60F-7B51-4B35-8881-CA664D3A78D1}" srcOrd="1" destOrd="0" presId="urn:microsoft.com/office/officeart/2008/layout/PictureAccentList"/>
    <dgm:cxn modelId="{59147551-301A-44C7-B74E-2B19086E86D8}" type="presParOf" srcId="{5D36A60F-7B51-4B35-8881-CA664D3A78D1}" destId="{A1DECC3B-7405-47DE-AF28-BA005C26D13C}" srcOrd="0" destOrd="0" presId="urn:microsoft.com/office/officeart/2008/layout/PictureAccentList"/>
    <dgm:cxn modelId="{DAC67AD1-B852-4031-A20B-85FF7BBB85F9}" type="presParOf" srcId="{A1DECC3B-7405-47DE-AF28-BA005C26D13C}" destId="{0719D3E5-E11F-434B-90FA-1159EA69E017}" srcOrd="0" destOrd="0" presId="urn:microsoft.com/office/officeart/2008/layout/PictureAccentList"/>
    <dgm:cxn modelId="{ED621E96-CEFF-41A2-BBBA-402CD0D92F56}" type="presParOf" srcId="{A1DECC3B-7405-47DE-AF28-BA005C26D13C}" destId="{621C5E3B-79ED-463D-B24E-472C1DE628DD}" srcOrd="1" destOrd="0" presId="urn:microsoft.com/office/officeart/2008/layout/PictureAccentList"/>
    <dgm:cxn modelId="{18C78ED0-F811-4632-9291-6BF15DBCD7F7}" type="presParOf" srcId="{83803DE8-1890-4A84-9AE5-9D5CDF5B3E4B}" destId="{EB3A65B7-1481-4709-9875-1CC468394A35}" srcOrd="1" destOrd="0" presId="urn:microsoft.com/office/officeart/2008/layout/PictureAccentList"/>
    <dgm:cxn modelId="{DDADFA65-DA7B-42A1-BF2F-69947BC846FD}" type="presParOf" srcId="{EB3A65B7-1481-4709-9875-1CC468394A35}" destId="{1CD71F3F-CD77-4C08-AF25-AD054C765B35}" srcOrd="0" destOrd="0" presId="urn:microsoft.com/office/officeart/2008/layout/PictureAccentList"/>
    <dgm:cxn modelId="{BB9FFDD9-D60B-4CB5-AE23-A1EFFB35E51D}" type="presParOf" srcId="{1CD71F3F-CD77-4C08-AF25-AD054C765B35}" destId="{32C8D295-9238-48E4-95D7-9137A60C9C0E}" srcOrd="0" destOrd="0" presId="urn:microsoft.com/office/officeart/2008/layout/PictureAccentList"/>
    <dgm:cxn modelId="{A7AF7C30-0135-49A7-84EC-A83CAB492468}" type="presParOf" srcId="{EB3A65B7-1481-4709-9875-1CC468394A35}" destId="{DD5C76D0-1D4E-4925-833A-A51BBCDCAC1B}" srcOrd="1" destOrd="0" presId="urn:microsoft.com/office/officeart/2008/layout/PictureAccentList"/>
    <dgm:cxn modelId="{ABC18CBF-AADB-4E00-96B9-3ED030BF80BC}" type="presParOf" srcId="{DD5C76D0-1D4E-4925-833A-A51BBCDCAC1B}" destId="{1DD92265-A7A3-40CD-BD38-98714A321864}" srcOrd="0" destOrd="0" presId="urn:microsoft.com/office/officeart/2008/layout/PictureAccentList"/>
    <dgm:cxn modelId="{C3801AEC-4747-4963-9B68-1183321DEE98}" type="presParOf" srcId="{1DD92265-A7A3-40CD-BD38-98714A321864}" destId="{1D0FC66C-7D47-44F8-A91C-5BE732B5AC4E}" srcOrd="0" destOrd="0" presId="urn:microsoft.com/office/officeart/2008/layout/PictureAccentList"/>
    <dgm:cxn modelId="{D6E6E834-BE22-4B4E-AC98-1A54920D6D80}" type="presParOf" srcId="{1DD92265-A7A3-40CD-BD38-98714A321864}" destId="{03ADDCCB-D79F-4B88-89CF-FFDA939BF6D2}" srcOrd="1" destOrd="0" presId="urn:microsoft.com/office/officeart/2008/layout/PictureAccentList"/>
    <dgm:cxn modelId="{00DF7DDB-7D91-4BB4-8183-93813301BDE8}" type="presParOf" srcId="{83803DE8-1890-4A84-9AE5-9D5CDF5B3E4B}" destId="{8813E889-EAF6-4E7C-894C-C9E56B397AD6}" srcOrd="2" destOrd="0" presId="urn:microsoft.com/office/officeart/2008/layout/PictureAccentList"/>
    <dgm:cxn modelId="{0065148F-B55C-4D79-BE9C-B56575199E1A}" type="presParOf" srcId="{8813E889-EAF6-4E7C-894C-C9E56B397AD6}" destId="{0E31D314-5C5B-42FA-BEAE-2403879AADFA}" srcOrd="0" destOrd="0" presId="urn:microsoft.com/office/officeart/2008/layout/PictureAccentList"/>
    <dgm:cxn modelId="{C9FDBC20-C78A-49BB-AF78-EEF9B094A3AD}" type="presParOf" srcId="{0E31D314-5C5B-42FA-BEAE-2403879AADFA}" destId="{479A8894-39F8-475E-9B2F-643C9BC3F6B6}" srcOrd="0" destOrd="0" presId="urn:microsoft.com/office/officeart/2008/layout/PictureAccentList"/>
    <dgm:cxn modelId="{434DF07F-3E09-41F3-87AC-80393A38F4DC}" type="presParOf" srcId="{8813E889-EAF6-4E7C-894C-C9E56B397AD6}" destId="{16A0FC17-0B67-4AAA-8390-E5DCCCA7BCE0}" srcOrd="1" destOrd="0" presId="urn:microsoft.com/office/officeart/2008/layout/PictureAccentList"/>
    <dgm:cxn modelId="{1C38C712-A41B-49A7-BD87-19C4CBFA160F}" type="presParOf" srcId="{16A0FC17-0B67-4AAA-8390-E5DCCCA7BCE0}" destId="{16181728-6797-41C3-AE53-707AD02D4FFD}" srcOrd="0" destOrd="0" presId="urn:microsoft.com/office/officeart/2008/layout/PictureAccentList"/>
    <dgm:cxn modelId="{84D3E83F-02F6-446E-93DB-920AA7239734}" type="presParOf" srcId="{16181728-6797-41C3-AE53-707AD02D4FFD}" destId="{4E869052-11E9-456E-8399-E384C9B4A3DF}" srcOrd="0" destOrd="0" presId="urn:microsoft.com/office/officeart/2008/layout/PictureAccentList"/>
    <dgm:cxn modelId="{7597CE4E-0C66-43F2-B50A-1FE47A1370B9}" type="presParOf" srcId="{16181728-6797-41C3-AE53-707AD02D4FFD}" destId="{DD357A04-398D-4D7C-BF03-D53435A37868}" srcOrd="1" destOrd="0" presId="urn:microsoft.com/office/officeart/2008/layout/PictureAccentList"/>
    <dgm:cxn modelId="{9A303DF3-B027-4E62-A24B-E3DD239B3790}" type="presParOf" srcId="{16A0FC17-0B67-4AAA-8390-E5DCCCA7BCE0}" destId="{1FBBB787-2429-4130-8886-4027706D72DF}" srcOrd="1" destOrd="0" presId="urn:microsoft.com/office/officeart/2008/layout/PictureAccentList"/>
    <dgm:cxn modelId="{A0B3C382-E80D-43FF-A3DB-35F45E5ED350}" type="presParOf" srcId="{1FBBB787-2429-4130-8886-4027706D72DF}" destId="{B4793092-9532-4834-A062-81603FEA10B0}" srcOrd="0" destOrd="0" presId="urn:microsoft.com/office/officeart/2008/layout/PictureAccentList"/>
    <dgm:cxn modelId="{849A6F03-3812-41D0-BCF7-4B21BBF0C443}" type="presParOf" srcId="{1FBBB787-2429-4130-8886-4027706D72DF}" destId="{2C6BCFB8-D758-4B20-BCCE-243EB7D82E3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4061B-E215-4DB3-B1C9-47ACAA5950AD}">
      <dsp:nvSpPr>
        <dsp:cNvPr id="0" name=""/>
        <dsp:cNvSpPr/>
      </dsp:nvSpPr>
      <dsp:spPr>
        <a:xfrm>
          <a:off x="0" y="2616033"/>
          <a:ext cx="3301075" cy="550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700" b="1" i="0" kern="1200" dirty="0">
              <a:effectLst/>
              <a:latin typeface="IBM Plex Sans"/>
            </a:rPr>
            <a:t>В този урок ще се упражните да:</a:t>
          </a:r>
          <a:r>
            <a:rPr lang="ru-RU" sz="1700" b="0" i="0" kern="1200" dirty="0">
              <a:effectLst/>
              <a:latin typeface="IBM Plex Sans"/>
            </a:rPr>
            <a:t> </a:t>
          </a:r>
          <a:endParaRPr lang="en-US" sz="1700" kern="1200" dirty="0"/>
        </a:p>
      </dsp:txBody>
      <dsp:txXfrm>
        <a:off x="16131" y="2632164"/>
        <a:ext cx="3268813" cy="518481"/>
      </dsp:txXfrm>
    </dsp:sp>
    <dsp:sp modelId="{0719D3E5-E11F-434B-90FA-1159EA69E017}">
      <dsp:nvSpPr>
        <dsp:cNvPr id="0" name=""/>
        <dsp:cNvSpPr/>
      </dsp:nvSpPr>
      <dsp:spPr>
        <a:xfrm>
          <a:off x="0" y="5922275"/>
          <a:ext cx="550743" cy="55074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1C5E3B-79ED-463D-B24E-472C1DE628DD}">
      <dsp:nvSpPr>
        <dsp:cNvPr id="0" name=""/>
        <dsp:cNvSpPr/>
      </dsp:nvSpPr>
      <dsp:spPr>
        <a:xfrm>
          <a:off x="477270" y="5922275"/>
          <a:ext cx="2717287" cy="5507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dirty="0">
              <a:effectLst/>
              <a:latin typeface="IBM Plex Sans"/>
            </a:rPr>
            <a:t>работите с електронни таблици и да експериментирате с тях</a:t>
          </a:r>
          <a:endParaRPr lang="en-US" sz="1100" kern="1200" dirty="0"/>
        </a:p>
      </dsp:txBody>
      <dsp:txXfrm>
        <a:off x="504160" y="5949165"/>
        <a:ext cx="2663507" cy="496963"/>
      </dsp:txXfrm>
    </dsp:sp>
    <dsp:sp modelId="{32C8D295-9238-48E4-95D7-9137A60C9C0E}">
      <dsp:nvSpPr>
        <dsp:cNvPr id="0" name=""/>
        <dsp:cNvSpPr/>
      </dsp:nvSpPr>
      <dsp:spPr>
        <a:xfrm>
          <a:off x="3631183" y="2616033"/>
          <a:ext cx="3301075" cy="550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700" b="1" i="0" kern="1200" dirty="0">
              <a:effectLst/>
              <a:latin typeface="IBM Plex Sans"/>
            </a:rPr>
            <a:t>Ще научите какво е:</a:t>
          </a:r>
          <a:endParaRPr lang="en-US" sz="1700" kern="1200" dirty="0"/>
        </a:p>
      </dsp:txBody>
      <dsp:txXfrm>
        <a:off x="3647314" y="2632164"/>
        <a:ext cx="3268813" cy="518481"/>
      </dsp:txXfrm>
    </dsp:sp>
    <dsp:sp modelId="{1D0FC66C-7D47-44F8-A91C-5BE732B5AC4E}">
      <dsp:nvSpPr>
        <dsp:cNvPr id="0" name=""/>
        <dsp:cNvSpPr/>
      </dsp:nvSpPr>
      <dsp:spPr>
        <a:xfrm>
          <a:off x="3595676" y="5940031"/>
          <a:ext cx="550743" cy="55074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ADDCCB-D79F-4B88-89CF-FFDA939BF6D2}">
      <dsp:nvSpPr>
        <dsp:cNvPr id="0" name=""/>
        <dsp:cNvSpPr/>
      </dsp:nvSpPr>
      <dsp:spPr>
        <a:xfrm>
          <a:off x="4108454" y="5922275"/>
          <a:ext cx="2717287" cy="5507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100" b="0" i="0" kern="1200" dirty="0">
              <a:effectLst/>
              <a:latin typeface="IBM Plex Sans"/>
            </a:rPr>
            <a:t>Диаграма</a:t>
          </a:r>
          <a:endParaRPr lang="en-US" sz="1100" kern="1200" dirty="0"/>
        </a:p>
      </dsp:txBody>
      <dsp:txXfrm>
        <a:off x="4135344" y="5949165"/>
        <a:ext cx="2663507" cy="496963"/>
      </dsp:txXfrm>
    </dsp:sp>
    <dsp:sp modelId="{479A8894-39F8-475E-9B2F-643C9BC3F6B6}">
      <dsp:nvSpPr>
        <dsp:cNvPr id="0" name=""/>
        <dsp:cNvSpPr/>
      </dsp:nvSpPr>
      <dsp:spPr>
        <a:xfrm>
          <a:off x="7262366" y="2616033"/>
          <a:ext cx="3301075" cy="550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effectLst/>
              <a:latin typeface="IBM Plex Sans"/>
            </a:rPr>
            <a:t>Ще можете да:</a:t>
          </a:r>
          <a:endParaRPr lang="en-US" sz="1700" kern="1200" dirty="0"/>
        </a:p>
      </dsp:txBody>
      <dsp:txXfrm>
        <a:off x="7278497" y="2632164"/>
        <a:ext cx="3268813" cy="518481"/>
      </dsp:txXfrm>
    </dsp:sp>
    <dsp:sp modelId="{4E869052-11E9-456E-8399-E384C9B4A3DF}">
      <dsp:nvSpPr>
        <dsp:cNvPr id="0" name=""/>
        <dsp:cNvSpPr/>
      </dsp:nvSpPr>
      <dsp:spPr>
        <a:xfrm>
          <a:off x="7155835" y="5893703"/>
          <a:ext cx="550743" cy="55074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357A04-398D-4D7C-BF03-D53435A37868}">
      <dsp:nvSpPr>
        <dsp:cNvPr id="0" name=""/>
        <dsp:cNvSpPr/>
      </dsp:nvSpPr>
      <dsp:spPr>
        <a:xfrm>
          <a:off x="7695236" y="5922275"/>
          <a:ext cx="2717287" cy="5507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dirty="0">
              <a:effectLst/>
              <a:latin typeface="IBM Plex Sans"/>
            </a:rPr>
            <a:t>правите връзка между данни и тяхната графична интерпретация</a:t>
          </a:r>
          <a:endParaRPr lang="en-US" sz="1100" kern="1200" dirty="0"/>
        </a:p>
      </dsp:txBody>
      <dsp:txXfrm>
        <a:off x="7722126" y="5949165"/>
        <a:ext cx="2663507" cy="496963"/>
      </dsp:txXfrm>
    </dsp:sp>
    <dsp:sp modelId="{B4793092-9532-4834-A062-81603FEA10B0}">
      <dsp:nvSpPr>
        <dsp:cNvPr id="0" name=""/>
        <dsp:cNvSpPr/>
      </dsp:nvSpPr>
      <dsp:spPr>
        <a:xfrm>
          <a:off x="7155835" y="6498778"/>
          <a:ext cx="550743" cy="55074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6BCFB8-D758-4B20-BCCE-243EB7D82E33}">
      <dsp:nvSpPr>
        <dsp:cNvPr id="0" name=""/>
        <dsp:cNvSpPr/>
      </dsp:nvSpPr>
      <dsp:spPr>
        <a:xfrm>
          <a:off x="7695236" y="6498778"/>
          <a:ext cx="2717287" cy="5507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>
              <a:effectLst/>
              <a:latin typeface="IBM Plex Sans"/>
            </a:rPr>
            <a:t>разчитате данни от диаграма</a:t>
          </a:r>
          <a:endParaRPr lang="en-US" sz="1100" kern="1200" dirty="0"/>
        </a:p>
      </dsp:txBody>
      <dsp:txXfrm>
        <a:off x="7722126" y="6525668"/>
        <a:ext cx="2663507" cy="496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4061B-E215-4DB3-B1C9-47ACAA5950AD}">
      <dsp:nvSpPr>
        <dsp:cNvPr id="0" name=""/>
        <dsp:cNvSpPr/>
      </dsp:nvSpPr>
      <dsp:spPr>
        <a:xfrm>
          <a:off x="0" y="2616033"/>
          <a:ext cx="3301075" cy="550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700" b="1" i="0" kern="1200" dirty="0">
              <a:effectLst/>
              <a:latin typeface="IBM Plex Sans"/>
            </a:rPr>
            <a:t>В този урок ще се упражните да:</a:t>
          </a:r>
          <a:r>
            <a:rPr lang="ru-RU" sz="1700" b="0" i="0" kern="1200" dirty="0">
              <a:effectLst/>
              <a:latin typeface="IBM Plex Sans"/>
            </a:rPr>
            <a:t> </a:t>
          </a:r>
          <a:endParaRPr lang="en-US" sz="1700" kern="1200" dirty="0"/>
        </a:p>
      </dsp:txBody>
      <dsp:txXfrm>
        <a:off x="16131" y="2632164"/>
        <a:ext cx="3268813" cy="518481"/>
      </dsp:txXfrm>
    </dsp:sp>
    <dsp:sp modelId="{0719D3E5-E11F-434B-90FA-1159EA69E017}">
      <dsp:nvSpPr>
        <dsp:cNvPr id="0" name=""/>
        <dsp:cNvSpPr/>
      </dsp:nvSpPr>
      <dsp:spPr>
        <a:xfrm>
          <a:off x="0" y="3265911"/>
          <a:ext cx="550743" cy="55074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1C5E3B-79ED-463D-B24E-472C1DE628DD}">
      <dsp:nvSpPr>
        <dsp:cNvPr id="0" name=""/>
        <dsp:cNvSpPr/>
      </dsp:nvSpPr>
      <dsp:spPr>
        <a:xfrm>
          <a:off x="583788" y="3265911"/>
          <a:ext cx="2717287" cy="5507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dirty="0">
              <a:effectLst/>
              <a:latin typeface="IBM Plex Sans"/>
            </a:rPr>
            <a:t>работите с електронни таблици и да експериментирате с тях</a:t>
          </a:r>
          <a:endParaRPr lang="en-US" sz="1100" kern="1200" dirty="0"/>
        </a:p>
      </dsp:txBody>
      <dsp:txXfrm>
        <a:off x="610678" y="3292801"/>
        <a:ext cx="2663507" cy="496963"/>
      </dsp:txXfrm>
    </dsp:sp>
    <dsp:sp modelId="{32C8D295-9238-48E4-95D7-9137A60C9C0E}">
      <dsp:nvSpPr>
        <dsp:cNvPr id="0" name=""/>
        <dsp:cNvSpPr/>
      </dsp:nvSpPr>
      <dsp:spPr>
        <a:xfrm>
          <a:off x="3631183" y="2616033"/>
          <a:ext cx="3301075" cy="550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700" b="1" i="0" kern="1200" dirty="0">
              <a:effectLst/>
              <a:latin typeface="IBM Plex Sans"/>
            </a:rPr>
            <a:t>Ще научите какво е:</a:t>
          </a:r>
          <a:endParaRPr lang="en-US" sz="1700" kern="1200" dirty="0"/>
        </a:p>
      </dsp:txBody>
      <dsp:txXfrm>
        <a:off x="3647314" y="2632164"/>
        <a:ext cx="3268813" cy="518481"/>
      </dsp:txXfrm>
    </dsp:sp>
    <dsp:sp modelId="{1D0FC66C-7D47-44F8-A91C-5BE732B5AC4E}">
      <dsp:nvSpPr>
        <dsp:cNvPr id="0" name=""/>
        <dsp:cNvSpPr/>
      </dsp:nvSpPr>
      <dsp:spPr>
        <a:xfrm>
          <a:off x="3595671" y="3265911"/>
          <a:ext cx="550743" cy="55074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ADDCCB-D79F-4B88-89CF-FFDA939BF6D2}">
      <dsp:nvSpPr>
        <dsp:cNvPr id="0" name=""/>
        <dsp:cNvSpPr/>
      </dsp:nvSpPr>
      <dsp:spPr>
        <a:xfrm>
          <a:off x="4189646" y="3259252"/>
          <a:ext cx="2717287" cy="5507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100" b="0" i="0" kern="1200" dirty="0">
              <a:effectLst/>
              <a:latin typeface="IBM Plex Sans"/>
            </a:rPr>
            <a:t>Диаграма</a:t>
          </a:r>
          <a:endParaRPr lang="en-US" sz="1100" kern="1200" dirty="0"/>
        </a:p>
      </dsp:txBody>
      <dsp:txXfrm>
        <a:off x="4216536" y="3286142"/>
        <a:ext cx="2663507" cy="496963"/>
      </dsp:txXfrm>
    </dsp:sp>
    <dsp:sp modelId="{479A8894-39F8-475E-9B2F-643C9BC3F6B6}">
      <dsp:nvSpPr>
        <dsp:cNvPr id="0" name=""/>
        <dsp:cNvSpPr/>
      </dsp:nvSpPr>
      <dsp:spPr>
        <a:xfrm>
          <a:off x="7262366" y="2616033"/>
          <a:ext cx="3301075" cy="550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effectLst/>
              <a:latin typeface="IBM Plex Sans"/>
            </a:rPr>
            <a:t>Ще можете да:</a:t>
          </a:r>
          <a:endParaRPr lang="en-US" sz="1700" kern="1200" dirty="0"/>
        </a:p>
      </dsp:txBody>
      <dsp:txXfrm>
        <a:off x="7278497" y="2632164"/>
        <a:ext cx="3268813" cy="518481"/>
      </dsp:txXfrm>
    </dsp:sp>
    <dsp:sp modelId="{4E869052-11E9-456E-8399-E384C9B4A3DF}">
      <dsp:nvSpPr>
        <dsp:cNvPr id="0" name=""/>
        <dsp:cNvSpPr/>
      </dsp:nvSpPr>
      <dsp:spPr>
        <a:xfrm>
          <a:off x="7262366" y="3265911"/>
          <a:ext cx="550743" cy="55074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357A04-398D-4D7C-BF03-D53435A37868}">
      <dsp:nvSpPr>
        <dsp:cNvPr id="0" name=""/>
        <dsp:cNvSpPr/>
      </dsp:nvSpPr>
      <dsp:spPr>
        <a:xfrm>
          <a:off x="7846154" y="3265911"/>
          <a:ext cx="2717287" cy="5507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dirty="0">
              <a:effectLst/>
              <a:latin typeface="IBM Plex Sans"/>
            </a:rPr>
            <a:t>правите връзка между данни и тяхната графична интерпретация</a:t>
          </a:r>
          <a:endParaRPr lang="en-US" sz="1100" kern="1200" dirty="0"/>
        </a:p>
      </dsp:txBody>
      <dsp:txXfrm>
        <a:off x="7873044" y="3292801"/>
        <a:ext cx="2663507" cy="496963"/>
      </dsp:txXfrm>
    </dsp:sp>
    <dsp:sp modelId="{B4793092-9532-4834-A062-81603FEA10B0}">
      <dsp:nvSpPr>
        <dsp:cNvPr id="0" name=""/>
        <dsp:cNvSpPr/>
      </dsp:nvSpPr>
      <dsp:spPr>
        <a:xfrm>
          <a:off x="7271244" y="3900489"/>
          <a:ext cx="550743" cy="55074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6BCFB8-D758-4B20-BCCE-243EB7D82E33}">
      <dsp:nvSpPr>
        <dsp:cNvPr id="0" name=""/>
        <dsp:cNvSpPr/>
      </dsp:nvSpPr>
      <dsp:spPr>
        <a:xfrm>
          <a:off x="7837269" y="3918250"/>
          <a:ext cx="2717287" cy="5507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>
              <a:effectLst/>
              <a:latin typeface="IBM Plex Sans"/>
            </a:rPr>
            <a:t>разчитате данни от диаграма</a:t>
          </a:r>
          <a:endParaRPr lang="en-US" sz="1100" kern="1200" dirty="0"/>
        </a:p>
      </dsp:txBody>
      <dsp:txXfrm>
        <a:off x="7864159" y="3945140"/>
        <a:ext cx="2663507" cy="496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F4BB-1ADB-4BB3-A184-60C2EC80CCE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9F85-5743-4AC9-BD6F-F812EB23B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16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F67F-9D77-4332-A37E-B6E0EAF1E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89CB6-9E2F-4AAF-B99F-B6CE949B4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FF00-C976-479A-BDB1-510FBDAD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5CDF0-225E-4547-93B3-6EBE4E54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03767-1486-4D79-B978-A2AA756F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D759-9B4E-49A8-8AF6-397F84A6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1DAB1-B8C4-49AC-A807-4CD9EE23E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37F0A-A1EE-4E4D-9A0B-D9C035EE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DB-9485-45C1-A6C7-919CD43C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86D92-CA78-4F4E-973F-A8CE3E22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1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320C5-BD64-4008-8848-8F740D78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26E3A-E62E-427B-8B02-0804F3388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15D70-94A6-43C9-91F7-61AC5519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DE0B3-8AF8-4D9C-BE7F-B737ED86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23087-51CE-43B2-9036-D4C9BB04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0" y="281018"/>
            <a:ext cx="12192000" cy="6868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588855" y="-371474"/>
            <a:ext cx="11014290" cy="7420022"/>
            <a:chOff x="548725" y="190338"/>
            <a:chExt cx="8046600" cy="4755282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980267" y="5468667"/>
            <a:ext cx="10231600" cy="37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sz="1867" i="1">
                <a:solidFill>
                  <a:srgbClr val="8A9BA6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C0F4-755B-44BA-809B-7E059E4E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3BCB-DF8A-4E9E-9F40-004B60E28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EFEB9-2040-4C9A-A4E5-7C306A1F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4DF56-B431-431C-830A-166CB64A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9F6A9-0009-4F3F-BB06-1065C827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5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7D87-BE8D-4D11-8786-D9FCE685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409F0-F0B0-43CC-B7D4-6A2625D51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3D07-C585-4641-861D-EE51752B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CA044-22DB-44E7-A93D-3BE8A972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36394-7560-43AF-8F3E-3DACB445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C76E-D577-4D73-8C0D-C85E4688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E37A-5937-44B3-930A-FABD65909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F6477-037C-4BC9-8BC8-0BEBE7E66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65216-8699-4A61-B3D1-1181EED2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C933C-DF85-47B2-A55B-CF24A919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6CC3A-60F8-45B9-8FD7-5D6A0603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8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7F066-06CB-4AD6-A1A0-8CF8291C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A9403-6D4D-4CC2-B262-DB6E7A7D6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BFAB6-BA0B-4BE8-8D5A-0EFA9B8B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6BA50-0E98-44E7-A15C-195FBC3CA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92166-449F-4C0D-86A6-04E1D71D5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DBF1C-462B-4750-9C1D-A5B8A3C2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97584-03DB-4C19-BFD8-2B504562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2A55D-6F84-47C0-AD3E-8CAD56F1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CA9E-A51B-4392-BE34-471BD205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7EF7A-48E7-40BE-9183-E945A323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024E7-A1E7-44C3-A383-6B800D4E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71D23-FC8B-4E1D-9F25-6D7865CB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A9ED5-C05A-4354-9F7E-1254B89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971E9-AED2-4420-8BCC-5A3C6425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05655-143E-4F66-AE3B-FD8A1F3E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3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4148-242C-4BDD-8327-D294049F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6126A-EC34-4028-87B2-43001B113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2AC61-2226-4C09-B9B5-5A2585BB5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3A4F7-6E09-413A-9F76-664A59CD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5F1DE-A319-4032-8791-9B80F24E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3D0B1-5A80-4AC5-90A4-39FE0051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55AF-7F67-40F1-99DE-C43E5D90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7AC01-2717-46E2-9EA3-FB691339E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D7C25-BBBF-46CF-82C4-2CC5FE851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E2F84-2BC5-4EF0-B486-BE786E90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667A0-3284-4E1F-814C-5F490E6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D2ECC-59F3-48B8-AFA4-F545293D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3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F6500-D2FB-41A5-B6CE-6CD43204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1A4E5-D9C3-47CB-B46E-74E09EBF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70253-7FF7-4B62-9FBE-49953AD9C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D02B-0D06-4CF5-8EF6-F3D2A4A738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998AF-FBEC-4D49-B35B-C48946A7E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EB124-87E7-4397-97C8-9EFF239CF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8CAA-ED9D-4B5E-B494-B67B894D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8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7" r:id="rId9"/>
    <p:sldLayoutId id="2147483658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37600" y="823167"/>
            <a:ext cx="95168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37600" y="2084967"/>
            <a:ext cx="9516800" cy="3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126367"/>
            <a:ext cx="731600" cy="731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0DB7-92E1-4DC2-9C06-181BB61E5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39" y="172462"/>
            <a:ext cx="11443317" cy="2387600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Kitsch Text Trial Extralight" panose="00000200000000000000" pitchFamily="2" charset="0"/>
              </a:rPr>
              <a:t>Диаграми. Графично представяне на таблични данни</a:t>
            </a:r>
          </a:p>
        </p:txBody>
      </p:sp>
      <p:graphicFrame>
        <p:nvGraphicFramePr>
          <p:cNvPr id="5" name="!!Picture 2">
            <a:extLst>
              <a:ext uri="{FF2B5EF4-FFF2-40B4-BE49-F238E27FC236}">
                <a16:creationId xmlns:a16="http://schemas.microsoft.com/office/drawing/2014/main" id="{7C138290-2A1A-4F39-9E3C-C7CEC84EE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613679"/>
              </p:ext>
            </p:extLst>
          </p:nvPr>
        </p:nvGraphicFramePr>
        <p:xfrm>
          <a:off x="901576" y="1083077"/>
          <a:ext cx="10563442" cy="704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53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0DB7-92E1-4DC2-9C06-181BB61E5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39" y="172462"/>
            <a:ext cx="11443317" cy="2387600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Kitsch Text Trial Extralight" panose="00000200000000000000" pitchFamily="2" charset="0"/>
              </a:rPr>
              <a:t>Диаграми. Графично представяне на таблични данни</a:t>
            </a:r>
          </a:p>
        </p:txBody>
      </p:sp>
      <p:graphicFrame>
        <p:nvGraphicFramePr>
          <p:cNvPr id="5" name="!!Picture 2">
            <a:extLst>
              <a:ext uri="{FF2B5EF4-FFF2-40B4-BE49-F238E27FC236}">
                <a16:creationId xmlns:a16="http://schemas.microsoft.com/office/drawing/2014/main" id="{7C138290-2A1A-4F39-9E3C-C7CEC84EE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322757"/>
              </p:ext>
            </p:extLst>
          </p:nvPr>
        </p:nvGraphicFramePr>
        <p:xfrm>
          <a:off x="901576" y="1083077"/>
          <a:ext cx="10563442" cy="704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17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3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440742-4008-4332-B181-53E48DC0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03" y="2329184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just"/>
            <a:r>
              <a:rPr lang="bg-BG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Специалните програми за работа с електронни таблици дават възможност въведените в електронната таблица данни да се представят и в графичен вид под формата на диаграми. Графичното представяне на данни по подходящ начин е изключително важно и може да повлияе на вземането на решения.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6" name="Group 5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7" name="Rectangle 5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!!Picture 2">
            <a:extLst>
              <a:ext uri="{FF2B5EF4-FFF2-40B4-BE49-F238E27FC236}">
                <a16:creationId xmlns:a16="http://schemas.microsoft.com/office/drawing/2014/main" id="{EC4B6C4F-E469-401E-8A11-4F249BBE8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071732"/>
              </p:ext>
            </p:extLst>
          </p:nvPr>
        </p:nvGraphicFramePr>
        <p:xfrm>
          <a:off x="5931647" y="965211"/>
          <a:ext cx="5536001" cy="492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97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972C-13B8-4866-BE6D-7A514375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56" y="692821"/>
            <a:ext cx="10210800" cy="10789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sz="5300" b="1" i="0" u="none" strike="noStrike" cap="none" normalizeH="0" baseline="0" dirty="0" err="1">
                <a:ln>
                  <a:noFill/>
                </a:ln>
                <a:solidFill>
                  <a:schemeClr val="accent4"/>
                </a:solidFill>
                <a:effectLst/>
              </a:rPr>
              <a:t>Видове</a:t>
            </a:r>
            <a:r>
              <a:rPr kumimoji="0" lang="en-US" altLang="en-US" sz="53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rPr>
              <a:t> </a:t>
            </a:r>
            <a:r>
              <a:rPr kumimoji="0" lang="en-US" altLang="en-US" sz="5300" b="1" i="0" u="none" strike="noStrike" cap="none" normalizeH="0" baseline="0" dirty="0" err="1">
                <a:ln>
                  <a:noFill/>
                </a:ln>
                <a:solidFill>
                  <a:schemeClr val="accent4"/>
                </a:solidFill>
                <a:effectLst/>
              </a:rPr>
              <a:t>диаграми</a:t>
            </a:r>
            <a:endParaRPr kumimoji="0" lang="en-US" altLang="en-US" sz="5300" b="1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  <a:p>
            <a:pPr marL="0" marR="0" lvl="0" indent="0" algn="ctr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sz="3400" b="0" i="0" u="none" strike="noStrike" cap="none" normalizeH="0" baseline="0" dirty="0">
                <a:ln>
                  <a:noFill/>
                </a:ln>
                <a:effectLst/>
              </a:rPr>
              <a:t>              </a:t>
            </a:r>
          </a:p>
        </p:txBody>
      </p:sp>
      <p:sp>
        <p:nvSpPr>
          <p:cNvPr id="1029" name="Rectangle 19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!!Picture 2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!!Picture 2">
            <a:extLst>
              <a:ext uri="{FF2B5EF4-FFF2-40B4-BE49-F238E27FC236}">
                <a16:creationId xmlns:a16="http://schemas.microsoft.com/office/drawing/2014/main" id="{11AF1FB9-2020-4D3F-B553-BEBD6D5CD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48" y="3150951"/>
            <a:ext cx="4974336" cy="24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6D1BAA-86DD-442E-9627-2933356F6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23531"/>
              </p:ext>
            </p:extLst>
          </p:nvPr>
        </p:nvGraphicFramePr>
        <p:xfrm>
          <a:off x="6578516" y="2913612"/>
          <a:ext cx="4974337" cy="295408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2668296">
                  <a:extLst>
                    <a:ext uri="{9D8B030D-6E8A-4147-A177-3AD203B41FA5}">
                      <a16:colId xmlns:a16="http://schemas.microsoft.com/office/drawing/2014/main" val="3183625409"/>
                    </a:ext>
                  </a:extLst>
                </a:gridCol>
                <a:gridCol w="2306041">
                  <a:extLst>
                    <a:ext uri="{9D8B030D-6E8A-4147-A177-3AD203B41FA5}">
                      <a16:colId xmlns:a16="http://schemas.microsoft.com/office/drawing/2014/main" val="3409147768"/>
                    </a:ext>
                  </a:extLst>
                </a:gridCol>
              </a:tblGrid>
              <a:tr h="553238">
                <a:tc>
                  <a:txBody>
                    <a:bodyPr/>
                    <a:lstStyle/>
                    <a:p>
                      <a:pPr algn="ctr"/>
                      <a:r>
                        <a:rPr lang="bg-BG" sz="1200" b="0" cap="none" spc="0" dirty="0">
                          <a:solidFill>
                            <a:schemeClr val="bg1"/>
                          </a:solidFill>
                          <a:effectLst/>
                        </a:rPr>
                        <a:t>Вид диаграма</a:t>
                      </a:r>
                    </a:p>
                  </a:txBody>
                  <a:tcPr marL="101775" marR="90439" marT="78288" marB="7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>
                          <a:solidFill>
                            <a:schemeClr val="bg1"/>
                          </a:solidFill>
                          <a:effectLst/>
                        </a:rPr>
                        <a:t>За какво използваме най-често тази диаграма</a:t>
                      </a:r>
                    </a:p>
                  </a:txBody>
                  <a:tcPr marL="101775" marR="90439" marT="78288" marB="782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38751"/>
                  </a:ext>
                </a:extLst>
              </a:tr>
              <a:tr h="370565">
                <a:tc>
                  <a:txBody>
                    <a:bodyPr/>
                    <a:lstStyle/>
                    <a:p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Column (</a:t>
                      </a:r>
                      <a:r>
                        <a:rPr lang="bg-BG" sz="1200" cap="none" spc="0">
                          <a:solidFill>
                            <a:schemeClr val="tx1"/>
                          </a:solidFill>
                          <a:effectLst/>
                        </a:rPr>
                        <a:t>колонна, стълбчеста)</a:t>
                      </a:r>
                    </a:p>
                  </a:txBody>
                  <a:tcPr marL="101775" marR="90439" marT="78288" marB="7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cap="none" spc="0">
                          <a:solidFill>
                            <a:schemeClr val="tx1"/>
                          </a:solidFill>
                          <a:effectLst/>
                        </a:rPr>
                        <a:t>количество валежи</a:t>
                      </a:r>
                    </a:p>
                  </a:txBody>
                  <a:tcPr marL="101775" marR="90439" marT="78288" marB="7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65102"/>
                  </a:ext>
                </a:extLst>
              </a:tr>
              <a:tr h="553238">
                <a:tc>
                  <a:txBody>
                    <a:bodyPr/>
                    <a:lstStyle/>
                    <a:p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Line (</a:t>
                      </a:r>
                      <a:r>
                        <a:rPr lang="bg-BG" sz="1200" cap="none" spc="0">
                          <a:solidFill>
                            <a:schemeClr val="tx1"/>
                          </a:solidFill>
                          <a:effectLst/>
                        </a:rPr>
                        <a:t>линейна)</a:t>
                      </a:r>
                    </a:p>
                  </a:txBody>
                  <a:tcPr marL="101775" marR="90439" marT="78288" marB="7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cap="none" spc="0">
                          <a:solidFill>
                            <a:schemeClr val="tx1"/>
                          </a:solidFill>
                          <a:effectLst/>
                        </a:rPr>
                        <a:t>изменение на количество продажби, температури</a:t>
                      </a:r>
                    </a:p>
                  </a:txBody>
                  <a:tcPr marL="101775" marR="90439" marT="78288" marB="7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69275"/>
                  </a:ext>
                </a:extLst>
              </a:tr>
              <a:tr h="370565">
                <a:tc>
                  <a:txBody>
                    <a:bodyPr/>
                    <a:lstStyle/>
                    <a:p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Pie (</a:t>
                      </a:r>
                      <a:r>
                        <a:rPr lang="bg-BG" sz="1200" cap="none" spc="0">
                          <a:solidFill>
                            <a:schemeClr val="tx1"/>
                          </a:solidFill>
                          <a:effectLst/>
                        </a:rPr>
                        <a:t>кръгова, секторна)</a:t>
                      </a:r>
                    </a:p>
                  </a:txBody>
                  <a:tcPr marL="101775" marR="90439" marT="78288" marB="7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cap="none" spc="0">
                          <a:solidFill>
                            <a:schemeClr val="tx1"/>
                          </a:solidFill>
                          <a:effectLst/>
                        </a:rPr>
                        <a:t>част от цялото</a:t>
                      </a:r>
                    </a:p>
                  </a:txBody>
                  <a:tcPr marL="101775" marR="90439" marT="78288" marB="7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0132"/>
                  </a:ext>
                </a:extLst>
              </a:tr>
              <a:tr h="553238">
                <a:tc>
                  <a:txBody>
                    <a:bodyPr/>
                    <a:lstStyle/>
                    <a:p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Bar (</a:t>
                      </a:r>
                      <a:r>
                        <a:rPr lang="bg-BG" sz="1200" cap="none" spc="0">
                          <a:solidFill>
                            <a:schemeClr val="tx1"/>
                          </a:solidFill>
                          <a:effectLst/>
                        </a:rPr>
                        <a:t>хоризонтална)</a:t>
                      </a:r>
                    </a:p>
                  </a:txBody>
                  <a:tcPr marL="101775" marR="90439" marT="78288" marB="7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cap="none" spc="0">
                          <a:solidFill>
                            <a:schemeClr val="tx1"/>
                          </a:solidFill>
                          <a:effectLst/>
                        </a:rPr>
                        <a:t>подобно на Column, когато надписите са много дълги</a:t>
                      </a:r>
                    </a:p>
                  </a:txBody>
                  <a:tcPr marL="101775" marR="90439" marT="78288" marB="7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55865"/>
                  </a:ext>
                </a:extLst>
              </a:tr>
              <a:tr h="553238">
                <a:tc>
                  <a:txBody>
                    <a:bodyPr/>
                    <a:lstStyle/>
                    <a:p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Scatter (XY-</a:t>
                      </a:r>
                      <a:r>
                        <a:rPr lang="bg-BG" sz="1200" cap="none" spc="0">
                          <a:solidFill>
                            <a:schemeClr val="tx1"/>
                          </a:solidFill>
                          <a:effectLst/>
                        </a:rPr>
                        <a:t>точкова)</a:t>
                      </a:r>
                    </a:p>
                  </a:txBody>
                  <a:tcPr marL="101775" marR="90439" marT="78288" marB="7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cap="none" spc="0" dirty="0">
                          <a:solidFill>
                            <a:schemeClr val="tx1"/>
                          </a:solidFill>
                          <a:effectLst/>
                        </a:rPr>
                        <a:t>свързани по двойки стойности</a:t>
                      </a:r>
                    </a:p>
                  </a:txBody>
                  <a:tcPr marL="101775" marR="90439" marT="78288" marB="7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21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4000">
        <p159:morph option="byObject"/>
      </p:transition>
    </mc:Choice>
    <mc:Fallback xmlns="">
      <p:transition spd="slow" advClick="0" advTm="1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A8BA0-310F-4796-9538-B51DAADE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30" y="3194653"/>
            <a:ext cx="4621238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z="4000" dirty="0"/>
              <a:t>с</a:t>
            </a:r>
            <a:r>
              <a:rPr lang="en-US" sz="4000" dirty="0">
                <a:latin typeface="Matura MT Script Capitals" panose="03020802060602070202" pitchFamily="66" charset="0"/>
              </a:rPr>
              <a:t>тр.55 </a:t>
            </a:r>
            <a:r>
              <a:rPr lang="bg-BG" sz="4000" dirty="0"/>
              <a:t>учебник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!!Picture 3">
                <a:extLst>
                  <a:ext uri="{FF2B5EF4-FFF2-40B4-BE49-F238E27FC236}">
                    <a16:creationId xmlns:a16="http://schemas.microsoft.com/office/drawing/2014/main" id="{A1A75563-26EE-4FAA-91E3-2BB15A0BA5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3905594"/>
                  </p:ext>
                </p:extLst>
              </p:nvPr>
            </p:nvGraphicFramePr>
            <p:xfrm>
              <a:off x="764129" y="4024728"/>
              <a:ext cx="4366726" cy="2384236"/>
            </p:xfrm>
            <a:graphic>
              <a:graphicData uri="http://schemas.microsoft.com/office/powerpoint/2016/slidezoom">
                <pslz:sldZm>
                  <pslz:sldZmObj sldId="266" cId="1160902782">
                    <pslz:zmPr id="{7E13F61B-AE28-4459-9B6C-078854F38709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66726" cy="238423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!!Picture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1A75563-26EE-4FAA-91E3-2BB15A0BA5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4129" y="4024728"/>
                <a:ext cx="4366726" cy="2384236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!!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3A5B504-C60A-4028-BDD3-C6C800BFD4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1" r="3" b="1630"/>
          <a:stretch/>
        </p:blipFill>
        <p:spPr>
          <a:xfrm>
            <a:off x="5922492" y="666728"/>
            <a:ext cx="5536001" cy="55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6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5000">
        <p159:morph option="byObject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!!Picture 2">
            <a:extLst>
              <a:ext uri="{FF2B5EF4-FFF2-40B4-BE49-F238E27FC236}">
                <a16:creationId xmlns:a16="http://schemas.microsoft.com/office/drawing/2014/main" id="{F7D804A3-8A20-48D8-8731-ABFB1C703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870374"/>
              </p:ext>
            </p:extLst>
          </p:nvPr>
        </p:nvGraphicFramePr>
        <p:xfrm>
          <a:off x="885825" y="794574"/>
          <a:ext cx="10420350" cy="526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0902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C4E21-C7E4-4606-8767-D11585E5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153" y="1796639"/>
            <a:ext cx="3087867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z="5400" dirty="0"/>
              <a:t>Домашна работа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851DAB-C4A8-43F8-86B0-DDF6CE64E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36543" y="4095825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L_Dimitrova_2017@abv.bg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!!Picture 2">
            <a:extLst>
              <a:ext uri="{FF2B5EF4-FFF2-40B4-BE49-F238E27FC236}">
                <a16:creationId xmlns:a16="http://schemas.microsoft.com/office/drawing/2014/main" id="{B6BF8E1B-A6E9-4EFF-B4F6-56A2DDDBB7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396" r="8395" b="-1"/>
          <a:stretch/>
        </p:blipFill>
        <p:spPr>
          <a:xfrm>
            <a:off x="425048" y="858524"/>
            <a:ext cx="7608304" cy="5211906"/>
          </a:xfrm>
          <a:prstGeom prst="rect">
            <a:avLst/>
          </a:prstGeom>
        </p:spPr>
      </p:pic>
      <p:sp>
        <p:nvSpPr>
          <p:cNvPr id="14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6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on template">
  <a:themeElements>
    <a:clrScheme name="Custom 347">
      <a:dk1>
        <a:srgbClr val="434343"/>
      </a:dk1>
      <a:lt1>
        <a:srgbClr val="FFFFFF"/>
      </a:lt1>
      <a:dk2>
        <a:srgbClr val="8A9BA6"/>
      </a:dk2>
      <a:lt2>
        <a:srgbClr val="D8DEE2"/>
      </a:lt2>
      <a:accent1>
        <a:srgbClr val="99BAB6"/>
      </a:accent1>
      <a:accent2>
        <a:srgbClr val="6B93A0"/>
      </a:accent2>
      <a:accent3>
        <a:srgbClr val="C0C99A"/>
      </a:accent3>
      <a:accent4>
        <a:srgbClr val="96B079"/>
      </a:accent4>
      <a:accent5>
        <a:srgbClr val="F3EDD7"/>
      </a:accent5>
      <a:accent6>
        <a:srgbClr val="C3B3A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223</Words>
  <Application>Microsoft Office PowerPoint</Application>
  <PresentationFormat>Widescreen</PresentationFormat>
  <Paragraphs>35</Paragraphs>
  <Slides>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Frank Ruhl Libre</vt:lpstr>
      <vt:lpstr>Frank Ruhl Libre Medium</vt:lpstr>
      <vt:lpstr>IBM Plex Sans</vt:lpstr>
      <vt:lpstr>Kitsch Text Trial Extralight</vt:lpstr>
      <vt:lpstr>Matura MT Script Capitals</vt:lpstr>
      <vt:lpstr>Office Theme</vt:lpstr>
      <vt:lpstr>Dion template</vt:lpstr>
      <vt:lpstr>Диаграми. Графично представяне на таблични данни</vt:lpstr>
      <vt:lpstr>Диаграми. Графично представяне на таблични данни</vt:lpstr>
      <vt:lpstr>Специалните програми за работа с електронни таблици дават възможност въведените в електронната таблица данни да се представят и в графичен вид под формата на диаграми. Графичното представяне на данни по подходящ начин е изключително важно и може да повлияе на вземането на решения.</vt:lpstr>
      <vt:lpstr>Видове диаграми               </vt:lpstr>
      <vt:lpstr>стр.55 учебник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Лиляна Николова</dc:creator>
  <cp:lastModifiedBy>Лиляна Николова</cp:lastModifiedBy>
  <cp:revision>23</cp:revision>
  <dcterms:created xsi:type="dcterms:W3CDTF">2021-04-05T16:55:42Z</dcterms:created>
  <dcterms:modified xsi:type="dcterms:W3CDTF">2021-04-06T08:32:53Z</dcterms:modified>
</cp:coreProperties>
</file>