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ilyana%20Nikolova\Desktop\Nikolova\2019-20\km\KM_4kl_ProsvetaPlus\KM%204.%20&#1082;&#1083;&#1072;&#1089;\22\&#1040;&#1074;&#1090;&#1086;&#1073;&#1091;&#1089;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Relationship Id="rId4" Type="http://schemas.openxmlformats.org/officeDocument/2006/relationships/hyperlink" Target="file:///C:\Users\Lilyana%20Nikolova\Desktop\Nikolova\2019-20\km\KM_4kl_ProsvetaPlus\KM%204.%20&#1082;&#1083;&#1072;&#1089;\22\&#1056;&#1086;&#1073;&#1086;&#1090;&#1080;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6;&#1075;&#1088;&#1072;&#1084;&#1080;&#1088;&#1091;&#1077;&#1084;&#1080;%20&#1091;&#1089;&#1090;&#1088;&#1086;&#1081;&#1089;&#1090;&#1074;&#1072;1/&#1055;&#1088;&#1086;&#1075;&#1088;&#1072;&#1084;&#1080;&#1088;&#1091;&#1077;&#1084;&#1080;%20&#1091;&#1089;&#1090;&#1088;&#1086;&#1081;&#1089;&#1090;&#1074;&#1072;1.mp4" TargetMode="External"/><Relationship Id="rId2" Type="http://schemas.openxmlformats.org/officeDocument/2006/relationships/hyperlink" Target="https://learningapps.org/display?v=p9frndbna20" TargetMode="External"/><Relationship Id="rId1" Type="http://schemas.openxmlformats.org/officeDocument/2006/relationships/slideLayout" Target="../slideLayouts/slideLayout8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Програмируеми устройства-Видове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Урок 22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14138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Робот</a:t>
            </a:r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7733" y="1146627"/>
            <a:ext cx="4934479" cy="5602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400" dirty="0" smtClean="0"/>
              <a:t>Думата </a:t>
            </a:r>
            <a:r>
              <a:rPr lang="bg-BG" sz="2400" b="1" dirty="0" smtClean="0"/>
              <a:t>робот</a:t>
            </a:r>
            <a:r>
              <a:rPr lang="bg-BG" sz="2400" dirty="0" smtClean="0"/>
              <a:t> е въведена от чешкия писател Карел Чапек през 1920г. На словашки и полски език </a:t>
            </a:r>
            <a:r>
              <a:rPr lang="en-US" sz="2400" dirty="0" smtClean="0"/>
              <a:t>“</a:t>
            </a:r>
            <a:r>
              <a:rPr lang="en-US" sz="2400" dirty="0" err="1" smtClean="0"/>
              <a:t>roborta</a:t>
            </a:r>
            <a:r>
              <a:rPr lang="en-US" sz="2400" dirty="0" smtClean="0"/>
              <a:t>”</a:t>
            </a:r>
            <a:r>
              <a:rPr lang="bg-BG" sz="2400" dirty="0" smtClean="0"/>
              <a:t> означава работа.</a:t>
            </a:r>
            <a:br>
              <a:rPr lang="bg-BG" sz="2400" dirty="0" smtClean="0"/>
            </a:br>
            <a:r>
              <a:rPr lang="bg-BG" sz="2400" dirty="0" smtClean="0"/>
              <a:t>Убедена съм, че знаеш колко са важни роботите, защото те изпълняват уморителни, опасни и трудни за хората дейности. </a:t>
            </a:r>
            <a:endParaRPr lang="en-US" sz="2400" dirty="0" smtClean="0"/>
          </a:p>
          <a:p>
            <a:r>
              <a:rPr lang="bg-BG" sz="2400" smtClean="0"/>
              <a:t>Сглобяват </a:t>
            </a:r>
            <a:r>
              <a:rPr lang="bg-BG" sz="2400" smtClean="0"/>
              <a:t>дру</a:t>
            </a:r>
            <a:r>
              <a:rPr lang="bg-BG" sz="2400"/>
              <a:t>г</a:t>
            </a:r>
            <a:r>
              <a:rPr lang="bg-BG" sz="2400" smtClean="0"/>
              <a:t>и </a:t>
            </a:r>
            <a:r>
              <a:rPr lang="bg-BG" sz="2400" dirty="0" smtClean="0"/>
              <a:t>устройства</a:t>
            </a:r>
          </a:p>
          <a:p>
            <a:r>
              <a:rPr lang="bg-BG" sz="2400" dirty="0" smtClean="0"/>
              <a:t>Помагат в домакинството</a:t>
            </a:r>
          </a:p>
          <a:p>
            <a:r>
              <a:rPr lang="bg-BG" sz="2400" dirty="0" smtClean="0"/>
              <a:t>За прецизни хирургически операции</a:t>
            </a:r>
          </a:p>
          <a:p>
            <a:pPr marL="0" indent="0">
              <a:buNone/>
            </a:pPr>
            <a:endParaRPr lang="bg-BG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84212" y="696685"/>
            <a:ext cx="4937655" cy="357051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bg-BG" sz="2400" dirty="0" smtClean="0"/>
              <a:t>Хоби компютрите се вграждат в играчки. С тяхна помощ те изпълняват кратки команди- движат се, говорят, реагират на звук или допир.Това ги превръща в роботи- програмируеми устройства.Програмите, които управляват тези устройства, се създават в среда за програмиране или се задават с последователно натискане на бутони.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08291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58743" y="230526"/>
            <a:ext cx="4607605" cy="27303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2613" y="1828799"/>
            <a:ext cx="655841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000" dirty="0" smtClean="0"/>
              <a:t>Програмируемите устройства са различни. За по- пълноценно изживяване с компютърните игри са създадени специални устройства, които улесняват управлението.  Някои от тях се  управляват с помощта на функционални бутони, които може да се намират на самото устройство или на дистационно управление. Тези бутони приличат на клавишите от клавиатурата, с които се управлява движението на спрайта по сцената във визуалната среда за блоково програмиране.</a:t>
            </a:r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r>
              <a:rPr lang="bg-BG" sz="2000" dirty="0" smtClean="0"/>
              <a:t>Работят на батерии и имат плъзгач за включване и изключване на устройството /</a:t>
            </a:r>
            <a:r>
              <a:rPr lang="en-US" sz="2000" dirty="0" smtClean="0"/>
              <a:t>On/Off/</a:t>
            </a:r>
            <a:r>
              <a:rPr lang="bg-BG" sz="2000" dirty="0" smtClean="0"/>
              <a:t>.</a:t>
            </a:r>
            <a:endParaRPr lang="bg-BG" sz="20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78059" y="3323168"/>
            <a:ext cx="1611084" cy="116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78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02968 -0.2509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4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6880" y="1239036"/>
            <a:ext cx="6203390" cy="31089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63840" y="2608849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hlinkClick r:id="rId3" action="ppaction://hlinkfile"/>
              </a:rPr>
              <a:t>Автобус</a:t>
            </a:r>
            <a:r>
              <a:rPr lang="en-US" dirty="0" smtClean="0">
                <a:hlinkClick r:id="rId3" action="ppaction://hlinkfile"/>
              </a:rPr>
              <a:t>.sb3</a:t>
            </a:r>
            <a:endParaRPr lang="bg-BG" dirty="0"/>
          </a:p>
        </p:txBody>
      </p:sp>
      <p:sp>
        <p:nvSpPr>
          <p:cNvPr id="10" name="TextBox 9"/>
          <p:cNvSpPr txBox="1"/>
          <p:nvPr/>
        </p:nvSpPr>
        <p:spPr>
          <a:xfrm>
            <a:off x="7863840" y="3797663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hlinkClick r:id="rId4" action="ppaction://hlinkfile"/>
              </a:rPr>
              <a:t>Роботи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2633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2768600"/>
          </a:xfrm>
        </p:spPr>
        <p:txBody>
          <a:bodyPr/>
          <a:lstStyle/>
          <a:p>
            <a:r>
              <a:rPr lang="bg-BG" dirty="0"/>
              <a:t>Понякога е необходима и специална програма, която да помогне за разпознаване на програмируемото устройство от компютъра и средата.Трябва да се изтегли и инсталира предварително.</a:t>
            </a:r>
          </a:p>
          <a:p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4354286" y="3962401"/>
            <a:ext cx="7723640" cy="3343122"/>
          </a:xfrm>
        </p:spPr>
        <p:txBody>
          <a:bodyPr>
            <a:normAutofit/>
          </a:bodyPr>
          <a:lstStyle/>
          <a:p>
            <a:r>
              <a:rPr lang="bg-BG" sz="1800" dirty="0" smtClean="0"/>
              <a:t>За какво служат бутоните на програмируемите устройства?</a:t>
            </a:r>
          </a:p>
          <a:p>
            <a:r>
              <a:rPr lang="bg-BG" sz="1800" dirty="0" smtClean="0"/>
              <a:t>Какво е необходимо, за да може да се промени функциналността  на бутоните?</a:t>
            </a:r>
          </a:p>
        </p:txBody>
      </p:sp>
      <p:sp>
        <p:nvSpPr>
          <p:cNvPr id="2" name="Down Arrow 1">
            <a:hlinkClick r:id="rId2"/>
          </p:cNvPr>
          <p:cNvSpPr/>
          <p:nvPr/>
        </p:nvSpPr>
        <p:spPr>
          <a:xfrm rot="16200000">
            <a:off x="10813145" y="5569856"/>
            <a:ext cx="950687" cy="8490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3" name="Picture 2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428" y="3962401"/>
            <a:ext cx="1182233" cy="67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1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</TotalTime>
  <Words>215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Slice</vt:lpstr>
      <vt:lpstr>Програмируеми устройства-Видове</vt:lpstr>
      <vt:lpstr>Робот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Програмируеми устройства. Видове</dc:title>
  <dc:creator>ldimitrova2001@gmail.com</dc:creator>
  <cp:lastModifiedBy>ldimitrova2001@gmail.com</cp:lastModifiedBy>
  <cp:revision>14</cp:revision>
  <dcterms:created xsi:type="dcterms:W3CDTF">2020-03-09T15:17:20Z</dcterms:created>
  <dcterms:modified xsi:type="dcterms:W3CDTF">2020-03-18T05:28:58Z</dcterms:modified>
</cp:coreProperties>
</file>