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2" r:id="rId7"/>
    <p:sldId id="259" r:id="rId8"/>
    <p:sldId id="26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F45"/>
    <a:srgbClr val="BF0045"/>
    <a:srgbClr val="FF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66272" autoAdjust="0"/>
  </p:normalViewPr>
  <p:slideViewPr>
    <p:cSldViewPr snapToGrid="0" snapToObjects="1">
      <p:cViewPr varScale="1">
        <p:scale>
          <a:sx n="41" d="100"/>
          <a:sy n="41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7DA1CD-7AC5-4A0B-83BE-3886FED7E8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B56BE-4ADC-4C44-A640-44E21205A3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95F05-D089-4C88-A095-BFEAD369CCC9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8FC67-756E-4306-9DB6-A32A60A543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C4D54-1532-4F4C-91D0-3E67BA89C0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8FDAB-B104-48AE-A3C9-6546175675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2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4A2DE-B30C-45DE-934A-01CABAE4A941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26A4A-345C-4B48-AF4A-0B26983533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2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8%D0%BD%D1%82%D0%B5%D1%80%D0%BD%D0%B5%D1%8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g.wikipedia.org/wiki/%D0%A7%D0%B0%D1%82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8%D0%BD%D1%82%D0%B5%D1%80%D0%BD%D0%B5%D1%82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bg.wikipedia.org/wiki/%D0%A7%D0%B0%D1%8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услуга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Интернет"/>
              </a:rPr>
              <a:t>Интернет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която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възможността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общуване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хора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цял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свят. IRC 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услугите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които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често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обобщават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названието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Чат"/>
              </a:rPr>
              <a:t>чат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и 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първите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чат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услугата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 характерно, че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начало 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създадена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много хора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едновременно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помежду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 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26A4A-345C-4B48-AF4A-0B26983533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услуга в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Интернет"/>
              </a:rPr>
              <a:t>Интернет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която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предлага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възможността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общуване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хора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цял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свят. IRC 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услугите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които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често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обобщават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названието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Чат"/>
              </a:rPr>
              <a:t>чат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и 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първите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чат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услугата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е характерно, че от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начало 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създадена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комуникация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много хора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едновременно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помежду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си 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26A4A-345C-4B48-AF4A-0B26983533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1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E686EE8-85A3-3F48-B120-FD0FE2E4B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-3163229"/>
            <a:ext cx="12192000" cy="100212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DC06EF-D6FD-244E-BFB3-F8910FFEFB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7707085"/>
            <a:ext cx="12192000" cy="1456508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1A3D3C7-60CE-3B45-9F8D-2568A4EDEEB7}"/>
              </a:ext>
            </a:extLst>
          </p:cNvPr>
          <p:cNvSpPr/>
          <p:nvPr userDrawn="1"/>
        </p:nvSpPr>
        <p:spPr>
          <a:xfrm>
            <a:off x="3515868" y="621792"/>
            <a:ext cx="5614416" cy="5614416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4F1BFF-7E9D-A745-AE06-5C69C2FE5C8D}"/>
              </a:ext>
            </a:extLst>
          </p:cNvPr>
          <p:cNvSpPr/>
          <p:nvPr userDrawn="1"/>
        </p:nvSpPr>
        <p:spPr>
          <a:xfrm>
            <a:off x="3305556" y="621792"/>
            <a:ext cx="5614416" cy="5614416"/>
          </a:xfrm>
          <a:prstGeom prst="ellipse">
            <a:avLst/>
          </a:pr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E09E91F-C890-5543-9527-A10051918F0E}"/>
              </a:ext>
            </a:extLst>
          </p:cNvPr>
          <p:cNvSpPr/>
          <p:nvPr userDrawn="1"/>
        </p:nvSpPr>
        <p:spPr>
          <a:xfrm>
            <a:off x="3061716" y="621792"/>
            <a:ext cx="5614416" cy="5614416"/>
          </a:xfrm>
          <a:prstGeom prst="ellipse">
            <a:avLst/>
          </a:prstGeom>
          <a:solidFill>
            <a:srgbClr val="BF0045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3DB14D9-6409-354B-95FF-27B1AE2EF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426" y="1990217"/>
            <a:ext cx="3796862" cy="2819509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0065 0.66366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69 1.00116 L -2.08333E-7 0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500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13 -0.77662 L -0.0013 0.003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390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339 -0.57315 L 0.00052 0.0071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43" y="290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7 0 L -0.02253 -0.02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14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0 L 0.03698 -0.024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-12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0 L -0.02591 0.069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349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2591 0.0699 L -0.40625 1.1307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3" y="5303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3698 -0.02407 L 0.42032 -1.0414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67" y="-508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2253 -0.0294 L -0.41888 -1.0428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-506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66 1.00255 L -0.00586 0.01204 " pathEditMode="relative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664 0.00417 L -0.02916 -0.025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3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2916 -0.02523 L -0.42383 -1.0321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5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2" grpId="0" animBg="1"/>
      <p:bldP spid="12" grpId="1" animBg="1"/>
      <p:bldP spid="12" grpId="2" animBg="1"/>
      <p:bldP spid="11" grpId="0" animBg="1"/>
      <p:bldP spid="11" grpId="1" animBg="1"/>
      <p:bldP spid="11" grpId="2" animBg="1"/>
      <p:bldP spid="15" grpId="0"/>
      <p:bldP spid="15" grpId="1"/>
      <p:bldP spid="15" grpId="2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8EB0B-48C5-4306-8659-DEA8E55BCC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229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68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fenet.b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B656B-FF66-8141-BAE1-668F1423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Средства за комуникация в реално време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6A47D8-F9AD-408F-A70B-23E32736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bg-BG" dirty="0" smtClean="0">
                <a:solidFill>
                  <a:schemeClr val="bg1"/>
                </a:solidFill>
              </a:rPr>
              <a:t>Правила за безопасност и етичност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9538" y="1690688"/>
            <a:ext cx="10316308" cy="45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7" name="AutoShape 4" descr="Messenger – Text and Video Chat for Free – Приложения в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8" name="Rectangle 7"/>
          <p:cNvSpPr/>
          <p:nvPr/>
        </p:nvSpPr>
        <p:spPr>
          <a:xfrm>
            <a:off x="838200" y="2094302"/>
            <a:ext cx="45485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Правила за </a:t>
            </a:r>
            <a:r>
              <a:rPr lang="ru-RU" sz="2000" dirty="0" err="1" smtClean="0">
                <a:solidFill>
                  <a:schemeClr val="bg1"/>
                </a:solidFill>
              </a:rPr>
              <a:t>сигурност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не се </a:t>
            </a:r>
            <a:r>
              <a:rPr lang="ru-RU" sz="2000" dirty="0" err="1">
                <a:solidFill>
                  <a:schemeClr val="bg1"/>
                </a:solidFill>
              </a:rPr>
              <a:t>срещайте</a:t>
            </a:r>
            <a:r>
              <a:rPr lang="ru-RU" sz="2000" dirty="0">
                <a:solidFill>
                  <a:schemeClr val="bg1"/>
                </a:solidFill>
              </a:rPr>
              <a:t> с </a:t>
            </a:r>
            <a:r>
              <a:rPr lang="ru-RU" sz="2000" dirty="0" err="1">
                <a:solidFill>
                  <a:schemeClr val="bg1"/>
                </a:solidFill>
              </a:rPr>
              <a:t>непознати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,с </a:t>
            </a:r>
            <a:r>
              <a:rPr lang="ru-RU" sz="2000" dirty="0" err="1">
                <a:solidFill>
                  <a:schemeClr val="bg1"/>
                </a:solidFill>
              </a:rPr>
              <a:t>които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сте</a:t>
            </a:r>
            <a:r>
              <a:rPr lang="ru-RU" sz="2000" dirty="0">
                <a:solidFill>
                  <a:schemeClr val="bg1"/>
                </a:solidFill>
              </a:rPr>
              <a:t> се </a:t>
            </a:r>
            <a:r>
              <a:rPr lang="ru-RU" sz="2000" dirty="0" err="1">
                <a:solidFill>
                  <a:schemeClr val="bg1"/>
                </a:solidFill>
              </a:rPr>
              <a:t>запознали</a:t>
            </a:r>
            <a:r>
              <a:rPr lang="ru-RU" sz="2000" dirty="0">
                <a:solidFill>
                  <a:schemeClr val="bg1"/>
                </a:solidFill>
              </a:rPr>
              <a:t> онлайн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не </a:t>
            </a:r>
            <a:r>
              <a:rPr lang="ru-RU" sz="2000" dirty="0" err="1">
                <a:solidFill>
                  <a:schemeClr val="bg1"/>
                </a:solidFill>
              </a:rPr>
              <a:t>споделяйте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лични</a:t>
            </a:r>
            <a:r>
              <a:rPr lang="ru-RU" sz="2000" dirty="0">
                <a:solidFill>
                  <a:schemeClr val="bg1"/>
                </a:solidFill>
              </a:rPr>
              <a:t> снимки и </a:t>
            </a:r>
            <a:r>
              <a:rPr lang="ru-RU" sz="2000" dirty="0" err="1" smtClean="0">
                <a:solidFill>
                  <a:schemeClr val="bg1"/>
                </a:solidFill>
              </a:rPr>
              <a:t>лични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истории с </a:t>
            </a:r>
            <a:r>
              <a:rPr lang="ru-RU" sz="2000" dirty="0" err="1" smtClean="0">
                <a:solidFill>
                  <a:schemeClr val="bg1"/>
                </a:solidFill>
              </a:rPr>
              <a:t>непознат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човек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Използвайте</a:t>
            </a:r>
            <a:r>
              <a:rPr lang="ru-RU" sz="2000" dirty="0">
                <a:solidFill>
                  <a:schemeClr val="bg1"/>
                </a:solidFill>
              </a:rPr>
              <a:t> настройки за </a:t>
            </a:r>
            <a:r>
              <a:rPr lang="ru-RU" sz="2000" dirty="0" err="1">
                <a:solidFill>
                  <a:schemeClr val="bg1"/>
                </a:solidFill>
              </a:rPr>
              <a:t>поверителност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приложението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>
                <a:solidFill>
                  <a:schemeClr val="bg1"/>
                </a:solidFill>
              </a:rPr>
              <a:t>за да се </a:t>
            </a:r>
            <a:r>
              <a:rPr lang="ru-RU" sz="2000" dirty="0" err="1">
                <a:solidFill>
                  <a:schemeClr val="bg1"/>
                </a:solidFill>
              </a:rPr>
              <a:t>управлявате</a:t>
            </a:r>
            <a:r>
              <a:rPr lang="ru-RU" sz="2000" dirty="0">
                <a:solidFill>
                  <a:schemeClr val="bg1"/>
                </a:solidFill>
              </a:rPr>
              <a:t> кой </a:t>
            </a:r>
            <a:r>
              <a:rPr lang="ru-RU" sz="2000" dirty="0" err="1">
                <a:solidFill>
                  <a:schemeClr val="bg1"/>
                </a:solidFill>
              </a:rPr>
              <a:t>може</a:t>
            </a:r>
            <a:r>
              <a:rPr lang="ru-RU" sz="2000" dirty="0">
                <a:solidFill>
                  <a:schemeClr val="bg1"/>
                </a:solidFill>
              </a:rPr>
              <a:t> да се </a:t>
            </a:r>
            <a:r>
              <a:rPr lang="ru-RU" sz="2000" dirty="0" err="1">
                <a:solidFill>
                  <a:schemeClr val="bg1"/>
                </a:solidFill>
              </a:rPr>
              <a:t>свързва</a:t>
            </a:r>
            <a:r>
              <a:rPr lang="ru-RU" sz="2000" dirty="0">
                <a:solidFill>
                  <a:schemeClr val="bg1"/>
                </a:solidFill>
              </a:rPr>
              <a:t> с вас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при </a:t>
            </a:r>
            <a:r>
              <a:rPr lang="ru-RU" sz="2000" dirty="0" err="1">
                <a:solidFill>
                  <a:schemeClr val="bg1"/>
                </a:solidFill>
              </a:rPr>
              <a:t>опасност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незабавно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потърсете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възрастен</a:t>
            </a:r>
            <a:r>
              <a:rPr lang="ru-RU" sz="2000" dirty="0">
                <a:solidFill>
                  <a:schemeClr val="bg1"/>
                </a:solidFill>
              </a:rPr>
              <a:t> или подайте сигнал на адрес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>
                <a:hlinkClick r:id="rId2"/>
              </a:rPr>
              <a:t>https://www.safenet.bg/</a:t>
            </a:r>
            <a:endParaRPr lang="bg-BG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9B656B-FF66-8141-BAE1-668F1423C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bg1"/>
                </a:solidFill>
              </a:rPr>
              <a:t>Комуникация в реално време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92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19" y="2114709"/>
            <a:ext cx="2737912" cy="1646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909" y="186650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116" y="186650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32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F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693984"/>
            <a:ext cx="32004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022" y="36938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83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474818">
            <a:off x="867444" y="1693965"/>
            <a:ext cx="279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електронна</a:t>
            </a:r>
            <a:r>
              <a:rPr lang="ru-RU" sz="2000" dirty="0"/>
              <a:t> </a:t>
            </a:r>
            <a:r>
              <a:rPr lang="ru-RU" sz="2000" dirty="0" err="1"/>
              <a:t>поща</a:t>
            </a:r>
            <a:r>
              <a:rPr lang="ru-RU" sz="2000" dirty="0"/>
              <a:t> (е-мейл</a:t>
            </a:r>
            <a:r>
              <a:rPr lang="ru-RU" sz="2000" dirty="0" smtClean="0"/>
              <a:t>)-</a:t>
            </a:r>
            <a:r>
              <a:rPr lang="ru-RU" sz="2000" dirty="0"/>
              <a:t> за обмен на </a:t>
            </a:r>
            <a:r>
              <a:rPr lang="ru-RU" sz="2000" dirty="0" err="1"/>
              <a:t>цифрови</a:t>
            </a:r>
            <a:r>
              <a:rPr lang="ru-RU" sz="2000" dirty="0"/>
              <a:t> </a:t>
            </a:r>
            <a:r>
              <a:rPr lang="ru-RU" sz="2000" dirty="0" err="1"/>
              <a:t>съобщения</a:t>
            </a:r>
            <a:r>
              <a:rPr lang="ru-RU" sz="2000" dirty="0"/>
              <a:t> </a:t>
            </a:r>
            <a:r>
              <a:rPr lang="ru-RU" sz="2000" dirty="0" err="1"/>
              <a:t>през</a:t>
            </a:r>
            <a:r>
              <a:rPr lang="ru-RU" sz="2000" dirty="0"/>
              <a:t> Интернет или </a:t>
            </a:r>
            <a:r>
              <a:rPr lang="ru-RU" sz="2000" dirty="0" err="1"/>
              <a:t>други</a:t>
            </a:r>
            <a:r>
              <a:rPr lang="ru-RU" sz="2000" dirty="0"/>
              <a:t> </a:t>
            </a:r>
            <a:r>
              <a:rPr lang="ru-RU" sz="2000" dirty="0" err="1"/>
              <a:t>компютърни</a:t>
            </a:r>
            <a:r>
              <a:rPr lang="ru-RU" sz="2000" dirty="0"/>
              <a:t> </a:t>
            </a:r>
            <a:r>
              <a:rPr lang="ru-RU" sz="2000" dirty="0" smtClean="0"/>
              <a:t>мрежи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електронни</a:t>
            </a:r>
            <a:r>
              <a:rPr lang="ru-RU" sz="2000" dirty="0"/>
              <a:t> </a:t>
            </a:r>
            <a:r>
              <a:rPr lang="ru-RU" sz="2000" dirty="0" smtClean="0"/>
              <a:t>конференции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 smtClean="0"/>
              <a:t>форуми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видеоконференции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образователни</a:t>
            </a:r>
            <a:r>
              <a:rPr lang="ru-RU" sz="2000" dirty="0"/>
              <a:t> </a:t>
            </a:r>
            <a:r>
              <a:rPr lang="ru-RU" sz="2000" dirty="0" err="1" smtClean="0"/>
              <a:t>проекти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553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FFFFF"/>
      </a:lt1>
      <a:dk2>
        <a:srgbClr val="000073"/>
      </a:dk2>
      <a:lt2>
        <a:srgbClr val="FFE6E6"/>
      </a:lt2>
      <a:accent1>
        <a:srgbClr val="FF005C"/>
      </a:accent1>
      <a:accent2>
        <a:srgbClr val="FDDF03"/>
      </a:accent2>
      <a:accent3>
        <a:srgbClr val="00D39C"/>
      </a:accent3>
      <a:accent4>
        <a:srgbClr val="0185B6"/>
      </a:accent4>
      <a:accent5>
        <a:srgbClr val="00B2C0"/>
      </a:accent5>
      <a:accent6>
        <a:srgbClr val="83CFC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358180_Animated title circles_RVA_v4.potx" id="{A745FAF4-C4B0-47EA-AE8B-9E1B01134F97}" vid="{BF881083-F708-4C9D-8B0B-1AA313BD1A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660733-82EA-413E-AE59-8AF208CF4FC1}">
  <ds:schemaRefs>
    <ds:schemaRef ds:uri="http://purl.org/dc/terms/"/>
    <ds:schemaRef ds:uri="http://www.w3.org/XML/1998/namespace"/>
    <ds:schemaRef ds:uri="16c05727-aa75-4e4a-9b5f-8a80a1165891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71af3243-3dd4-4a8d-8c0d-dd76da1f02a5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3230BDE-6729-4926-A8D8-F70E7BA312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9EBBDC-44AE-4C6F-92A1-5793F27AE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title circles</Template>
  <TotalTime>0</TotalTime>
  <Words>88</Words>
  <Application>Microsoft Office PowerPoint</Application>
  <PresentationFormat>Widescreen</PresentationFormat>
  <Paragraphs>17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Средства за комуникация в реално време</vt:lpstr>
      <vt:lpstr>Правила за безопасност и етичност</vt:lpstr>
      <vt:lpstr>Комуникация в реално време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2020-03-29T13:21:13Z</dcterms:created>
  <dcterms:modified xsi:type="dcterms:W3CDTF">2020-03-29T15:29:42Z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