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3886" autoAdjust="0"/>
  </p:normalViewPr>
  <p:slideViewPr>
    <p:cSldViewPr snapToGrid="0">
      <p:cViewPr>
        <p:scale>
          <a:sx n="40" d="100"/>
          <a:sy n="40" d="100"/>
        </p:scale>
        <p:origin x="1806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400CF4-4449-4CA8-9D3D-1D84D5CDA385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A5D34FB-DA66-47E3-AD32-B908B79738F0}">
      <dgm:prSet phldrT="[Text]"/>
      <dgm:spPr/>
      <dgm:t>
        <a:bodyPr/>
        <a:lstStyle/>
        <a:p>
          <a:r>
            <a:rPr lang="bg-BG" dirty="0" smtClean="0"/>
            <a:t>Планирай своята работа</a:t>
          </a:r>
          <a:endParaRPr lang="en-US" dirty="0"/>
        </a:p>
      </dgm:t>
    </dgm:pt>
    <dgm:pt modelId="{CE945362-890B-451B-A556-C559CBFAB3BD}" type="parTrans" cxnId="{F6BBD4B5-365B-4DDB-9CBB-59CED2BF4F6B}">
      <dgm:prSet/>
      <dgm:spPr/>
      <dgm:t>
        <a:bodyPr/>
        <a:lstStyle/>
        <a:p>
          <a:endParaRPr lang="en-US"/>
        </a:p>
      </dgm:t>
    </dgm:pt>
    <dgm:pt modelId="{FFDAED73-931A-45DF-A52F-2A551C723931}" type="sibTrans" cxnId="{F6BBD4B5-365B-4DDB-9CBB-59CED2BF4F6B}">
      <dgm:prSet/>
      <dgm:spPr/>
      <dgm:t>
        <a:bodyPr/>
        <a:lstStyle/>
        <a:p>
          <a:endParaRPr lang="en-US"/>
        </a:p>
      </dgm:t>
    </dgm:pt>
    <dgm:pt modelId="{41BE5183-DA9F-401E-BFBB-7C3FCE2620C5}">
      <dgm:prSet phldrT="[Text]"/>
      <dgm:spPr/>
      <dgm:t>
        <a:bodyPr/>
        <a:lstStyle/>
        <a:p>
          <a:r>
            <a:rPr lang="bg-BG" dirty="0" smtClean="0"/>
            <a:t>Създай сценарий</a:t>
          </a:r>
          <a:endParaRPr lang="en-US" dirty="0"/>
        </a:p>
      </dgm:t>
    </dgm:pt>
    <dgm:pt modelId="{90C788F7-F6BB-4168-9131-F099AC55D64C}" type="parTrans" cxnId="{5738BC71-B784-451E-832C-AB945C857025}">
      <dgm:prSet/>
      <dgm:spPr/>
      <dgm:t>
        <a:bodyPr/>
        <a:lstStyle/>
        <a:p>
          <a:endParaRPr lang="en-US"/>
        </a:p>
      </dgm:t>
    </dgm:pt>
    <dgm:pt modelId="{5C5D3110-8B31-48B4-8703-9B61F32D7FE3}" type="sibTrans" cxnId="{5738BC71-B784-451E-832C-AB945C857025}">
      <dgm:prSet/>
      <dgm:spPr/>
      <dgm:t>
        <a:bodyPr/>
        <a:lstStyle/>
        <a:p>
          <a:endParaRPr lang="en-US"/>
        </a:p>
      </dgm:t>
    </dgm:pt>
    <dgm:pt modelId="{9C467E0D-2AFE-4459-81A7-DBA65E1CA3A0}">
      <dgm:prSet phldrT="[Text]"/>
      <dgm:spPr/>
      <dgm:t>
        <a:bodyPr/>
        <a:lstStyle/>
        <a:p>
          <a:r>
            <a:rPr lang="bg-BG" dirty="0" smtClean="0"/>
            <a:t>Реализирай своя проект във виртуарната среда за блоково програмиране</a:t>
          </a:r>
          <a:endParaRPr lang="en-US" dirty="0"/>
        </a:p>
      </dgm:t>
    </dgm:pt>
    <dgm:pt modelId="{3337E534-8DA6-4B85-89F3-7312EF4A9362}" type="parTrans" cxnId="{B3B0D8AF-FEE3-46A5-A629-26EA85F6B86D}">
      <dgm:prSet/>
      <dgm:spPr/>
      <dgm:t>
        <a:bodyPr/>
        <a:lstStyle/>
        <a:p>
          <a:endParaRPr lang="en-US"/>
        </a:p>
      </dgm:t>
    </dgm:pt>
    <dgm:pt modelId="{FF629140-F105-47CF-9E48-62547EC56924}" type="sibTrans" cxnId="{B3B0D8AF-FEE3-46A5-A629-26EA85F6B86D}">
      <dgm:prSet/>
      <dgm:spPr/>
      <dgm:t>
        <a:bodyPr/>
        <a:lstStyle/>
        <a:p>
          <a:endParaRPr lang="en-US"/>
        </a:p>
      </dgm:t>
    </dgm:pt>
    <dgm:pt modelId="{1EE2F606-C9A5-4319-95A9-B2F5D0356E94}">
      <dgm:prSet phldrT="[Text]"/>
      <dgm:spPr/>
      <dgm:t>
        <a:bodyPr/>
        <a:lstStyle/>
        <a:p>
          <a:r>
            <a:rPr lang="bg-BG" dirty="0" smtClean="0"/>
            <a:t>Създай подходящ декор или избери от „Библиотеки“</a:t>
          </a:r>
          <a:endParaRPr lang="en-US" dirty="0"/>
        </a:p>
      </dgm:t>
    </dgm:pt>
    <dgm:pt modelId="{313EF789-6877-41EF-AB01-C0FA3D4F1BE2}" type="parTrans" cxnId="{E169249D-C519-4BCC-986D-53283527CBD4}">
      <dgm:prSet/>
      <dgm:spPr/>
      <dgm:t>
        <a:bodyPr/>
        <a:lstStyle/>
        <a:p>
          <a:endParaRPr lang="en-US"/>
        </a:p>
      </dgm:t>
    </dgm:pt>
    <dgm:pt modelId="{704D9E18-944D-40A4-9A60-9C4FD0AA08E8}" type="sibTrans" cxnId="{E169249D-C519-4BCC-986D-53283527CBD4}">
      <dgm:prSet/>
      <dgm:spPr/>
      <dgm:t>
        <a:bodyPr/>
        <a:lstStyle/>
        <a:p>
          <a:endParaRPr lang="en-US"/>
        </a:p>
      </dgm:t>
    </dgm:pt>
    <dgm:pt modelId="{A2397663-1025-415A-AA5E-90EF43CB767F}">
      <dgm:prSet phldrT="[Text]"/>
      <dgm:spPr/>
      <dgm:t>
        <a:bodyPr/>
        <a:lstStyle/>
        <a:p>
          <a:r>
            <a:rPr lang="bg-BG" dirty="0" smtClean="0"/>
            <a:t>Определи какви ресурси са ти необходими</a:t>
          </a:r>
          <a:endParaRPr lang="en-US" dirty="0"/>
        </a:p>
      </dgm:t>
    </dgm:pt>
    <dgm:pt modelId="{6DB96BDE-40F7-4ACD-A390-0E7CE004314F}" type="parTrans" cxnId="{470A9530-9029-4663-9C41-863711BBC527}">
      <dgm:prSet/>
      <dgm:spPr/>
      <dgm:t>
        <a:bodyPr/>
        <a:lstStyle/>
        <a:p>
          <a:endParaRPr lang="en-US"/>
        </a:p>
      </dgm:t>
    </dgm:pt>
    <dgm:pt modelId="{E7118F08-0FD8-4FFA-9329-7A7E35E7B090}" type="sibTrans" cxnId="{470A9530-9029-4663-9C41-863711BBC527}">
      <dgm:prSet/>
      <dgm:spPr/>
      <dgm:t>
        <a:bodyPr/>
        <a:lstStyle/>
        <a:p>
          <a:endParaRPr lang="en-US"/>
        </a:p>
      </dgm:t>
    </dgm:pt>
    <dgm:pt modelId="{7ED853E8-FFC8-4353-A5A4-63C6EE8306D5}">
      <dgm:prSet phldrT="[Text]"/>
      <dgm:spPr/>
      <dgm:t>
        <a:bodyPr/>
        <a:lstStyle/>
        <a:p>
          <a:r>
            <a:rPr lang="bg-BG" dirty="0" smtClean="0"/>
            <a:t>Планирай действията на героите</a:t>
          </a:r>
          <a:endParaRPr lang="en-US" dirty="0"/>
        </a:p>
      </dgm:t>
    </dgm:pt>
    <dgm:pt modelId="{5DE17087-60BD-49AF-90C0-0A40B9EFC618}" type="parTrans" cxnId="{FB777013-7C11-4644-A7B5-718492E92809}">
      <dgm:prSet/>
      <dgm:spPr/>
      <dgm:t>
        <a:bodyPr/>
        <a:lstStyle/>
        <a:p>
          <a:endParaRPr lang="en-US"/>
        </a:p>
      </dgm:t>
    </dgm:pt>
    <dgm:pt modelId="{1E66E60B-423A-4A06-8DA1-CA4FB16B3AD8}" type="sibTrans" cxnId="{FB777013-7C11-4644-A7B5-718492E92809}">
      <dgm:prSet/>
      <dgm:spPr/>
      <dgm:t>
        <a:bodyPr/>
        <a:lstStyle/>
        <a:p>
          <a:endParaRPr lang="en-US"/>
        </a:p>
      </dgm:t>
    </dgm:pt>
    <dgm:pt modelId="{D4A102B0-179B-4DF0-9DA2-531DFC864B28}">
      <dgm:prSet phldrT="[Text]"/>
      <dgm:spPr/>
      <dgm:t>
        <a:bodyPr/>
        <a:lstStyle/>
        <a:p>
          <a:r>
            <a:rPr lang="bg-BG" dirty="0" smtClean="0"/>
            <a:t>Създай планирания код за спрайт и сцена</a:t>
          </a:r>
          <a:endParaRPr lang="en-US" dirty="0"/>
        </a:p>
      </dgm:t>
    </dgm:pt>
    <dgm:pt modelId="{7F1B150F-BB4D-49B6-B597-4702B597E597}" type="parTrans" cxnId="{E5BB41EA-5A38-4A3D-8870-F9A59D428307}">
      <dgm:prSet/>
      <dgm:spPr/>
      <dgm:t>
        <a:bodyPr/>
        <a:lstStyle/>
        <a:p>
          <a:endParaRPr lang="en-US"/>
        </a:p>
      </dgm:t>
    </dgm:pt>
    <dgm:pt modelId="{22EAC7B2-4F01-490D-8151-DED6B5AFBDF3}" type="sibTrans" cxnId="{E5BB41EA-5A38-4A3D-8870-F9A59D428307}">
      <dgm:prSet/>
      <dgm:spPr/>
      <dgm:t>
        <a:bodyPr/>
        <a:lstStyle/>
        <a:p>
          <a:endParaRPr lang="en-US"/>
        </a:p>
      </dgm:t>
    </dgm:pt>
    <dgm:pt modelId="{18D51965-BBE6-4CEF-8BF8-0075D6A86FC4}">
      <dgm:prSet phldrT="[Text]"/>
      <dgm:spPr/>
      <dgm:t>
        <a:bodyPr/>
        <a:lstStyle/>
        <a:p>
          <a:r>
            <a:rPr lang="bg-BG" dirty="0" smtClean="0"/>
            <a:t>Изпробвай кода</a:t>
          </a:r>
          <a:endParaRPr lang="en-US" dirty="0"/>
        </a:p>
      </dgm:t>
    </dgm:pt>
    <dgm:pt modelId="{5DDB8DF7-FE21-4AE6-B581-C731EE1BAC47}" type="parTrans" cxnId="{C1192325-6D37-4DBB-940A-805F60F19A86}">
      <dgm:prSet/>
      <dgm:spPr/>
      <dgm:t>
        <a:bodyPr/>
        <a:lstStyle/>
        <a:p>
          <a:endParaRPr lang="en-US"/>
        </a:p>
      </dgm:t>
    </dgm:pt>
    <dgm:pt modelId="{B013E4E5-4D35-4313-A3C9-202E60B6A86F}" type="sibTrans" cxnId="{C1192325-6D37-4DBB-940A-805F60F19A86}">
      <dgm:prSet/>
      <dgm:spPr/>
      <dgm:t>
        <a:bodyPr/>
        <a:lstStyle/>
        <a:p>
          <a:endParaRPr lang="en-US"/>
        </a:p>
      </dgm:t>
    </dgm:pt>
    <dgm:pt modelId="{3D53AC6F-1EFF-482B-9730-370C3971AB15}">
      <dgm:prSet phldrT="[Text]"/>
      <dgm:spPr/>
      <dgm:t>
        <a:bodyPr/>
        <a:lstStyle/>
        <a:p>
          <a:r>
            <a:rPr lang="bg-BG" dirty="0" smtClean="0"/>
            <a:t>Когато си готов тествай програмата</a:t>
          </a:r>
          <a:endParaRPr lang="en-US" dirty="0"/>
        </a:p>
      </dgm:t>
    </dgm:pt>
    <dgm:pt modelId="{FC83652B-259E-4A14-9DD5-108CA5DFD7AB}" type="parTrans" cxnId="{CF38B01B-F674-49D9-837B-E5532914A47C}">
      <dgm:prSet/>
      <dgm:spPr/>
      <dgm:t>
        <a:bodyPr/>
        <a:lstStyle/>
        <a:p>
          <a:endParaRPr lang="en-US"/>
        </a:p>
      </dgm:t>
    </dgm:pt>
    <dgm:pt modelId="{2C33E5B2-476F-4A26-AF5A-2FB8538A151F}" type="sibTrans" cxnId="{CF38B01B-F674-49D9-837B-E5532914A47C}">
      <dgm:prSet/>
      <dgm:spPr/>
      <dgm:t>
        <a:bodyPr/>
        <a:lstStyle/>
        <a:p>
          <a:endParaRPr lang="en-US"/>
        </a:p>
      </dgm:t>
    </dgm:pt>
    <dgm:pt modelId="{D69441E6-29B1-42AF-B53B-68D1B7514759}">
      <dgm:prSet phldrT="[Text]"/>
      <dgm:spPr/>
      <dgm:t>
        <a:bodyPr/>
        <a:lstStyle/>
        <a:p>
          <a:r>
            <a:rPr lang="bg-BG" dirty="0" smtClean="0"/>
            <a:t>Представяне и споделане на проект</a:t>
          </a:r>
          <a:endParaRPr lang="en-US" dirty="0"/>
        </a:p>
      </dgm:t>
    </dgm:pt>
    <dgm:pt modelId="{419B828F-02D6-46C4-BC20-4C4C4AF9138D}" type="parTrans" cxnId="{9DCDD3AA-E209-4D4D-954A-2B5422E7050D}">
      <dgm:prSet/>
      <dgm:spPr/>
      <dgm:t>
        <a:bodyPr/>
        <a:lstStyle/>
        <a:p>
          <a:endParaRPr lang="en-US"/>
        </a:p>
      </dgm:t>
    </dgm:pt>
    <dgm:pt modelId="{742BB1EE-C806-408C-B39C-329E5F5E4F3D}" type="sibTrans" cxnId="{9DCDD3AA-E209-4D4D-954A-2B5422E7050D}">
      <dgm:prSet/>
      <dgm:spPr/>
      <dgm:t>
        <a:bodyPr/>
        <a:lstStyle/>
        <a:p>
          <a:endParaRPr lang="en-US"/>
        </a:p>
      </dgm:t>
    </dgm:pt>
    <dgm:pt modelId="{F41AB18E-E550-4B81-97CE-B8C9B3B694AB}">
      <dgm:prSet phldrT="[Text]"/>
      <dgm:spPr/>
      <dgm:t>
        <a:bodyPr/>
        <a:lstStyle/>
        <a:p>
          <a:r>
            <a:rPr lang="bg-BG" dirty="0" smtClean="0"/>
            <a:t>Сподели проекта си във виртуалната среда и сподели със съучениците си</a:t>
          </a:r>
          <a:endParaRPr lang="en-US" dirty="0"/>
        </a:p>
      </dgm:t>
    </dgm:pt>
    <dgm:pt modelId="{45C7F28F-1A42-4010-A720-AD7311D0A4AE}" type="parTrans" cxnId="{1CF25D7E-CF83-464F-B032-567A454D55F2}">
      <dgm:prSet/>
      <dgm:spPr/>
      <dgm:t>
        <a:bodyPr/>
        <a:lstStyle/>
        <a:p>
          <a:endParaRPr lang="en-US"/>
        </a:p>
      </dgm:t>
    </dgm:pt>
    <dgm:pt modelId="{4534E408-EF2B-42D4-9C7C-3A663A1BA3DB}" type="sibTrans" cxnId="{1CF25D7E-CF83-464F-B032-567A454D55F2}">
      <dgm:prSet/>
      <dgm:spPr/>
      <dgm:t>
        <a:bodyPr/>
        <a:lstStyle/>
        <a:p>
          <a:endParaRPr lang="en-US"/>
        </a:p>
      </dgm:t>
    </dgm:pt>
    <dgm:pt modelId="{4F203B01-F3DB-4CE4-8E7C-51D7EB92A450}" type="pres">
      <dgm:prSet presAssocID="{06400CF4-4449-4CA8-9D3D-1D84D5CDA385}" presName="linear" presStyleCnt="0">
        <dgm:presLayoutVars>
          <dgm:animLvl val="lvl"/>
          <dgm:resizeHandles val="exact"/>
        </dgm:presLayoutVars>
      </dgm:prSet>
      <dgm:spPr/>
    </dgm:pt>
    <dgm:pt modelId="{86FF1376-5BA4-46D8-A67E-A505F0D5828F}" type="pres">
      <dgm:prSet presAssocID="{CA5D34FB-DA66-47E3-AD32-B908B79738F0}" presName="parentText" presStyleLbl="node1" presStyleIdx="0" presStyleCnt="3" custLinFactNeighborX="320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F82F7C-5C2B-4481-B6DA-DE3BD0AEA1D0}" type="pres">
      <dgm:prSet presAssocID="{CA5D34FB-DA66-47E3-AD32-B908B79738F0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BFE0B2-DEA3-4645-8773-A4EFA2E901AB}" type="pres">
      <dgm:prSet presAssocID="{9C467E0D-2AFE-4459-81A7-DBA65E1CA3A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0D9AEA-7C0E-4D35-B5C9-BEA18EB9C4CB}" type="pres">
      <dgm:prSet presAssocID="{9C467E0D-2AFE-4459-81A7-DBA65E1CA3A0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18EE4F-69FA-4E5F-8035-B9A43C0A0AC7}" type="pres">
      <dgm:prSet presAssocID="{D69441E6-29B1-42AF-B53B-68D1B751475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EA8E23-4C6E-4D12-B066-90627959F67B}" type="pres">
      <dgm:prSet presAssocID="{D69441E6-29B1-42AF-B53B-68D1B7514759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8BF71983-7B4E-40A8-969E-AD4470B0DE3D}" type="presOf" srcId="{18D51965-BBE6-4CEF-8BF8-0075D6A86FC4}" destId="{110D9AEA-7C0E-4D35-B5C9-BEA18EB9C4CB}" srcOrd="0" destOrd="2" presId="urn:microsoft.com/office/officeart/2005/8/layout/vList2"/>
    <dgm:cxn modelId="{9DCDD3AA-E209-4D4D-954A-2B5422E7050D}" srcId="{06400CF4-4449-4CA8-9D3D-1D84D5CDA385}" destId="{D69441E6-29B1-42AF-B53B-68D1B7514759}" srcOrd="2" destOrd="0" parTransId="{419B828F-02D6-46C4-BC20-4C4C4AF9138D}" sibTransId="{742BB1EE-C806-408C-B39C-329E5F5E4F3D}"/>
    <dgm:cxn modelId="{AD28897B-2412-4D46-9F9C-25945451C186}" type="presOf" srcId="{06400CF4-4449-4CA8-9D3D-1D84D5CDA385}" destId="{4F203B01-F3DB-4CE4-8E7C-51D7EB92A450}" srcOrd="0" destOrd="0" presId="urn:microsoft.com/office/officeart/2005/8/layout/vList2"/>
    <dgm:cxn modelId="{54ED327F-8F1C-4441-B607-F9AFB79CB495}" type="presOf" srcId="{F41AB18E-E550-4B81-97CE-B8C9B3B694AB}" destId="{E3EA8E23-4C6E-4D12-B066-90627959F67B}" srcOrd="0" destOrd="0" presId="urn:microsoft.com/office/officeart/2005/8/layout/vList2"/>
    <dgm:cxn modelId="{B3B0D8AF-FEE3-46A5-A629-26EA85F6B86D}" srcId="{06400CF4-4449-4CA8-9D3D-1D84D5CDA385}" destId="{9C467E0D-2AFE-4459-81A7-DBA65E1CA3A0}" srcOrd="1" destOrd="0" parTransId="{3337E534-8DA6-4B85-89F3-7312EF4A9362}" sibTransId="{FF629140-F105-47CF-9E48-62547EC56924}"/>
    <dgm:cxn modelId="{52E2B475-DFCE-4A93-9243-17653AC471D6}" type="presOf" srcId="{D69441E6-29B1-42AF-B53B-68D1B7514759}" destId="{4118EE4F-69FA-4E5F-8035-B9A43C0A0AC7}" srcOrd="0" destOrd="0" presId="urn:microsoft.com/office/officeart/2005/8/layout/vList2"/>
    <dgm:cxn modelId="{CF38B01B-F674-49D9-837B-E5532914A47C}" srcId="{9C467E0D-2AFE-4459-81A7-DBA65E1CA3A0}" destId="{3D53AC6F-1EFF-482B-9730-370C3971AB15}" srcOrd="3" destOrd="0" parTransId="{FC83652B-259E-4A14-9DD5-108CA5DFD7AB}" sibTransId="{2C33E5B2-476F-4A26-AF5A-2FB8538A151F}"/>
    <dgm:cxn modelId="{BD45A3EC-C490-4BAB-8344-1B9732414EB0}" type="presOf" srcId="{41BE5183-DA9F-401E-BFBB-7C3FCE2620C5}" destId="{71F82F7C-5C2B-4481-B6DA-DE3BD0AEA1D0}" srcOrd="0" destOrd="0" presId="urn:microsoft.com/office/officeart/2005/8/layout/vList2"/>
    <dgm:cxn modelId="{E5BB41EA-5A38-4A3D-8870-F9A59D428307}" srcId="{9C467E0D-2AFE-4459-81A7-DBA65E1CA3A0}" destId="{D4A102B0-179B-4DF0-9DA2-531DFC864B28}" srcOrd="1" destOrd="0" parTransId="{7F1B150F-BB4D-49B6-B597-4702B597E597}" sibTransId="{22EAC7B2-4F01-490D-8151-DED6B5AFBDF3}"/>
    <dgm:cxn modelId="{E251748E-FAC3-4F43-A05F-AA7676479659}" type="presOf" srcId="{7ED853E8-FFC8-4353-A5A4-63C6EE8306D5}" destId="{71F82F7C-5C2B-4481-B6DA-DE3BD0AEA1D0}" srcOrd="0" destOrd="2" presId="urn:microsoft.com/office/officeart/2005/8/layout/vList2"/>
    <dgm:cxn modelId="{ADD4CD94-5139-423B-A753-0B09499EEFAC}" type="presOf" srcId="{D4A102B0-179B-4DF0-9DA2-531DFC864B28}" destId="{110D9AEA-7C0E-4D35-B5C9-BEA18EB9C4CB}" srcOrd="0" destOrd="1" presId="urn:microsoft.com/office/officeart/2005/8/layout/vList2"/>
    <dgm:cxn modelId="{47CBC04B-9C68-47B6-A706-BF0840417D4C}" type="presOf" srcId="{CA5D34FB-DA66-47E3-AD32-B908B79738F0}" destId="{86FF1376-5BA4-46D8-A67E-A505F0D5828F}" srcOrd="0" destOrd="0" presId="urn:microsoft.com/office/officeart/2005/8/layout/vList2"/>
    <dgm:cxn modelId="{ADFD5CBF-7F75-4320-A73E-1FD2537FBB79}" type="presOf" srcId="{1EE2F606-C9A5-4319-95A9-B2F5D0356E94}" destId="{110D9AEA-7C0E-4D35-B5C9-BEA18EB9C4CB}" srcOrd="0" destOrd="0" presId="urn:microsoft.com/office/officeart/2005/8/layout/vList2"/>
    <dgm:cxn modelId="{FB777013-7C11-4644-A7B5-718492E92809}" srcId="{CA5D34FB-DA66-47E3-AD32-B908B79738F0}" destId="{7ED853E8-FFC8-4353-A5A4-63C6EE8306D5}" srcOrd="2" destOrd="0" parTransId="{5DE17087-60BD-49AF-90C0-0A40B9EFC618}" sibTransId="{1E66E60B-423A-4A06-8DA1-CA4FB16B3AD8}"/>
    <dgm:cxn modelId="{C1192325-6D37-4DBB-940A-805F60F19A86}" srcId="{9C467E0D-2AFE-4459-81A7-DBA65E1CA3A0}" destId="{18D51965-BBE6-4CEF-8BF8-0075D6A86FC4}" srcOrd="2" destOrd="0" parTransId="{5DDB8DF7-FE21-4AE6-B581-C731EE1BAC47}" sibTransId="{B013E4E5-4D35-4313-A3C9-202E60B6A86F}"/>
    <dgm:cxn modelId="{92C389DE-D751-48DC-A6FF-735DF26486CC}" type="presOf" srcId="{3D53AC6F-1EFF-482B-9730-370C3971AB15}" destId="{110D9AEA-7C0E-4D35-B5C9-BEA18EB9C4CB}" srcOrd="0" destOrd="3" presId="urn:microsoft.com/office/officeart/2005/8/layout/vList2"/>
    <dgm:cxn modelId="{4964F038-4EEE-46AA-A751-8751C06D016B}" type="presOf" srcId="{A2397663-1025-415A-AA5E-90EF43CB767F}" destId="{71F82F7C-5C2B-4481-B6DA-DE3BD0AEA1D0}" srcOrd="0" destOrd="1" presId="urn:microsoft.com/office/officeart/2005/8/layout/vList2"/>
    <dgm:cxn modelId="{E169249D-C519-4BCC-986D-53283527CBD4}" srcId="{9C467E0D-2AFE-4459-81A7-DBA65E1CA3A0}" destId="{1EE2F606-C9A5-4319-95A9-B2F5D0356E94}" srcOrd="0" destOrd="0" parTransId="{313EF789-6877-41EF-AB01-C0FA3D4F1BE2}" sibTransId="{704D9E18-944D-40A4-9A60-9C4FD0AA08E8}"/>
    <dgm:cxn modelId="{470A9530-9029-4663-9C41-863711BBC527}" srcId="{CA5D34FB-DA66-47E3-AD32-B908B79738F0}" destId="{A2397663-1025-415A-AA5E-90EF43CB767F}" srcOrd="1" destOrd="0" parTransId="{6DB96BDE-40F7-4ACD-A390-0E7CE004314F}" sibTransId="{E7118F08-0FD8-4FFA-9329-7A7E35E7B090}"/>
    <dgm:cxn modelId="{1CF25D7E-CF83-464F-B032-567A454D55F2}" srcId="{D69441E6-29B1-42AF-B53B-68D1B7514759}" destId="{F41AB18E-E550-4B81-97CE-B8C9B3B694AB}" srcOrd="0" destOrd="0" parTransId="{45C7F28F-1A42-4010-A720-AD7311D0A4AE}" sibTransId="{4534E408-EF2B-42D4-9C7C-3A663A1BA3DB}"/>
    <dgm:cxn modelId="{5738BC71-B784-451E-832C-AB945C857025}" srcId="{CA5D34FB-DA66-47E3-AD32-B908B79738F0}" destId="{41BE5183-DA9F-401E-BFBB-7C3FCE2620C5}" srcOrd="0" destOrd="0" parTransId="{90C788F7-F6BB-4168-9131-F099AC55D64C}" sibTransId="{5C5D3110-8B31-48B4-8703-9B61F32D7FE3}"/>
    <dgm:cxn modelId="{F6BBD4B5-365B-4DDB-9CBB-59CED2BF4F6B}" srcId="{06400CF4-4449-4CA8-9D3D-1D84D5CDA385}" destId="{CA5D34FB-DA66-47E3-AD32-B908B79738F0}" srcOrd="0" destOrd="0" parTransId="{CE945362-890B-451B-A556-C559CBFAB3BD}" sibTransId="{FFDAED73-931A-45DF-A52F-2A551C723931}"/>
    <dgm:cxn modelId="{3440FB91-E326-4A7F-809C-BE611843AA28}" type="presOf" srcId="{9C467E0D-2AFE-4459-81A7-DBA65E1CA3A0}" destId="{F6BFE0B2-DEA3-4645-8773-A4EFA2E901AB}" srcOrd="0" destOrd="0" presId="urn:microsoft.com/office/officeart/2005/8/layout/vList2"/>
    <dgm:cxn modelId="{E3489101-EE72-4D88-BC3F-9DAA336ED922}" type="presParOf" srcId="{4F203B01-F3DB-4CE4-8E7C-51D7EB92A450}" destId="{86FF1376-5BA4-46D8-A67E-A505F0D5828F}" srcOrd="0" destOrd="0" presId="urn:microsoft.com/office/officeart/2005/8/layout/vList2"/>
    <dgm:cxn modelId="{8EB66F12-00E8-4503-8352-E420E218EDF0}" type="presParOf" srcId="{4F203B01-F3DB-4CE4-8E7C-51D7EB92A450}" destId="{71F82F7C-5C2B-4481-B6DA-DE3BD0AEA1D0}" srcOrd="1" destOrd="0" presId="urn:microsoft.com/office/officeart/2005/8/layout/vList2"/>
    <dgm:cxn modelId="{029C9233-5BE2-4779-B6E2-4E30E6FB551F}" type="presParOf" srcId="{4F203B01-F3DB-4CE4-8E7C-51D7EB92A450}" destId="{F6BFE0B2-DEA3-4645-8773-A4EFA2E901AB}" srcOrd="2" destOrd="0" presId="urn:microsoft.com/office/officeart/2005/8/layout/vList2"/>
    <dgm:cxn modelId="{2BBEFF51-3ECC-47E6-AC58-D7FBE01ACAC5}" type="presParOf" srcId="{4F203B01-F3DB-4CE4-8E7C-51D7EB92A450}" destId="{110D9AEA-7C0E-4D35-B5C9-BEA18EB9C4CB}" srcOrd="3" destOrd="0" presId="urn:microsoft.com/office/officeart/2005/8/layout/vList2"/>
    <dgm:cxn modelId="{1A8DF6B7-5146-4197-90D3-8A7BA407DE7B}" type="presParOf" srcId="{4F203B01-F3DB-4CE4-8E7C-51D7EB92A450}" destId="{4118EE4F-69FA-4E5F-8035-B9A43C0A0AC7}" srcOrd="4" destOrd="0" presId="urn:microsoft.com/office/officeart/2005/8/layout/vList2"/>
    <dgm:cxn modelId="{D5EA0C75-D9EF-4029-89BE-DC39B2EB8875}" type="presParOf" srcId="{4F203B01-F3DB-4CE4-8E7C-51D7EB92A450}" destId="{E3EA8E23-4C6E-4D12-B066-90627959F67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F1376-5BA4-46D8-A67E-A505F0D5828F}">
      <dsp:nvSpPr>
        <dsp:cNvPr id="0" name=""/>
        <dsp:cNvSpPr/>
      </dsp:nvSpPr>
      <dsp:spPr>
        <a:xfrm>
          <a:off x="0" y="48347"/>
          <a:ext cx="10515599" cy="10725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700" kern="1200" dirty="0" smtClean="0"/>
            <a:t>Планирай своята работа</a:t>
          </a:r>
          <a:endParaRPr lang="en-US" sz="2700" kern="1200" dirty="0"/>
        </a:p>
      </dsp:txBody>
      <dsp:txXfrm>
        <a:off x="52359" y="100706"/>
        <a:ext cx="10410881" cy="967861"/>
      </dsp:txXfrm>
    </dsp:sp>
    <dsp:sp modelId="{71F82F7C-5C2B-4481-B6DA-DE3BD0AEA1D0}">
      <dsp:nvSpPr>
        <dsp:cNvPr id="0" name=""/>
        <dsp:cNvSpPr/>
      </dsp:nvSpPr>
      <dsp:spPr>
        <a:xfrm>
          <a:off x="0" y="1120926"/>
          <a:ext cx="10515599" cy="1089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bg-BG" sz="2100" kern="1200" dirty="0" smtClean="0"/>
            <a:t>Създай сценарий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bg-BG" sz="2100" kern="1200" dirty="0" smtClean="0"/>
            <a:t>Определи какви ресурси са ти необходими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bg-BG" sz="2100" kern="1200" dirty="0" smtClean="0"/>
            <a:t>Планирай действията на героите</a:t>
          </a:r>
          <a:endParaRPr lang="en-US" sz="2100" kern="1200" dirty="0"/>
        </a:p>
      </dsp:txBody>
      <dsp:txXfrm>
        <a:off x="0" y="1120926"/>
        <a:ext cx="10515599" cy="1089854"/>
      </dsp:txXfrm>
    </dsp:sp>
    <dsp:sp modelId="{F6BFE0B2-DEA3-4645-8773-A4EFA2E901AB}">
      <dsp:nvSpPr>
        <dsp:cNvPr id="0" name=""/>
        <dsp:cNvSpPr/>
      </dsp:nvSpPr>
      <dsp:spPr>
        <a:xfrm>
          <a:off x="0" y="2210781"/>
          <a:ext cx="10515599" cy="10725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700" kern="1200" dirty="0" smtClean="0"/>
            <a:t>Реализирай своя проект във виртуарната среда за блоково програмиране</a:t>
          </a:r>
          <a:endParaRPr lang="en-US" sz="2700" kern="1200" dirty="0"/>
        </a:p>
      </dsp:txBody>
      <dsp:txXfrm>
        <a:off x="52359" y="2263140"/>
        <a:ext cx="10410881" cy="967861"/>
      </dsp:txXfrm>
    </dsp:sp>
    <dsp:sp modelId="{110D9AEA-7C0E-4D35-B5C9-BEA18EB9C4CB}">
      <dsp:nvSpPr>
        <dsp:cNvPr id="0" name=""/>
        <dsp:cNvSpPr/>
      </dsp:nvSpPr>
      <dsp:spPr>
        <a:xfrm>
          <a:off x="0" y="3283361"/>
          <a:ext cx="10515599" cy="145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bg-BG" sz="2100" kern="1200" dirty="0" smtClean="0"/>
            <a:t>Създай подходящ декор или избери от „Библиотеки“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bg-BG" sz="2100" kern="1200" dirty="0" smtClean="0"/>
            <a:t>Създай планирания код за спрайт и сцена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bg-BG" sz="2100" kern="1200" dirty="0" smtClean="0"/>
            <a:t>Изпробвай кода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bg-BG" sz="2100" kern="1200" dirty="0" smtClean="0"/>
            <a:t>Когато си готов тествай програмата</a:t>
          </a:r>
          <a:endParaRPr lang="en-US" sz="2100" kern="1200" dirty="0"/>
        </a:p>
      </dsp:txBody>
      <dsp:txXfrm>
        <a:off x="0" y="3283361"/>
        <a:ext cx="10515599" cy="1453140"/>
      </dsp:txXfrm>
    </dsp:sp>
    <dsp:sp modelId="{4118EE4F-69FA-4E5F-8035-B9A43C0A0AC7}">
      <dsp:nvSpPr>
        <dsp:cNvPr id="0" name=""/>
        <dsp:cNvSpPr/>
      </dsp:nvSpPr>
      <dsp:spPr>
        <a:xfrm>
          <a:off x="0" y="4736501"/>
          <a:ext cx="10515599" cy="10725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700" kern="1200" dirty="0" smtClean="0"/>
            <a:t>Представяне и споделане на проект</a:t>
          </a:r>
          <a:endParaRPr lang="en-US" sz="2700" kern="1200" dirty="0"/>
        </a:p>
      </dsp:txBody>
      <dsp:txXfrm>
        <a:off x="52359" y="4788860"/>
        <a:ext cx="10410881" cy="967861"/>
      </dsp:txXfrm>
    </dsp:sp>
    <dsp:sp modelId="{E3EA8E23-4C6E-4D12-B066-90627959F67B}">
      <dsp:nvSpPr>
        <dsp:cNvPr id="0" name=""/>
        <dsp:cNvSpPr/>
      </dsp:nvSpPr>
      <dsp:spPr>
        <a:xfrm>
          <a:off x="0" y="5809080"/>
          <a:ext cx="10515599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bg-BG" sz="2100" kern="1200" dirty="0" smtClean="0"/>
            <a:t>Сподели проекта си във виртуалната среда и сподели със съучениците си</a:t>
          </a:r>
          <a:endParaRPr lang="en-US" sz="2100" kern="1200" dirty="0"/>
        </a:p>
      </dsp:txBody>
      <dsp:txXfrm>
        <a:off x="0" y="5809080"/>
        <a:ext cx="10515599" cy="447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672DE-0B09-4275-9476-CEA1D825E6DA}" type="datetimeFigureOut">
              <a:rPr lang="bg-BG" smtClean="0"/>
              <a:t>24.3.2020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069A4-A03F-4DD4-8701-4439B1A15AA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5736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Първите</a:t>
            </a:r>
            <a:r>
              <a:rPr lang="bg-BG" baseline="0" dirty="0" smtClean="0"/>
              <a:t> се използват от хората за забавление  и разтоварване, а вторите, за да се научи нещо ново или да се затвърди старо знание.</a:t>
            </a:r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069A4-A03F-4DD4-8701-4439B1A15AA9}" type="slidenum">
              <a:rPr lang="bg-BG" smtClean="0"/>
              <a:t>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38450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1079;&#1072;&#1076;&#1072;&#1085;&#1080;&#1077;.docx" TargetMode="External"/><Relationship Id="rId2" Type="http://schemas.openxmlformats.org/officeDocument/2006/relationships/hyperlink" Target="file:///C:\Users\Lilyana%20Nikolova\Desktop\4&#1082;&#1084;\&#1048;&#1043;&#1056;&#1048;-&#1047;&#1040;-&#1053;&#1040;&#1063;&#1048;&#1053;&#1040;&#1045;&#1065;&#1048;.pdf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bg-BG" dirty="0" smtClean="0"/>
              <a:t>Моята първа компютърна игра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6212" y="5490799"/>
            <a:ext cx="8791575" cy="1655762"/>
          </a:xfrm>
        </p:spPr>
        <p:txBody>
          <a:bodyPr>
            <a:normAutofit/>
          </a:bodyPr>
          <a:lstStyle/>
          <a:p>
            <a:r>
              <a:rPr lang="bg-BG" sz="3200" dirty="0" smtClean="0"/>
              <a:t>Урок 25</a:t>
            </a:r>
            <a:endParaRPr lang="bg-BG" sz="3200" dirty="0"/>
          </a:p>
        </p:txBody>
      </p:sp>
    </p:spTree>
    <p:extLst>
      <p:ext uri="{BB962C8B-B14F-4D97-AF65-F5344CB8AC3E}">
        <p14:creationId xmlns:p14="http://schemas.microsoft.com/office/powerpoint/2010/main" val="319596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Създаване на игра</a:t>
            </a:r>
            <a:endParaRPr lang="bg-B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141410" y="1685131"/>
            <a:ext cx="4649783" cy="823912"/>
          </a:xfrm>
        </p:spPr>
        <p:txBody>
          <a:bodyPr/>
          <a:lstStyle/>
          <a:p>
            <a:r>
              <a:rPr lang="bg-BG" dirty="0" smtClean="0"/>
              <a:t>Развлекателни игри</a:t>
            </a:r>
            <a:endParaRPr lang="bg-BG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286504" y="1685131"/>
            <a:ext cx="4646602" cy="823912"/>
          </a:xfrm>
        </p:spPr>
        <p:txBody>
          <a:bodyPr/>
          <a:lstStyle/>
          <a:p>
            <a:r>
              <a:rPr lang="bg-BG" dirty="0" smtClean="0"/>
              <a:t>Образователни игри</a:t>
            </a:r>
            <a:endParaRPr lang="bg-BG" dirty="0"/>
          </a:p>
        </p:txBody>
      </p:sp>
      <p:sp>
        <p:nvSpPr>
          <p:cNvPr id="8" name="TextBox 7"/>
          <p:cNvSpPr txBox="1"/>
          <p:nvPr/>
        </p:nvSpPr>
        <p:spPr>
          <a:xfrm>
            <a:off x="515858" y="2671872"/>
            <a:ext cx="9906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Сценаристи</a:t>
            </a:r>
          </a:p>
          <a:p>
            <a:r>
              <a:rPr lang="bg-BG" dirty="0" smtClean="0"/>
              <a:t>Гейм дизайнери</a:t>
            </a:r>
          </a:p>
          <a:p>
            <a:r>
              <a:rPr lang="bg-BG" dirty="0" smtClean="0"/>
              <a:t>Художници</a:t>
            </a:r>
          </a:p>
          <a:p>
            <a:r>
              <a:rPr lang="bg-BG" dirty="0" smtClean="0"/>
              <a:t>Аниматори</a:t>
            </a:r>
          </a:p>
          <a:p>
            <a:r>
              <a:rPr lang="bg-BG" dirty="0" smtClean="0"/>
              <a:t>ПРОГРАМИСТИ</a:t>
            </a:r>
            <a:endParaRPr lang="bg-BG" dirty="0"/>
          </a:p>
        </p:txBody>
      </p:sp>
      <p:sp>
        <p:nvSpPr>
          <p:cNvPr id="10" name="AutoShape 2" descr="Резултат с изображение за „СЦЕНАРИСТ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936" y="2509043"/>
            <a:ext cx="2657475" cy="17240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0373" y="6878395"/>
            <a:ext cx="2752725" cy="1724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063" y="7195719"/>
            <a:ext cx="2673946" cy="16251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35346" y="1718895"/>
            <a:ext cx="214312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89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85 0.29398 L 0.10989 0.27083 C 0.0539 0.26041 -0.01068 0.17893 -0.00743 0.12337 L 4.58333E-6 -0.00093 " pathEditMode="relative" rAng="11160000" ptsTypes="AA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9 0.12708 L -0.61133 -0.00972 C -0.65547 -0.07106 -0.68594 -0.20093 -0.66654 -0.24514 L -0.62331 -0.34375 " pathEditMode="relative" rAng="13080000" ptsTypes="AA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-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787 0.09213 L -0.5763 -0.04467 C -0.62044 -0.10602 -0.65091 -0.23588 -0.63151 -0.28009 L -0.58828 -0.3787 " pathEditMode="relative" rAng="13080000" ptsTypes="AA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-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183 0.50024 L -0.03307 0.41875 C -0.22929 0.38195 -0.46718 0.27639 -0.46432 0.22662 L -0.45768 0.11551 " pathEditMode="relative" rAng="11160000" ptsTypes="AA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69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Етапи на разработване</a:t>
            </a:r>
            <a:endParaRPr lang="bg-BG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bg-BG" dirty="0" smtClean="0"/>
              <a:t>Анализ на поставеното задание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dirty="0" smtClean="0"/>
              <a:t>Проектиране и планиране на процеса на работа-сценарий </a:t>
            </a:r>
            <a:r>
              <a:rPr lang="bg-BG" dirty="0"/>
              <a:t>на </a:t>
            </a:r>
            <a:r>
              <a:rPr lang="bg-BG" dirty="0" smtClean="0"/>
              <a:t>играта, място на действието, герои и обекти за взаимодействие,програмиране поведението на героите.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dirty="0" smtClean="0"/>
              <a:t>Реализиране /кодиране/ на играта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dirty="0" smtClean="0"/>
              <a:t>Пускане на играта- тестване, използване и поддръжка.</a:t>
            </a:r>
          </a:p>
        </p:txBody>
      </p:sp>
    </p:spTree>
    <p:extLst>
      <p:ext uri="{BB962C8B-B14F-4D97-AF65-F5344CB8AC3E}">
        <p14:creationId xmlns:p14="http://schemas.microsoft.com/office/powerpoint/2010/main" val="25875129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91388045"/>
              </p:ext>
            </p:extLst>
          </p:nvPr>
        </p:nvGraphicFramePr>
        <p:xfrm>
          <a:off x="1155032" y="192505"/>
          <a:ext cx="10515599" cy="6304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1285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85535"/>
            <a:ext cx="9905998" cy="1478570"/>
          </a:xfrm>
        </p:spPr>
        <p:txBody>
          <a:bodyPr/>
          <a:lstStyle/>
          <a:p>
            <a:r>
              <a:rPr lang="bg-BG" dirty="0" smtClean="0"/>
              <a:t>Царева ливада</a:t>
            </a:r>
            <a:endParaRPr lang="bg-BG" dirty="0"/>
          </a:p>
        </p:txBody>
      </p:sp>
      <p:pic>
        <p:nvPicPr>
          <p:cNvPr id="3" name="Царева ливад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413" y="1564105"/>
            <a:ext cx="9905998" cy="498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9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>
                <a:hlinkClick r:id="rId2" action="ppaction://hlinkfile"/>
              </a:rPr>
              <a:t>Игри за начинаещи</a:t>
            </a:r>
            <a:r>
              <a:rPr lang="bg-BG" dirty="0" smtClean="0"/>
              <a:t/>
            </a:r>
            <a:br>
              <a:rPr lang="bg-BG" dirty="0" smtClean="0"/>
            </a:br>
            <a:r>
              <a:rPr lang="bg-BG" dirty="0"/>
              <a:t/>
            </a:r>
            <a:br>
              <a:rPr lang="bg-BG" dirty="0"/>
            </a:br>
            <a:r>
              <a:rPr lang="bg-BG" dirty="0" smtClean="0">
                <a:hlinkClick r:id="rId3" action="ppaction://hlinkfile"/>
              </a:rPr>
              <a:t>задание.</a:t>
            </a:r>
            <a:r>
              <a:rPr lang="en-GB" dirty="0" err="1" smtClean="0">
                <a:hlinkClick r:id="rId3" action="ppaction://hlinkfile"/>
              </a:rPr>
              <a:t>docx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23275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0950" y="401949"/>
            <a:ext cx="9905998" cy="1478570"/>
          </a:xfrm>
        </p:spPr>
        <p:txBody>
          <a:bodyPr/>
          <a:lstStyle/>
          <a:p>
            <a:r>
              <a:rPr lang="en-US" dirty="0" smtClean="0"/>
              <a:t>#</a:t>
            </a:r>
            <a:r>
              <a:rPr lang="bg-BG" dirty="0" smtClean="0">
                <a:latin typeface="a_LCDNovaObl" panose="020C0402040402020201" pitchFamily="34" charset="-52"/>
              </a:rPr>
              <a:t>Останетесивкъщи</a:t>
            </a:r>
            <a:endParaRPr lang="bg-BG" dirty="0">
              <a:latin typeface="a_LCDNovaObl" panose="020C0402040402020201" pitchFamily="3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5369" y="2574758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dirty="0" smtClean="0"/>
              <a:t>Очаквам Вашите вълнуващи истории</a:t>
            </a:r>
            <a:endParaRPr lang="bg-BG" sz="4000" dirty="0"/>
          </a:p>
        </p:txBody>
      </p:sp>
    </p:spTree>
    <p:extLst>
      <p:ext uri="{BB962C8B-B14F-4D97-AF65-F5344CB8AC3E}">
        <p14:creationId xmlns:p14="http://schemas.microsoft.com/office/powerpoint/2010/main" val="2367234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270</TotalTime>
  <Words>165</Words>
  <Application>Microsoft Office PowerPoint</Application>
  <PresentationFormat>Widescreen</PresentationFormat>
  <Paragraphs>32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a_LCDNovaObl</vt:lpstr>
      <vt:lpstr>Arial</vt:lpstr>
      <vt:lpstr>Calibri</vt:lpstr>
      <vt:lpstr>Trebuchet MS</vt:lpstr>
      <vt:lpstr>Tw Cen MT</vt:lpstr>
      <vt:lpstr>Wingdings</vt:lpstr>
      <vt:lpstr>Circuit</vt:lpstr>
      <vt:lpstr>Моята първа компютърна игра</vt:lpstr>
      <vt:lpstr>Създаване на игра</vt:lpstr>
      <vt:lpstr>Етапи на разработване</vt:lpstr>
      <vt:lpstr>PowerPoint Presentation</vt:lpstr>
      <vt:lpstr>Царева ливада</vt:lpstr>
      <vt:lpstr>Игри за начинаещи  задание.docx</vt:lpstr>
      <vt:lpstr>#Останетесивкъщи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Моята първа компютърна игра</dc:title>
  <dc:creator>ldimitrova2001@gmail.com</dc:creator>
  <cp:lastModifiedBy>ldimitrova2001@gmail.com</cp:lastModifiedBy>
  <cp:revision>13</cp:revision>
  <dcterms:created xsi:type="dcterms:W3CDTF">2020-03-24T10:46:58Z</dcterms:created>
  <dcterms:modified xsi:type="dcterms:W3CDTF">2020-03-24T15:17:53Z</dcterms:modified>
</cp:coreProperties>
</file>