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6" r:id="rId9"/>
    <p:sldId id="265" r:id="rId10"/>
    <p:sldId id="267" r:id="rId11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BE1B2-9CA1-4E9E-9D42-72F8321CBDD1}" type="datetimeFigureOut">
              <a:rPr lang="bg-BG" smtClean="0"/>
              <a:t>23.1.2020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0516-C485-4679-83D6-4AC529533D5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74238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BE1B2-9CA1-4E9E-9D42-72F8321CBDD1}" type="datetimeFigureOut">
              <a:rPr lang="bg-BG" smtClean="0"/>
              <a:t>23.1.2020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0516-C485-4679-83D6-4AC529533D5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28112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BE1B2-9CA1-4E9E-9D42-72F8321CBDD1}" type="datetimeFigureOut">
              <a:rPr lang="bg-BG" smtClean="0"/>
              <a:t>23.1.2020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0516-C485-4679-83D6-4AC529533D5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49812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BE1B2-9CA1-4E9E-9D42-72F8321CBDD1}" type="datetimeFigureOut">
              <a:rPr lang="bg-BG" smtClean="0"/>
              <a:t>23.1.2020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0516-C485-4679-83D6-4AC529533D5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32167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BE1B2-9CA1-4E9E-9D42-72F8321CBDD1}" type="datetimeFigureOut">
              <a:rPr lang="bg-BG" smtClean="0"/>
              <a:t>23.1.2020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0516-C485-4679-83D6-4AC529533D5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775201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BE1B2-9CA1-4E9E-9D42-72F8321CBDD1}" type="datetimeFigureOut">
              <a:rPr lang="bg-BG" smtClean="0"/>
              <a:t>23.1.2020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0516-C485-4679-83D6-4AC529533D5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92279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BE1B2-9CA1-4E9E-9D42-72F8321CBDD1}" type="datetimeFigureOut">
              <a:rPr lang="bg-BG" smtClean="0"/>
              <a:t>23.1.2020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0516-C485-4679-83D6-4AC529533D5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01114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BE1B2-9CA1-4E9E-9D42-72F8321CBDD1}" type="datetimeFigureOut">
              <a:rPr lang="bg-BG" smtClean="0"/>
              <a:t>23.1.2020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0516-C485-4679-83D6-4AC529533D5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87937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BE1B2-9CA1-4E9E-9D42-72F8321CBDD1}" type="datetimeFigureOut">
              <a:rPr lang="bg-BG" smtClean="0"/>
              <a:t>23.1.2020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0516-C485-4679-83D6-4AC529533D5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39837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BE1B2-9CA1-4E9E-9D42-72F8321CBDD1}" type="datetimeFigureOut">
              <a:rPr lang="bg-BG" smtClean="0"/>
              <a:t>23.1.2020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0516-C485-4679-83D6-4AC529533D5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99467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BE1B2-9CA1-4E9E-9D42-72F8321CBDD1}" type="datetimeFigureOut">
              <a:rPr lang="bg-BG" smtClean="0"/>
              <a:t>23.1.2020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0516-C485-4679-83D6-4AC529533D5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36091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BE1B2-9CA1-4E9E-9D42-72F8321CBDD1}" type="datetimeFigureOut">
              <a:rPr lang="bg-BG" smtClean="0"/>
              <a:t>23.1.2020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0516-C485-4679-83D6-4AC529533D5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97371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BE1B2-9CA1-4E9E-9D42-72F8321CBDD1}" type="datetimeFigureOut">
              <a:rPr lang="bg-BG" smtClean="0"/>
              <a:t>23.1.2020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0516-C485-4679-83D6-4AC529533D5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24090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5FBBE1B2-9CA1-4E9E-9D42-72F8321CBDD1}" type="datetimeFigureOut">
              <a:rPr lang="bg-BG" smtClean="0"/>
              <a:t>23.1.2020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62770516-C485-4679-83D6-4AC529533D5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55730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5FBBE1B2-9CA1-4E9E-9D42-72F8321CBDD1}" type="datetimeFigureOut">
              <a:rPr lang="bg-BG" smtClean="0"/>
              <a:t>23.1.2020 г.</a:t>
            </a:fld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62770516-C485-4679-83D6-4AC529533D5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884083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bulevard.bg/news/pet-opasnosti-v-internet-koito-prenebregvame-11839.html" TargetMode="External"/><Relationship Id="rId2" Type="http://schemas.openxmlformats.org/officeDocument/2006/relationships/hyperlink" Target="https://smiling.webreality.org/blog/?p=8723" TargetMode="External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az-deteto.bg/pravila-za-sigurnost-i-bezopasnost-v-internet-/view.html" TargetMode="External"/><Relationship Id="rId4" Type="http://schemas.openxmlformats.org/officeDocument/2006/relationships/hyperlink" Target="https://www.safenet.bg/bg/iniciativi/170-den-bezopasen-intern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Безопасен интернет</a:t>
            </a: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983" y="5280847"/>
            <a:ext cx="10572000" cy="1577153"/>
          </a:xfrm>
        </p:spPr>
        <p:txBody>
          <a:bodyPr>
            <a:normAutofit fontScale="47500" lnSpcReduction="20000"/>
          </a:bodyPr>
          <a:lstStyle/>
          <a:p>
            <a:r>
              <a:rPr lang="bg-BG" sz="3800" dirty="0" smtClean="0"/>
              <a:t>Изготвила:Лиляна Славчева Пашова </a:t>
            </a:r>
          </a:p>
          <a:p>
            <a:r>
              <a:rPr lang="bg-BG" sz="3800" dirty="0" smtClean="0"/>
              <a:t>Години:15</a:t>
            </a:r>
          </a:p>
          <a:p>
            <a:r>
              <a:rPr lang="bg-BG" sz="3800" dirty="0" smtClean="0"/>
              <a:t>Училище:СУ </a:t>
            </a:r>
            <a:r>
              <a:rPr lang="bg-BG" sz="3800" dirty="0" smtClean="0"/>
              <a:t>“Отец Паисий“ </a:t>
            </a:r>
          </a:p>
          <a:p>
            <a:r>
              <a:rPr lang="bg-BG" sz="3800" dirty="0" smtClean="0"/>
              <a:t>Клас:9б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555400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10629101" cy="3638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g-BG" sz="6000" dirty="0" smtClean="0"/>
              <a:t>Благодаря за вниманието</a:t>
            </a:r>
            <a:endParaRPr lang="bg-BG" sz="6000" dirty="0"/>
          </a:p>
        </p:txBody>
      </p:sp>
    </p:spTree>
    <p:extLst>
      <p:ext uri="{BB962C8B-B14F-4D97-AF65-F5344CB8AC3E}">
        <p14:creationId xmlns:p14="http://schemas.microsoft.com/office/powerpoint/2010/main" val="20423451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178" y="423437"/>
            <a:ext cx="10571998" cy="970450"/>
          </a:xfrm>
        </p:spPr>
        <p:txBody>
          <a:bodyPr/>
          <a:lstStyle/>
          <a:p>
            <a:r>
              <a:rPr lang="bg-BG" dirty="0" smtClean="0"/>
              <a:t>Интернет</a:t>
            </a:r>
            <a:endParaRPr lang="bg-BG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268" y="2751137"/>
            <a:ext cx="5349191" cy="31099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/>
              <a:t>Интернет е всеобхватно пространство, в което често си мислим, че трудно може да ни се случи нещо лошо. Това обаче далеч не е така. Интернет сигурността е тема, по която институции и правителства работят с години. Личната ни сигурност в интернет пространството, за щастие, не е нещо чак толкова сложно.</a:t>
            </a:r>
            <a:endParaRPr lang="bg-BG" sz="2000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1404" y="2968832"/>
            <a:ext cx="4032014" cy="2505694"/>
          </a:xfrm>
        </p:spPr>
      </p:pic>
    </p:spTree>
    <p:extLst>
      <p:ext uri="{BB962C8B-B14F-4D97-AF65-F5344CB8AC3E}">
        <p14:creationId xmlns:p14="http://schemas.microsoft.com/office/powerpoint/2010/main" val="131107678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Опасности в интернет</a:t>
            </a:r>
            <a:endParaRPr lang="bg-BG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4383" y="2846140"/>
            <a:ext cx="6472053" cy="3109913"/>
          </a:xfrm>
        </p:spPr>
        <p:txBody>
          <a:bodyPr/>
          <a:lstStyle/>
          <a:p>
            <a:r>
              <a:rPr lang="ru-RU" sz="2000" dirty="0" smtClean="0"/>
              <a:t>Използването </a:t>
            </a:r>
            <a:r>
              <a:rPr lang="ru-RU" sz="2000" dirty="0"/>
              <a:t>на обществени Wi-Fi </a:t>
            </a:r>
            <a:r>
              <a:rPr lang="ru-RU" sz="2000" dirty="0" smtClean="0"/>
              <a:t>мрежи</a:t>
            </a:r>
          </a:p>
          <a:p>
            <a:r>
              <a:rPr lang="ru-RU" sz="2000" dirty="0" smtClean="0"/>
              <a:t> </a:t>
            </a:r>
            <a:r>
              <a:rPr lang="ru-RU" sz="2000" dirty="0"/>
              <a:t>Попълването на информация </a:t>
            </a:r>
            <a:r>
              <a:rPr lang="ru-RU" sz="2000" dirty="0" smtClean="0"/>
              <a:t>онлайн</a:t>
            </a:r>
          </a:p>
          <a:p>
            <a:r>
              <a:rPr lang="ru-RU" sz="2000" dirty="0"/>
              <a:t> Използването на една и съща </a:t>
            </a:r>
            <a:r>
              <a:rPr lang="ru-RU" sz="2000" dirty="0" smtClean="0"/>
              <a:t>парола</a:t>
            </a:r>
          </a:p>
          <a:p>
            <a:r>
              <a:rPr lang="ru-RU" sz="2000" dirty="0"/>
              <a:t>Споделянето на снимки в социалните мрежи </a:t>
            </a:r>
            <a:endParaRPr lang="ru-RU" sz="2000" dirty="0" smtClean="0"/>
          </a:p>
          <a:p>
            <a:r>
              <a:rPr lang="ru-RU" sz="2000" dirty="0"/>
              <a:t>Приемате на сляпо политиките и практиките за използване на лична информация </a:t>
            </a:r>
            <a:endParaRPr lang="ru-RU" sz="2000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bg-BG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436" y="2846140"/>
            <a:ext cx="4430053" cy="2565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609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2509" y="2415701"/>
            <a:ext cx="5482071" cy="35572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Достъпът до интернет е колкото полезен, толкова и пълен с опасности, особено за децата и младежите, които все още нямат достатъчно натрупан опит за различните видове заплахи и отработени реакции в критични ситуации и лесно могат да се превърнат в жертва на насилие. Онлайн тормоз, игри с насилие, порнография, педофилия, дезинформация, секстинг…</a:t>
            </a:r>
            <a:endParaRPr lang="bg-BG" sz="20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4580" y="2694132"/>
            <a:ext cx="5713021" cy="300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616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571617"/>
          </a:xfrm>
        </p:spPr>
        <p:txBody>
          <a:bodyPr>
            <a:normAutofit fontScale="90000"/>
          </a:bodyPr>
          <a:lstStyle/>
          <a:p>
            <a:r>
              <a:rPr lang="ru-RU" dirty="0"/>
              <a:t>Правила за сигурност и безопасност в </a:t>
            </a:r>
            <a:r>
              <a:rPr lang="ru-RU" dirty="0" smtClean="0"/>
              <a:t>интернет.</a:t>
            </a:r>
            <a:r>
              <a:rPr lang="ru-RU" dirty="0"/>
              <a:t/>
            </a:r>
            <a:br>
              <a:rPr lang="ru-RU" dirty="0"/>
            </a:b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9947" y="2495420"/>
            <a:ext cx="5185873" cy="36387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smtClean="0"/>
              <a:t>                                                                     </a:t>
            </a:r>
            <a:r>
              <a:rPr lang="ru-RU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1. </a:t>
            </a:r>
            <a:r>
              <a:rPr lang="ru-RU" sz="2000" dirty="0" smtClean="0"/>
              <a:t>Не </a:t>
            </a:r>
            <a:r>
              <a:rPr lang="ru-RU" sz="2000" dirty="0"/>
              <a:t>давай каквато и да е лична </a:t>
            </a:r>
            <a:r>
              <a:rPr lang="ru-RU" sz="2000" dirty="0" smtClean="0"/>
              <a:t>   информация </a:t>
            </a:r>
            <a:r>
              <a:rPr lang="ru-RU" sz="2000" dirty="0"/>
              <a:t>в Интернет – имена, снимки, адрес, локация, училище. Не качвай клипове или снимки, в които си се снимал</a:t>
            </a:r>
            <a:r>
              <a:rPr lang="ru-RU" sz="2000" dirty="0" smtClean="0"/>
              <a:t>.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2. </a:t>
            </a:r>
            <a:r>
              <a:rPr lang="ru-RU" sz="2000" dirty="0" smtClean="0"/>
              <a:t>Не </a:t>
            </a:r>
            <a:r>
              <a:rPr lang="ru-RU" sz="2000" dirty="0"/>
              <a:t>контактувай с непознати, отказвай чат и блокирай непознати </a:t>
            </a:r>
            <a:r>
              <a:rPr lang="ru-RU" sz="2000" dirty="0" smtClean="0"/>
              <a:t>хора.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3. </a:t>
            </a:r>
            <a:r>
              <a:rPr lang="ru-RU" sz="2000" dirty="0" smtClean="0"/>
              <a:t>Не </a:t>
            </a:r>
            <a:r>
              <a:rPr lang="ru-RU" sz="2000" dirty="0"/>
              <a:t>тегли безразборно апликейшъни за мобилния телефон, винаги искай разрешение от родителите и проследявай дали има възрастови препоръки.</a:t>
            </a:r>
            <a:endParaRPr lang="bg-BG" sz="2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4752" y="2737974"/>
            <a:ext cx="4473040" cy="3153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816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8135" y="2222287"/>
            <a:ext cx="5446445" cy="41428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4. </a:t>
            </a:r>
            <a:r>
              <a:rPr lang="ru-RU" sz="2000" dirty="0"/>
              <a:t>Ако някой те тормози или заплашва онлайн – реагирай! Веднага направи скрийншот и сподели с възрастни (родители, учители</a:t>
            </a:r>
            <a:r>
              <a:rPr lang="ru-RU" sz="2000" dirty="0" smtClean="0"/>
              <a:t>).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5. </a:t>
            </a:r>
            <a:r>
              <a:rPr lang="ru-RU" sz="2000" dirty="0"/>
              <a:t>Не качвай снимки (свои и на приятели) из Интернет, особено без тяхно знание</a:t>
            </a:r>
            <a:r>
              <a:rPr lang="ru-RU" sz="2000" dirty="0" smtClean="0"/>
              <a:t>.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6.</a:t>
            </a:r>
            <a:r>
              <a:rPr lang="ru-RU" sz="2000" dirty="0"/>
              <a:t> Без локация! В настройките на телефона е добре геолоцирането да бъде изключено и човек да не посочва къде се намира, за къде пътува и т.н.</a:t>
            </a:r>
            <a:endParaRPr lang="bg-BG" sz="20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935189" y="2981442"/>
            <a:ext cx="4168239" cy="262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917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5518" y="2373269"/>
            <a:ext cx="5185873" cy="40376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7. </a:t>
            </a:r>
            <a:r>
              <a:rPr lang="ru-RU" sz="2000" dirty="0"/>
              <a:t>Без сайтове за възрастни. Добре е учениците да не посещават странни, незаконни сайтове, такива с пиратско съдържание, с игри за възрастни. Ако посещават нови сайтове е добре да са с </a:t>
            </a:r>
            <a:r>
              <a:rPr lang="ru-RU" sz="2000" dirty="0" smtClean="0"/>
              <a:t>родителите </a:t>
            </a:r>
            <a:r>
              <a:rPr lang="ru-RU" sz="2000" dirty="0"/>
              <a:t>си</a:t>
            </a:r>
            <a:r>
              <a:rPr lang="ru-RU" sz="2000" dirty="0" smtClean="0"/>
              <a:t>.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8. </a:t>
            </a:r>
            <a:r>
              <a:rPr lang="ru-RU" sz="2000" dirty="0"/>
              <a:t>Родителски контрол = сигурност. Винаги, когато има предупреждение за родителски контрол да се </a:t>
            </a:r>
            <a:r>
              <a:rPr lang="ru-RU" sz="2000" dirty="0" smtClean="0"/>
              <a:t>питатродителите </a:t>
            </a:r>
            <a:r>
              <a:rPr lang="ru-RU" sz="2000" dirty="0"/>
              <a:t>и то да се иска задължително.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9</a:t>
            </a:r>
            <a:r>
              <a:rPr lang="ru-RU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. </a:t>
            </a:r>
            <a:r>
              <a:rPr lang="ru-RU" sz="2000" dirty="0" smtClean="0"/>
              <a:t>Камерата </a:t>
            </a:r>
            <a:r>
              <a:rPr lang="ru-RU" sz="2000" dirty="0"/>
              <a:t>– изключена! Добре е на камерата на дигиталното устройство да се сложи лепенка.</a:t>
            </a:r>
            <a:endParaRPr lang="bg-BG" sz="20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775099" y="2755075"/>
            <a:ext cx="4363955" cy="2921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2848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И</a:t>
            </a:r>
            <a:r>
              <a:rPr lang="bg-BG" dirty="0" smtClean="0"/>
              <a:t>нтересно</a:t>
            </a:r>
            <a:endParaRPr lang="bg-B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8768" y="2056122"/>
            <a:ext cx="9219921" cy="576262"/>
          </a:xfrm>
        </p:spPr>
        <p:txBody>
          <a:bodyPr/>
          <a:lstStyle/>
          <a:p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Международен ден на безопасен интернет</a:t>
            </a:r>
            <a:endParaRPr lang="bg-BG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0000" y="2843356"/>
            <a:ext cx="9972795" cy="28975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/>
              <a:t>На 8 февруари 2004 година Европейската мрежа от центрове за безопасен интернет Insafe отбелязва за първи път Деня за безопасен Интернет. Денят е част от усилията на партньори по целия свят да гарантират по-безопасен Интернет за всички потребители и особено за младите хора.</a:t>
            </a:r>
          </a:p>
          <a:p>
            <a:pPr marL="0" indent="0">
              <a:buNone/>
            </a:pPr>
            <a:r>
              <a:rPr lang="ru-RU" sz="2000" dirty="0" smtClean="0"/>
              <a:t>Денят </a:t>
            </a:r>
            <a:r>
              <a:rPr lang="ru-RU" sz="2000" dirty="0"/>
              <a:t>за безопасен интернет се  отбелязва всяка година във втория вторник на февруари. В него могат да се включват институции, училища, библиотеки, други организации, компании и отделни ентусиасти. Те организират различни инициативи с цел да се привлече вниманието към необходимостта да се осигури на децата и младите хора по-безопасна онлайн среда, така че те да могат да се възползват от възможностите, предоставяни от Световната мрежа без големи рискове.</a:t>
            </a:r>
            <a:endParaRPr lang="bg-BG" sz="2000" dirty="0"/>
          </a:p>
        </p:txBody>
      </p:sp>
    </p:spTree>
    <p:extLst>
      <p:ext uri="{BB962C8B-B14F-4D97-AF65-F5344CB8AC3E}">
        <p14:creationId xmlns:p14="http://schemas.microsoft.com/office/powerpoint/2010/main" val="1221305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Източници на информация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9655324" cy="3638763"/>
          </a:xfrm>
        </p:spPr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https://smiling.webreality.org/blog/?</a:t>
            </a:r>
            <a:r>
              <a:rPr lang="en-US" dirty="0" smtClean="0">
                <a:hlinkClick r:id="rId2"/>
              </a:rPr>
              <a:t>p=8723</a:t>
            </a:r>
            <a:r>
              <a:rPr lang="bg-BG" dirty="0" smtClean="0"/>
              <a:t> </a:t>
            </a:r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bulevard.bg/news/pet-opasnosti-v-internet-koito-prenebregvame-11839.html</a:t>
            </a:r>
            <a:r>
              <a:rPr lang="bg-BG" dirty="0" smtClean="0"/>
              <a:t> </a:t>
            </a:r>
          </a:p>
          <a:p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www.safenet.bg/bg/iniciativi/170-den-bezopasen-internet</a:t>
            </a:r>
            <a:r>
              <a:rPr lang="bg-BG" dirty="0" smtClean="0"/>
              <a:t> </a:t>
            </a:r>
          </a:p>
          <a:p>
            <a:r>
              <a:rPr lang="en-US" dirty="0">
                <a:hlinkClick r:id="rId5"/>
              </a:rPr>
              <a:t>http://az-deteto.bg/pravila-za-sigurnost-i-bezopasnost-v-internet-/</a:t>
            </a:r>
            <a:r>
              <a:rPr lang="en-US" dirty="0" smtClean="0">
                <a:hlinkClick r:id="rId5"/>
              </a:rPr>
              <a:t>view.html</a:t>
            </a:r>
            <a:r>
              <a:rPr lang="bg-BG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60626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108</TotalTime>
  <Words>557</Words>
  <Application>Microsoft Office PowerPoint</Application>
  <PresentationFormat>Widescreen</PresentationFormat>
  <Paragraphs>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Century Gothic</vt:lpstr>
      <vt:lpstr>Wingdings 2</vt:lpstr>
      <vt:lpstr>Quotable</vt:lpstr>
      <vt:lpstr>Безопасен интернет</vt:lpstr>
      <vt:lpstr>Интернет</vt:lpstr>
      <vt:lpstr>Опасности в интернет</vt:lpstr>
      <vt:lpstr>PowerPoint Presentation</vt:lpstr>
      <vt:lpstr>Правила за сигурност и безопасност в интернет. </vt:lpstr>
      <vt:lpstr>PowerPoint Presentation</vt:lpstr>
      <vt:lpstr>PowerPoint Presentation</vt:lpstr>
      <vt:lpstr>Интересно</vt:lpstr>
      <vt:lpstr>Източници на информация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Безопасност в интернет</dc:title>
  <dc:creator>ZALA 3 - 6</dc:creator>
  <cp:lastModifiedBy>ZALA 3 - 6</cp:lastModifiedBy>
  <cp:revision>13</cp:revision>
  <dcterms:created xsi:type="dcterms:W3CDTF">2020-01-16T12:41:36Z</dcterms:created>
  <dcterms:modified xsi:type="dcterms:W3CDTF">2020-01-23T13:15:24Z</dcterms:modified>
</cp:coreProperties>
</file>