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423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811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98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216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7520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22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111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793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983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946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609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737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09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7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FBBE1B2-9CA1-4E9E-9D42-72F8321CBDD1}" type="datetimeFigureOut">
              <a:rPr lang="bg-BG" smtClean="0"/>
              <a:t>23.1.2020 г.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2770516-C485-4679-83D6-4AC529533D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8408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ulevard.bg/news/pet-opasnosti-v-internet-koito-prenebregvame-11839.html" TargetMode="External"/><Relationship Id="rId2" Type="http://schemas.openxmlformats.org/officeDocument/2006/relationships/hyperlink" Target="https://smiling.webreality.org/blog/?p=8723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az-deteto.bg/pravila-za-sigurnost-i-bezopasnost-v-internet-/view.html" TargetMode="External"/><Relationship Id="rId4" Type="http://schemas.openxmlformats.org/officeDocument/2006/relationships/hyperlink" Target="https://www.safenet.bg/bg/iniciativi/170-den-bezopasen-inter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Безопасен интернет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83" y="5280847"/>
            <a:ext cx="10572000" cy="1577153"/>
          </a:xfrm>
        </p:spPr>
        <p:txBody>
          <a:bodyPr>
            <a:normAutofit fontScale="47500" lnSpcReduction="20000"/>
          </a:bodyPr>
          <a:lstStyle/>
          <a:p>
            <a:r>
              <a:rPr lang="bg-BG" sz="3800" dirty="0" smtClean="0"/>
              <a:t>Изготвила:Лиляна Славчева Пашова </a:t>
            </a:r>
          </a:p>
          <a:p>
            <a:r>
              <a:rPr lang="bg-BG" sz="3800" dirty="0" smtClean="0"/>
              <a:t>Години:15</a:t>
            </a:r>
          </a:p>
          <a:p>
            <a:r>
              <a:rPr lang="bg-BG" sz="3800" dirty="0" smtClean="0"/>
              <a:t>Училище:СУ </a:t>
            </a:r>
            <a:r>
              <a:rPr lang="bg-BG" sz="3800" dirty="0" smtClean="0"/>
              <a:t>“Отец Паисий“ </a:t>
            </a:r>
          </a:p>
          <a:p>
            <a:r>
              <a:rPr lang="bg-BG" sz="3800" dirty="0" smtClean="0"/>
              <a:t>Клас:9б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554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0629101" cy="36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6000" dirty="0" smtClean="0"/>
              <a:t>Благодаря за вниманието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2042345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78" y="423437"/>
            <a:ext cx="10571998" cy="970450"/>
          </a:xfrm>
        </p:spPr>
        <p:txBody>
          <a:bodyPr/>
          <a:lstStyle/>
          <a:p>
            <a:r>
              <a:rPr lang="bg-BG" dirty="0" smtClean="0"/>
              <a:t>Интернет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268" y="2751137"/>
            <a:ext cx="5349191" cy="3109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Интернет е всеобхватно пространство, в което често си мислим, че трудно може да ни се случи нещо лошо. Това обаче далеч не е така. Интернет сигурността е тема, по която институции и правителства работят с години. Личната ни сигурност в интернет пространството, за щастие, не е нещо чак толкова сложно.</a:t>
            </a:r>
            <a:endParaRPr lang="bg-BG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404" y="2968832"/>
            <a:ext cx="4032014" cy="2505694"/>
          </a:xfrm>
        </p:spPr>
      </p:pic>
    </p:spTree>
    <p:extLst>
      <p:ext uri="{BB962C8B-B14F-4D97-AF65-F5344CB8AC3E}">
        <p14:creationId xmlns:p14="http://schemas.microsoft.com/office/powerpoint/2010/main" val="13110767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Опасности в интернет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383" y="2846140"/>
            <a:ext cx="6472053" cy="3109913"/>
          </a:xfrm>
        </p:spPr>
        <p:txBody>
          <a:bodyPr/>
          <a:lstStyle/>
          <a:p>
            <a:r>
              <a:rPr lang="ru-RU" sz="2000" dirty="0" smtClean="0"/>
              <a:t>Използването </a:t>
            </a:r>
            <a:r>
              <a:rPr lang="ru-RU" sz="2000" dirty="0"/>
              <a:t>на обществени Wi-Fi </a:t>
            </a:r>
            <a:r>
              <a:rPr lang="ru-RU" sz="2000" dirty="0" smtClean="0"/>
              <a:t>мрежи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Попълването на информация </a:t>
            </a:r>
            <a:r>
              <a:rPr lang="ru-RU" sz="2000" dirty="0" smtClean="0"/>
              <a:t>онлайн</a:t>
            </a:r>
          </a:p>
          <a:p>
            <a:r>
              <a:rPr lang="ru-RU" sz="2000" dirty="0"/>
              <a:t> Използването на една и съща </a:t>
            </a:r>
            <a:r>
              <a:rPr lang="ru-RU" sz="2000" dirty="0" smtClean="0"/>
              <a:t>парола</a:t>
            </a:r>
          </a:p>
          <a:p>
            <a:r>
              <a:rPr lang="ru-RU" sz="2000" dirty="0"/>
              <a:t>Споделянето на снимки в социалните мрежи </a:t>
            </a:r>
            <a:endParaRPr lang="ru-RU" sz="2000" dirty="0" smtClean="0"/>
          </a:p>
          <a:p>
            <a:r>
              <a:rPr lang="ru-RU" sz="2000" dirty="0"/>
              <a:t>Приемате на сляпо политиките и практиките за използване на лична информация </a:t>
            </a: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6" y="2846140"/>
            <a:ext cx="4430053" cy="256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0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2509" y="2415701"/>
            <a:ext cx="5482071" cy="3557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Достъпът до интернет е колкото полезен, толкова и пълен с опасности, особено за децата и младежите, които все още нямат достатъчно натрупан опит за различните видове заплахи и отработени реакции в критични ситуации и лесно могат да се превърнат в жертва на насилие. Онлайн тормоз, игри с насилие, порнография, педофилия, дезинформация, секстинг…</a:t>
            </a:r>
            <a:endParaRPr lang="bg-BG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580" y="2694132"/>
            <a:ext cx="5713021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57161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за сигурност и безопасност в </a:t>
            </a:r>
            <a:r>
              <a:rPr lang="ru-RU" dirty="0" smtClean="0"/>
              <a:t>интернет.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947" y="2495420"/>
            <a:ext cx="5185873" cy="363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ru-RU" sz="2000" dirty="0" smtClean="0"/>
              <a:t>Не </a:t>
            </a:r>
            <a:r>
              <a:rPr lang="ru-RU" sz="2000" dirty="0"/>
              <a:t>давай каквато и да е лична </a:t>
            </a:r>
            <a:r>
              <a:rPr lang="ru-RU" sz="2000" dirty="0" smtClean="0"/>
              <a:t>   информация </a:t>
            </a:r>
            <a:r>
              <a:rPr lang="ru-RU" sz="2000" dirty="0"/>
              <a:t>в Интернет – имена, снимки, адрес, локация, училище. Не качвай клипове или снимки, в които си се снимал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ru-RU" sz="2000" dirty="0" smtClean="0"/>
              <a:t>Не </a:t>
            </a:r>
            <a:r>
              <a:rPr lang="ru-RU" sz="2000" dirty="0"/>
              <a:t>контактувай с непознати, отказвай чат и блокирай непознати </a:t>
            </a:r>
            <a:r>
              <a:rPr lang="ru-RU" sz="2000" dirty="0" smtClean="0"/>
              <a:t>хора.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2000" dirty="0" smtClean="0"/>
              <a:t>Не </a:t>
            </a:r>
            <a:r>
              <a:rPr lang="ru-RU" sz="2000" dirty="0"/>
              <a:t>тегли безразборно апликейшъни за мобилния телефон, винаги искай разрешение от родителите и проследявай дали има възрастови препоръки.</a:t>
            </a:r>
            <a:endParaRPr lang="bg-BG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752" y="2737974"/>
            <a:ext cx="4473040" cy="315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1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135" y="2222287"/>
            <a:ext cx="5446445" cy="4142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2000" dirty="0"/>
              <a:t>Ако някой те тормози или заплашва онлайн – реагирай! Веднага направи скрийншот и сподели с възрастни (родители, учители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ru-RU" sz="2000" dirty="0"/>
              <a:t>Не качвай снимки (свои и на приятели) из Интернет, особено без тяхно знание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6.</a:t>
            </a:r>
            <a:r>
              <a:rPr lang="ru-RU" sz="2000" dirty="0"/>
              <a:t> Без локация! В настройките на телефона е добре геолоцирането да бъде изключено и човек да не посочва къде се намира, за къде пътува и т.н.</a:t>
            </a:r>
            <a:endParaRPr lang="bg-BG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35189" y="2981442"/>
            <a:ext cx="4168239" cy="26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1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518" y="2373269"/>
            <a:ext cx="5185873" cy="4037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ru-RU" sz="2000" dirty="0"/>
              <a:t>Без сайтове за възрастни. Добре е учениците да не посещават странни, незаконни сайтове, такива с пиратско съдържание, с игри за възрастни. Ако посещават нови сайтове е добре да са с </a:t>
            </a:r>
            <a:r>
              <a:rPr lang="ru-RU" sz="2000" dirty="0" smtClean="0"/>
              <a:t>родителите </a:t>
            </a:r>
            <a:r>
              <a:rPr lang="ru-RU" sz="2000" dirty="0"/>
              <a:t>си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ru-RU" sz="2000" dirty="0"/>
              <a:t>Родителски контрол = сигурност. Винаги, когато има предупреждение за родителски контрол да се </a:t>
            </a:r>
            <a:r>
              <a:rPr lang="ru-RU" sz="2000" dirty="0" smtClean="0"/>
              <a:t>питатродителите </a:t>
            </a:r>
            <a:r>
              <a:rPr lang="ru-RU" sz="2000" dirty="0"/>
              <a:t>и то да се иска задължително.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dirty="0" smtClean="0"/>
              <a:t>Камерата </a:t>
            </a:r>
            <a:r>
              <a:rPr lang="ru-RU" sz="2000" dirty="0"/>
              <a:t>– изключена! Добре е на камерата на дигиталното устройство да се сложи лепенка.</a:t>
            </a:r>
            <a:endParaRPr lang="bg-BG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5099" y="2755075"/>
            <a:ext cx="4363955" cy="29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4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</a:t>
            </a:r>
            <a:r>
              <a:rPr lang="bg-BG" dirty="0" smtClean="0"/>
              <a:t>нтересно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768" y="2056122"/>
            <a:ext cx="9219921" cy="576262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Международен ден на безопасен интернет</a:t>
            </a:r>
            <a:endParaRPr lang="bg-BG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00" y="2843356"/>
            <a:ext cx="9972795" cy="2897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На 8 февруари 2004 година Европейската мрежа от центрове за безопасен интернет Insafe отбелязва за първи път Деня за безопасен Интернет. Денят е част от усилията на партньори по целия свят да гарантират по-безопасен Интернет за всички потребители и особено за младите хора.</a:t>
            </a:r>
          </a:p>
          <a:p>
            <a:pPr marL="0" indent="0">
              <a:buNone/>
            </a:pPr>
            <a:r>
              <a:rPr lang="ru-RU" sz="2000" dirty="0" smtClean="0"/>
              <a:t>Денят </a:t>
            </a:r>
            <a:r>
              <a:rPr lang="ru-RU" sz="2000" dirty="0"/>
              <a:t>за безопасен интернет се  отбелязва всяка година във втория вторник на февруари. В него могат да се включват институции, училища, библиотеки, други организации, компании и отделни ентусиасти. Те организират различни инициативи с цел да се привлече вниманието към необходимостта да се осигури на децата и младите хора по-безопасна онлайн среда, така че те да могат да се възползват от възможностите, предоставяни от Световната мрежа без големи рискове.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22130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9655324" cy="36387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https://smiling.webreality.org/blog/?</a:t>
            </a:r>
            <a:r>
              <a:rPr lang="en-US" dirty="0" smtClean="0">
                <a:hlinkClick r:id="rId2"/>
              </a:rPr>
              <a:t>p=8723</a:t>
            </a:r>
            <a:r>
              <a:rPr lang="bg-BG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bulevard.bg/news/pet-opasnosti-v-internet-koito-prenebregvame-11839.html</a:t>
            </a:r>
            <a:r>
              <a:rPr lang="bg-BG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www.safenet.bg/bg/iniciativi/170-den-bezopasen-internet</a:t>
            </a:r>
            <a:r>
              <a:rPr lang="bg-BG" dirty="0" smtClean="0"/>
              <a:t> </a:t>
            </a:r>
          </a:p>
          <a:p>
            <a:r>
              <a:rPr lang="en-US" dirty="0">
                <a:hlinkClick r:id="rId5"/>
              </a:rPr>
              <a:t>http://az-deteto.bg/pravila-za-sigurnost-i-bezopasnost-v-internet-/</a:t>
            </a:r>
            <a:r>
              <a:rPr lang="en-US" dirty="0" smtClean="0">
                <a:hlinkClick r:id="rId5"/>
              </a:rPr>
              <a:t>view.html</a:t>
            </a:r>
            <a:r>
              <a:rPr lang="bg-B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062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108</TotalTime>
  <Words>557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Безопасен интернет</vt:lpstr>
      <vt:lpstr>Интернет</vt:lpstr>
      <vt:lpstr>Опасности в интернет</vt:lpstr>
      <vt:lpstr>PowerPoint Presentation</vt:lpstr>
      <vt:lpstr>Правила за сигурност и безопасност в интернет. </vt:lpstr>
      <vt:lpstr>PowerPoint Presentation</vt:lpstr>
      <vt:lpstr>PowerPoint Presentation</vt:lpstr>
      <vt:lpstr>Интересно</vt:lpstr>
      <vt:lpstr>Източници на информация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 в интернет</dc:title>
  <dc:creator>ZALA 3 - 6</dc:creator>
  <cp:lastModifiedBy>ZALA 3 - 6</cp:lastModifiedBy>
  <cp:revision>13</cp:revision>
  <dcterms:created xsi:type="dcterms:W3CDTF">2020-01-16T12:41:36Z</dcterms:created>
  <dcterms:modified xsi:type="dcterms:W3CDTF">2020-01-23T13:15:24Z</dcterms:modified>
</cp:coreProperties>
</file>