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" d="100"/>
          <a:sy n="10" d="100"/>
        </p:scale>
        <p:origin x="-108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CC536-4F3D-4E22-A9F1-A3C6D40310AC}" type="datetimeFigureOut">
              <a:rPr lang="bg-BG" smtClean="0"/>
              <a:t>16.11.2018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2050" name="Picture 2" descr="C:\Users\user\Desktop\vizhte-receptata-za-shtastlivo-semeistv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74"/>
            <a:ext cx="4860032" cy="2401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d0b5d0b4d0bdd0bed180d0bed0b3-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083" y="2412007"/>
            <a:ext cx="4644007" cy="248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downloa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0041"/>
            <a:ext cx="428396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Desktop\o-FREUNDINNEN-facebook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7" y="2478313"/>
            <a:ext cx="4427983" cy="241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:\Users\user\Desktop\436b05169c2cb60255be94a4e4db1bb7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894351"/>
            <a:ext cx="5652120" cy="1963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086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4365104"/>
            <a:ext cx="5976663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0042450001504254910_664500_600x458_actualn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" y="1510858"/>
            <a:ext cx="6012160" cy="285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Ð ÐµÐ·ÑÐ»ÑÐ°Ñ Ñ Ð¸Ð·Ð¾Ð±ÑÐ°Ð¶ÐµÐ½Ð¸Ðµ Ð·Ð° ÐºÐ¾Ð¹ ÑÑÐ¼ Ð°Ð·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095500"/>
            <a:ext cx="288032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967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Презентация на цял екран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</vt:i4>
      </vt:variant>
    </vt:vector>
  </HeadingPairs>
  <TitlesOfParts>
    <vt:vector size="3" baseType="lpstr">
      <vt:lpstr>Office тема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user</dc:creator>
  <cp:lastModifiedBy>user</cp:lastModifiedBy>
  <cp:revision>2</cp:revision>
  <dcterms:created xsi:type="dcterms:W3CDTF">2018-11-16T15:23:33Z</dcterms:created>
  <dcterms:modified xsi:type="dcterms:W3CDTF">2018-11-16T15:37:41Z</dcterms:modified>
</cp:coreProperties>
</file>