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" d="100"/>
          <a:sy n="10" d="100"/>
        </p:scale>
        <p:origin x="-108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16.11.2018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16.11.2018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16.11.2018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16.11.2018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16.11.2018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16.11.2018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16.11.2018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16.11.2018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16.11.2018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16.11.2018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16.11.2018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16.11.2018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  <p:pic>
        <p:nvPicPr>
          <p:cNvPr id="2050" name="Picture 2" descr="C:\Users\user\Desktop\vizhte-receptata-za-shtastlivo-semeistv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574"/>
            <a:ext cx="4860032" cy="2401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d0b5d0b4d0bdd0bed180d0bed0b3-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83" y="2412007"/>
            <a:ext cx="4644007" cy="2482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esktop\downlo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0041"/>
            <a:ext cx="4283967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ser\Desktop\o-FREUNDINNEN-faceboo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7" y="2478313"/>
            <a:ext cx="4427983" cy="241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Users\user\Desktop\436b05169c2cb60255be94a4e4db1bb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894351"/>
            <a:ext cx="5652120" cy="1963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086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" y="4365104"/>
            <a:ext cx="5976663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0042450001504254910_664500_600x458_actualn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" y="1510858"/>
            <a:ext cx="6012160" cy="2854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Ð ÐµÐ·ÑÐ»ÑÐ°Ñ Ñ Ð¸Ð·Ð¾Ð±ÑÐ°Ð¶ÐµÐ½Ð¸Ðµ Ð·Ð° ÐºÐ¾Ð¹ ÑÑÐ¼ Ð°Ð·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95500"/>
            <a:ext cx="288032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967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Презентация на цял екран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</vt:i4>
      </vt:variant>
    </vt:vector>
  </HeadingPairs>
  <TitlesOfParts>
    <vt:vector size="3" baseType="lpstr">
      <vt:lpstr>Office тема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user</dc:creator>
  <cp:lastModifiedBy>user</cp:lastModifiedBy>
  <cp:revision>2</cp:revision>
  <dcterms:created xsi:type="dcterms:W3CDTF">2018-11-16T15:23:33Z</dcterms:created>
  <dcterms:modified xsi:type="dcterms:W3CDTF">2018-11-16T15:37:41Z</dcterms:modified>
</cp:coreProperties>
</file>