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3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ъгълен триъгъл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grpSp>
        <p:nvGrpSpPr>
          <p:cNvPr id="2" name="Групиране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Свободна форм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Свободна форм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Свободна форм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аво съединение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B35730-BCF4-4396-B8B9-CDCD4DB8B04E}" type="datetimeFigureOut">
              <a:rPr lang="bg-BG" smtClean="0"/>
              <a:pPr/>
              <a:t>25.1.2016 г.</a:t>
            </a:fld>
            <a:endParaRPr lang="bg-BG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25.1.2016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25.1.2016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25.1.2016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Заглавие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25.1.2016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V-образна стрел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-образна стрел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25.1.2016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Заглавие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25.1.2016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25.1.2016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Заглавие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25.1.2016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B35730-BCF4-4396-B8B9-CDCD4DB8B04E}" type="datetimeFigureOut">
              <a:rPr lang="bg-BG" smtClean="0"/>
              <a:pPr/>
              <a:t>25.1.2016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B35730-BCF4-4396-B8B9-CDCD4DB8B04E}" type="datetimeFigureOut">
              <a:rPr lang="bg-BG" smtClean="0"/>
              <a:pPr/>
              <a:t>25.1.2016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8" name="Свободна форма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Свободна форма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авоъгълен триъгъл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аво съединение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-образна стрел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-образна стрел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вободна форма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Свободна форма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авоъгълен триъгъл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аво съединение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0" name="Текстов контейне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B35730-BCF4-4396-B8B9-CDCD4DB8B04E}" type="datetimeFigureOut">
              <a:rPr lang="bg-BG" smtClean="0"/>
              <a:pPr/>
              <a:t>25.1.2016 г.</a:t>
            </a:fld>
            <a:endParaRPr lang="bg-BG"/>
          </a:p>
        </p:txBody>
      </p:sp>
      <p:sp>
        <p:nvSpPr>
          <p:cNvPr id="22" name="Контейнер за долния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245761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dirty="0" smtClean="0">
                <a:solidFill>
                  <a:schemeClr val="bg2">
                    <a:lumMod val="50000"/>
                  </a:schemeClr>
                </a:solidFill>
              </a:rPr>
              <a:t>Техническо описание на компютърната система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bg-BG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899592" y="3356992"/>
            <a:ext cx="7344816" cy="1368152"/>
          </a:xfrm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g-B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Изготвено </a:t>
            </a:r>
            <a:r>
              <a:rPr lang="bg-B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от: Кристияна </a:t>
            </a:r>
            <a:r>
              <a:rPr lang="bg-BG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Домбарова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bg-B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bg-B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bg-BG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е вид </a:t>
            </a:r>
            <a:r>
              <a:rPr lang="ru-RU" dirty="0" err="1" smtClean="0"/>
              <a:t>компютърна</a:t>
            </a:r>
            <a:r>
              <a:rPr lang="ru-RU" dirty="0" smtClean="0"/>
              <a:t> </a:t>
            </a:r>
            <a:r>
              <a:rPr lang="ru-RU" dirty="0" err="1" smtClean="0"/>
              <a:t>памет</a:t>
            </a:r>
            <a:r>
              <a:rPr lang="ru-RU" dirty="0" smtClean="0"/>
              <a:t>, </a:t>
            </a:r>
            <a:r>
              <a:rPr lang="ru-RU" dirty="0" err="1" smtClean="0"/>
              <a:t>която</a:t>
            </a:r>
            <a:r>
              <a:rPr lang="ru-RU" dirty="0" smtClean="0"/>
              <a:t> </a:t>
            </a:r>
            <a:r>
              <a:rPr lang="ru-RU" dirty="0" err="1" smtClean="0"/>
              <a:t>съдържа</a:t>
            </a:r>
            <a:r>
              <a:rPr lang="ru-RU" dirty="0" smtClean="0"/>
              <a:t> инструкции за </a:t>
            </a:r>
            <a:r>
              <a:rPr lang="ru-RU" dirty="0" err="1" smtClean="0"/>
              <a:t>централния</a:t>
            </a:r>
            <a:r>
              <a:rPr lang="ru-RU" dirty="0" smtClean="0"/>
              <a:t> </a:t>
            </a:r>
            <a:r>
              <a:rPr lang="ru-RU" dirty="0" err="1" smtClean="0"/>
              <a:t>процесор</a:t>
            </a:r>
            <a:r>
              <a:rPr lang="ru-RU" dirty="0" smtClean="0"/>
              <a:t> и </a:t>
            </a:r>
            <a:r>
              <a:rPr lang="ru-RU" dirty="0" err="1" smtClean="0"/>
              <a:t>различни</a:t>
            </a:r>
            <a:r>
              <a:rPr lang="ru-RU" dirty="0" smtClean="0"/>
              <a:t> </a:t>
            </a:r>
            <a:r>
              <a:rPr lang="ru-RU" dirty="0" err="1" smtClean="0"/>
              <a:t>данни</a:t>
            </a:r>
            <a:r>
              <a:rPr lang="ru-RU" dirty="0" smtClean="0"/>
              <a:t> </a:t>
            </a:r>
            <a:r>
              <a:rPr lang="ru-RU" dirty="0" err="1" smtClean="0"/>
              <a:t>използвани</a:t>
            </a:r>
            <a:r>
              <a:rPr lang="ru-RU" dirty="0" smtClean="0"/>
              <a:t> при </a:t>
            </a:r>
            <a:r>
              <a:rPr lang="ru-RU" dirty="0" err="1" smtClean="0"/>
              <a:t>неговата</a:t>
            </a:r>
            <a:r>
              <a:rPr lang="ru-RU" dirty="0" smtClean="0"/>
              <a:t> работа. В </a:t>
            </a:r>
            <a:r>
              <a:rPr lang="ru-RU" dirty="0" err="1" smtClean="0"/>
              <a:t>архитектурата</a:t>
            </a:r>
            <a:r>
              <a:rPr lang="ru-RU" dirty="0" smtClean="0"/>
              <a:t> на фон </a:t>
            </a:r>
            <a:r>
              <a:rPr lang="ru-RU" dirty="0" err="1" smtClean="0"/>
              <a:t>Нойман</a:t>
            </a:r>
            <a:r>
              <a:rPr lang="ru-RU" dirty="0" smtClean="0"/>
              <a:t> </a:t>
            </a:r>
            <a:r>
              <a:rPr lang="ru-RU" dirty="0" err="1" smtClean="0"/>
              <a:t>това</a:t>
            </a:r>
            <a:r>
              <a:rPr lang="ru-RU" dirty="0" smtClean="0"/>
              <a:t> е </a:t>
            </a:r>
            <a:r>
              <a:rPr lang="ru-RU" dirty="0" err="1" smtClean="0"/>
              <a:t>бързодействаща</a:t>
            </a:r>
            <a:r>
              <a:rPr lang="ru-RU" dirty="0" smtClean="0"/>
              <a:t> </a:t>
            </a:r>
            <a:r>
              <a:rPr lang="ru-RU" dirty="0" err="1" smtClean="0"/>
              <a:t>памет</a:t>
            </a:r>
            <a:r>
              <a:rPr lang="ru-RU" dirty="0" smtClean="0"/>
              <a:t>, с </a:t>
            </a:r>
            <a:r>
              <a:rPr lang="ru-RU" dirty="0" err="1" smtClean="0"/>
              <a:t>която</a:t>
            </a:r>
            <a:r>
              <a:rPr lang="ru-RU" dirty="0" smtClean="0"/>
              <a:t> </a:t>
            </a:r>
            <a:r>
              <a:rPr lang="ru-RU" dirty="0" err="1" smtClean="0"/>
              <a:t>процесорът</a:t>
            </a:r>
            <a:r>
              <a:rPr lang="ru-RU" dirty="0" smtClean="0"/>
              <a:t> </a:t>
            </a:r>
            <a:r>
              <a:rPr lang="ru-RU" dirty="0" err="1" smtClean="0"/>
              <a:t>обменя</a:t>
            </a:r>
            <a:r>
              <a:rPr lang="ru-RU" dirty="0" smtClean="0"/>
              <a:t> </a:t>
            </a:r>
            <a:r>
              <a:rPr lang="ru-RU" dirty="0" err="1" smtClean="0"/>
              <a:t>данни</a:t>
            </a:r>
            <a:r>
              <a:rPr lang="ru-RU" dirty="0" smtClean="0"/>
              <a:t> без </a:t>
            </a:r>
            <a:r>
              <a:rPr lang="ru-RU" dirty="0" err="1" smtClean="0"/>
              <a:t>посредничеството</a:t>
            </a:r>
            <a:r>
              <a:rPr lang="ru-RU" dirty="0" smtClean="0"/>
              <a:t> на </a:t>
            </a:r>
            <a:r>
              <a:rPr lang="ru-RU" dirty="0" err="1" smtClean="0"/>
              <a:t>други</a:t>
            </a:r>
            <a:r>
              <a:rPr lang="ru-RU" dirty="0" smtClean="0"/>
              <a:t> устройства. В </a:t>
            </a:r>
            <a:r>
              <a:rPr lang="ru-RU" dirty="0" err="1" smtClean="0"/>
              <a:t>оперативната</a:t>
            </a:r>
            <a:r>
              <a:rPr lang="ru-RU" dirty="0" smtClean="0"/>
              <a:t> </a:t>
            </a:r>
            <a:r>
              <a:rPr lang="ru-RU" dirty="0" err="1" smtClean="0"/>
              <a:t>памет</a:t>
            </a:r>
            <a:r>
              <a:rPr lang="ru-RU" dirty="0" smtClean="0"/>
              <a:t> се </a:t>
            </a:r>
            <a:r>
              <a:rPr lang="ru-RU" dirty="0" err="1" smtClean="0"/>
              <a:t>съхраняват</a:t>
            </a:r>
            <a:r>
              <a:rPr lang="ru-RU" dirty="0" smtClean="0"/>
              <a:t> </a:t>
            </a:r>
            <a:r>
              <a:rPr lang="ru-RU" dirty="0" err="1" smtClean="0"/>
              <a:t>кодът</a:t>
            </a:r>
            <a:r>
              <a:rPr lang="ru-RU" dirty="0" smtClean="0"/>
              <a:t> на </a:t>
            </a:r>
            <a:r>
              <a:rPr lang="ru-RU" dirty="0" err="1" smtClean="0"/>
              <a:t>изпълняваната</a:t>
            </a:r>
            <a:r>
              <a:rPr lang="ru-RU" dirty="0" smtClean="0"/>
              <a:t> </a:t>
            </a:r>
            <a:r>
              <a:rPr lang="ru-RU" dirty="0" err="1" smtClean="0"/>
              <a:t>програма</a:t>
            </a:r>
            <a:r>
              <a:rPr lang="ru-RU" dirty="0" smtClean="0"/>
              <a:t> и </a:t>
            </a:r>
            <a:r>
              <a:rPr lang="ru-RU" dirty="0" err="1" smtClean="0"/>
              <a:t>данните</a:t>
            </a:r>
            <a:r>
              <a:rPr lang="ru-RU" dirty="0" smtClean="0"/>
              <a:t>, </a:t>
            </a:r>
            <a:r>
              <a:rPr lang="ru-RU" dirty="0" err="1" smtClean="0"/>
              <a:t>върху</a:t>
            </a:r>
            <a:r>
              <a:rPr lang="ru-RU" dirty="0" smtClean="0"/>
              <a:t> </a:t>
            </a:r>
            <a:r>
              <a:rPr lang="ru-RU" dirty="0" err="1" smtClean="0"/>
              <a:t>които</a:t>
            </a:r>
            <a:r>
              <a:rPr lang="ru-RU" dirty="0" smtClean="0"/>
              <a:t> се </a:t>
            </a:r>
            <a:r>
              <a:rPr lang="ru-RU" dirty="0" err="1" smtClean="0"/>
              <a:t>извършват</a:t>
            </a:r>
            <a:r>
              <a:rPr lang="ru-RU" dirty="0" smtClean="0"/>
              <a:t> </a:t>
            </a:r>
            <a:r>
              <a:rPr lang="ru-RU" dirty="0" err="1" smtClean="0"/>
              <a:t>операциите</a:t>
            </a:r>
            <a:r>
              <a:rPr lang="ru-RU" dirty="0" smtClean="0"/>
              <a:t>. В </a:t>
            </a:r>
            <a:r>
              <a:rPr lang="ru-RU" dirty="0" err="1" smtClean="0"/>
              <a:t>съвременните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се </a:t>
            </a:r>
            <a:r>
              <a:rPr lang="ru-RU" dirty="0" err="1" smtClean="0"/>
              <a:t>използва</a:t>
            </a:r>
            <a:r>
              <a:rPr lang="ru-RU" dirty="0" smtClean="0"/>
              <a:t> и </a:t>
            </a:r>
            <a:r>
              <a:rPr lang="ru-RU" dirty="0" err="1" smtClean="0"/>
              <a:t>кеш</a:t>
            </a:r>
            <a:r>
              <a:rPr lang="ru-RU" dirty="0" smtClean="0"/>
              <a:t> </a:t>
            </a:r>
            <a:r>
              <a:rPr lang="ru-RU" dirty="0" err="1" smtClean="0"/>
              <a:t>памет</a:t>
            </a:r>
            <a:r>
              <a:rPr lang="ru-RU" dirty="0" smtClean="0"/>
              <a:t>, </a:t>
            </a:r>
            <a:r>
              <a:rPr lang="ru-RU" dirty="0" err="1" smtClean="0"/>
              <a:t>която</a:t>
            </a:r>
            <a:r>
              <a:rPr lang="ru-RU" dirty="0" smtClean="0"/>
              <a:t> </a:t>
            </a:r>
            <a:r>
              <a:rPr lang="ru-RU" dirty="0" err="1" smtClean="0"/>
              <a:t>обикновено</a:t>
            </a:r>
            <a:r>
              <a:rPr lang="ru-RU" dirty="0" smtClean="0"/>
              <a:t> е </a:t>
            </a:r>
            <a:r>
              <a:rPr lang="ru-RU" dirty="0" err="1" smtClean="0"/>
              <a:t>разположена</a:t>
            </a:r>
            <a:r>
              <a:rPr lang="ru-RU" dirty="0" smtClean="0"/>
              <a:t> в чипа на </a:t>
            </a:r>
            <a:r>
              <a:rPr lang="ru-RU" dirty="0" err="1" smtClean="0"/>
              <a:t>процесора</a:t>
            </a:r>
            <a:r>
              <a:rPr lang="ru-RU" dirty="0" smtClean="0"/>
              <a:t> и </a:t>
            </a:r>
            <a:r>
              <a:rPr lang="ru-RU" dirty="0" err="1" smtClean="0"/>
              <a:t>осигурява</a:t>
            </a:r>
            <a:r>
              <a:rPr lang="ru-RU" dirty="0" smtClean="0"/>
              <a:t> </a:t>
            </a:r>
            <a:r>
              <a:rPr lang="ru-RU" dirty="0" err="1" smtClean="0"/>
              <a:t>време</a:t>
            </a:r>
            <a:r>
              <a:rPr lang="ru-RU" dirty="0" smtClean="0"/>
              <a:t> за </a:t>
            </a:r>
            <a:r>
              <a:rPr lang="ru-RU" dirty="0" err="1" smtClean="0"/>
              <a:t>достъп</a:t>
            </a:r>
            <a:r>
              <a:rPr lang="ru-RU" dirty="0" smtClean="0"/>
              <a:t>, </a:t>
            </a:r>
            <a:r>
              <a:rPr lang="ru-RU" dirty="0" err="1" smtClean="0"/>
              <a:t>съизмеримо</a:t>
            </a:r>
            <a:r>
              <a:rPr lang="ru-RU" dirty="0" smtClean="0"/>
              <a:t> с </a:t>
            </a:r>
            <a:r>
              <a:rPr lang="ru-RU" dirty="0" err="1" smtClean="0"/>
              <a:t>вътрешните</a:t>
            </a:r>
            <a:r>
              <a:rPr lang="ru-RU" dirty="0" smtClean="0"/>
              <a:t> за </a:t>
            </a:r>
            <a:r>
              <a:rPr lang="ru-RU" dirty="0" err="1" smtClean="0"/>
              <a:t>процесора</a:t>
            </a:r>
            <a:r>
              <a:rPr lang="ru-RU" dirty="0" smtClean="0"/>
              <a:t> операции.</a:t>
            </a:r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Оперативна </a:t>
            </a:r>
            <a:r>
              <a:rPr lang="ru-RU" b="1" dirty="0" err="1" smtClean="0"/>
              <a:t>памет</a:t>
            </a:r>
            <a:endParaRPr lang="bg-BG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211960" cy="506916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RAM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съвременната</a:t>
            </a:r>
            <a:r>
              <a:rPr lang="ru-RU" dirty="0" smtClean="0"/>
              <a:t> </a:t>
            </a:r>
            <a:r>
              <a:rPr lang="ru-RU" dirty="0" err="1" smtClean="0"/>
              <a:t>изчислителна</a:t>
            </a:r>
            <a:r>
              <a:rPr lang="ru-RU" dirty="0" smtClean="0"/>
              <a:t> техника </a:t>
            </a:r>
            <a:r>
              <a:rPr lang="ru-RU" dirty="0" err="1" smtClean="0"/>
              <a:t>функцията</a:t>
            </a:r>
            <a:r>
              <a:rPr lang="ru-RU" dirty="0" smtClean="0"/>
              <a:t> на оперативна </a:t>
            </a:r>
            <a:r>
              <a:rPr lang="ru-RU" dirty="0" err="1" smtClean="0"/>
              <a:t>памет</a:t>
            </a:r>
            <a:r>
              <a:rPr lang="ru-RU" dirty="0" smtClean="0"/>
              <a:t> </a:t>
            </a:r>
            <a:r>
              <a:rPr lang="ru-RU" dirty="0" err="1" smtClean="0"/>
              <a:t>най-често</a:t>
            </a:r>
            <a:r>
              <a:rPr lang="ru-RU" dirty="0" smtClean="0"/>
              <a:t> се </a:t>
            </a:r>
            <a:r>
              <a:rPr lang="ru-RU" dirty="0" err="1" smtClean="0"/>
              <a:t>изпълнява</a:t>
            </a:r>
            <a:r>
              <a:rPr lang="ru-RU" dirty="0" smtClean="0"/>
              <a:t> от </a:t>
            </a:r>
            <a:r>
              <a:rPr lang="ru-RU" dirty="0" err="1" smtClean="0"/>
              <a:t>памет</a:t>
            </a:r>
            <a:r>
              <a:rPr lang="ru-RU" dirty="0" smtClean="0"/>
              <a:t> с произволен </a:t>
            </a:r>
            <a:r>
              <a:rPr lang="ru-RU" dirty="0" err="1" smtClean="0"/>
              <a:t>достъп</a:t>
            </a:r>
            <a:r>
              <a:rPr lang="ru-RU" dirty="0" smtClean="0"/>
              <a:t> (RAM). По </a:t>
            </a:r>
            <a:r>
              <a:rPr lang="ru-RU" dirty="0" err="1" smtClean="0"/>
              <a:t>тази</a:t>
            </a:r>
            <a:r>
              <a:rPr lang="ru-RU" dirty="0" smtClean="0"/>
              <a:t> причина </a:t>
            </a:r>
            <a:r>
              <a:rPr lang="ru-RU" dirty="0" err="1" smtClean="0"/>
              <a:t>съкращението</a:t>
            </a:r>
            <a:r>
              <a:rPr lang="ru-RU" dirty="0" smtClean="0"/>
              <a:t> RAM </a:t>
            </a:r>
            <a:r>
              <a:rPr lang="ru-RU" dirty="0" err="1" smtClean="0"/>
              <a:t>често</a:t>
            </a:r>
            <a:r>
              <a:rPr lang="ru-RU" dirty="0" smtClean="0"/>
              <a:t> се </a:t>
            </a:r>
            <a:r>
              <a:rPr lang="ru-RU" dirty="0" err="1" smtClean="0"/>
              <a:t>използва</a:t>
            </a:r>
            <a:r>
              <a:rPr lang="ru-RU" dirty="0" smtClean="0"/>
              <a:t> </a:t>
            </a:r>
            <a:r>
              <a:rPr lang="ru-RU" dirty="0" err="1" smtClean="0"/>
              <a:t>като</a:t>
            </a:r>
            <a:r>
              <a:rPr lang="ru-RU" dirty="0" smtClean="0"/>
              <a:t> синоним на оперативна </a:t>
            </a:r>
            <a:r>
              <a:rPr lang="ru-RU" dirty="0" err="1" smtClean="0"/>
              <a:t>памет</a:t>
            </a:r>
            <a:r>
              <a:rPr lang="ru-RU" dirty="0" smtClean="0"/>
              <a:t>, </a:t>
            </a:r>
            <a:r>
              <a:rPr lang="ru-RU" dirty="0" err="1" smtClean="0"/>
              <a:t>въпреки</a:t>
            </a:r>
            <a:r>
              <a:rPr lang="ru-RU" dirty="0" smtClean="0"/>
              <a:t> </a:t>
            </a:r>
            <a:r>
              <a:rPr lang="ru-RU" dirty="0" err="1" smtClean="0"/>
              <a:t>че</a:t>
            </a:r>
            <a:r>
              <a:rPr lang="ru-RU" dirty="0" smtClean="0"/>
              <a:t> </a:t>
            </a:r>
            <a:r>
              <a:rPr lang="ru-RU" dirty="0" err="1" smtClean="0"/>
              <a:t>памет</a:t>
            </a:r>
            <a:r>
              <a:rPr lang="ru-RU" dirty="0" smtClean="0"/>
              <a:t> с произволен </a:t>
            </a:r>
            <a:r>
              <a:rPr lang="ru-RU" dirty="0" err="1" smtClean="0"/>
              <a:t>достъп</a:t>
            </a:r>
            <a:r>
              <a:rPr lang="ru-RU" dirty="0" smtClean="0"/>
              <a:t> се </a:t>
            </a:r>
            <a:r>
              <a:rPr lang="ru-RU" dirty="0" err="1" smtClean="0"/>
              <a:t>използва</a:t>
            </a:r>
            <a:r>
              <a:rPr lang="ru-RU" dirty="0" smtClean="0"/>
              <a:t> за много </a:t>
            </a:r>
            <a:r>
              <a:rPr lang="ru-RU" dirty="0" err="1" smtClean="0"/>
              <a:t>други</a:t>
            </a:r>
            <a:r>
              <a:rPr lang="ru-RU" dirty="0" smtClean="0"/>
              <a:t> цели, </a:t>
            </a:r>
            <a:r>
              <a:rPr lang="ru-RU" dirty="0" err="1" smtClean="0"/>
              <a:t>включително</a:t>
            </a:r>
            <a:r>
              <a:rPr lang="ru-RU" dirty="0" smtClean="0"/>
              <a:t> в </a:t>
            </a:r>
            <a:r>
              <a:rPr lang="ru-RU" dirty="0" err="1" smtClean="0"/>
              <a:t>самите</a:t>
            </a:r>
            <a:r>
              <a:rPr lang="ru-RU" dirty="0" smtClean="0"/>
              <a:t> </a:t>
            </a:r>
            <a:r>
              <a:rPr lang="ru-RU" dirty="0" err="1" smtClean="0"/>
              <a:t>компютри</a:t>
            </a:r>
            <a:r>
              <a:rPr lang="ru-RU" dirty="0" smtClean="0"/>
              <a:t>. В </a:t>
            </a:r>
            <a:r>
              <a:rPr lang="ru-RU" dirty="0" err="1" smtClean="0"/>
              <a:t>зората</a:t>
            </a:r>
            <a:r>
              <a:rPr lang="ru-RU" dirty="0" smtClean="0"/>
              <a:t> на </a:t>
            </a:r>
            <a:r>
              <a:rPr lang="ru-RU" dirty="0" err="1" smtClean="0"/>
              <a:t>изчислителната</a:t>
            </a:r>
            <a:r>
              <a:rPr lang="ru-RU" dirty="0" smtClean="0"/>
              <a:t> техника </a:t>
            </a:r>
            <a:r>
              <a:rPr lang="ru-RU" dirty="0" err="1" smtClean="0"/>
              <a:t>като</a:t>
            </a:r>
            <a:r>
              <a:rPr lang="ru-RU" dirty="0" smtClean="0"/>
              <a:t> оперативна </a:t>
            </a:r>
            <a:r>
              <a:rPr lang="ru-RU" dirty="0" err="1" smtClean="0"/>
              <a:t>памет</a:t>
            </a:r>
            <a:r>
              <a:rPr lang="ru-RU" dirty="0" smtClean="0"/>
              <a:t> се е </a:t>
            </a:r>
            <a:r>
              <a:rPr lang="ru-RU" dirty="0" err="1" smtClean="0"/>
              <a:t>използвала</a:t>
            </a:r>
            <a:r>
              <a:rPr lang="ru-RU" dirty="0" smtClean="0"/>
              <a:t> </a:t>
            </a:r>
            <a:r>
              <a:rPr lang="ru-RU" dirty="0" err="1" smtClean="0"/>
              <a:t>също</a:t>
            </a:r>
            <a:r>
              <a:rPr lang="ru-RU" dirty="0" smtClean="0"/>
              <a:t> и </a:t>
            </a:r>
            <a:r>
              <a:rPr lang="ru-RU" dirty="0" err="1" smtClean="0"/>
              <a:t>памет</a:t>
            </a:r>
            <a:r>
              <a:rPr lang="ru-RU" dirty="0" smtClean="0"/>
              <a:t> с последователен </a:t>
            </a:r>
            <a:r>
              <a:rPr lang="ru-RU" dirty="0" err="1" smtClean="0"/>
              <a:t>достъп</a:t>
            </a:r>
            <a:r>
              <a:rPr lang="ru-RU" dirty="0" smtClean="0"/>
              <a:t>, </a:t>
            </a:r>
            <a:r>
              <a:rPr lang="ru-RU" dirty="0" err="1" smtClean="0"/>
              <a:t>като</a:t>
            </a:r>
            <a:r>
              <a:rPr lang="ru-RU" dirty="0" smtClean="0"/>
              <a:t> например </a:t>
            </a:r>
            <a:r>
              <a:rPr lang="ru-RU" dirty="0" err="1" smtClean="0"/>
              <a:t>барабанната</a:t>
            </a:r>
            <a:r>
              <a:rPr lang="ru-RU" dirty="0" smtClean="0"/>
              <a:t> </a:t>
            </a:r>
            <a:r>
              <a:rPr lang="ru-RU" dirty="0" err="1" smtClean="0"/>
              <a:t>памет</a:t>
            </a:r>
            <a:r>
              <a:rPr lang="ru-RU" dirty="0" smtClean="0"/>
              <a:t>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860032" cy="5069160"/>
          </a:xfrm>
        </p:spPr>
        <p:txBody>
          <a:bodyPr>
            <a:normAutofit fontScale="62500" lnSpcReduction="20000"/>
          </a:bodyPr>
          <a:lstStyle/>
          <a:p>
            <a:r>
              <a:rPr lang="bg-BG" b="1" dirty="0" smtClean="0"/>
              <a:t>Кеш памет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процесора</a:t>
            </a:r>
            <a:r>
              <a:rPr lang="ru-RU" dirty="0" smtClean="0"/>
              <a:t> </a:t>
            </a:r>
            <a:r>
              <a:rPr lang="ru-RU" dirty="0" err="1" smtClean="0"/>
              <a:t>често</a:t>
            </a:r>
            <a:r>
              <a:rPr lang="ru-RU" dirty="0" smtClean="0"/>
              <a:t> </a:t>
            </a:r>
            <a:r>
              <a:rPr lang="ru-RU" dirty="0" err="1" smtClean="0"/>
              <a:t>му</a:t>
            </a:r>
            <a:r>
              <a:rPr lang="ru-RU" dirty="0" smtClean="0"/>
              <a:t> се </a:t>
            </a:r>
            <a:r>
              <a:rPr lang="ru-RU" dirty="0" err="1" smtClean="0"/>
              <a:t>налага</a:t>
            </a:r>
            <a:r>
              <a:rPr lang="ru-RU" dirty="0" smtClean="0"/>
              <a:t> да </a:t>
            </a:r>
            <a:r>
              <a:rPr lang="ru-RU" dirty="0" err="1" smtClean="0"/>
              <a:t>контактува</a:t>
            </a:r>
            <a:r>
              <a:rPr lang="ru-RU" dirty="0" smtClean="0"/>
              <a:t> с </a:t>
            </a:r>
            <a:r>
              <a:rPr lang="ru-RU" dirty="0" err="1" smtClean="0"/>
              <a:t>паметта</a:t>
            </a:r>
            <a:r>
              <a:rPr lang="ru-RU" dirty="0" smtClean="0"/>
              <a:t> (</a:t>
            </a:r>
            <a:r>
              <a:rPr lang="ru-RU" dirty="0" err="1" smtClean="0"/>
              <a:t>обикновено</a:t>
            </a:r>
            <a:r>
              <a:rPr lang="ru-RU" dirty="0" smtClean="0"/>
              <a:t> DRAM). </a:t>
            </a:r>
            <a:r>
              <a:rPr lang="ru-RU" dirty="0" err="1" smtClean="0"/>
              <a:t>Осъществяването</a:t>
            </a:r>
            <a:r>
              <a:rPr lang="ru-RU" dirty="0" smtClean="0"/>
              <a:t> на </a:t>
            </a:r>
            <a:r>
              <a:rPr lang="ru-RU" dirty="0" err="1" smtClean="0"/>
              <a:t>тази</a:t>
            </a:r>
            <a:r>
              <a:rPr lang="ru-RU" dirty="0" smtClean="0"/>
              <a:t> </a:t>
            </a:r>
            <a:r>
              <a:rPr lang="ru-RU" dirty="0" err="1" smtClean="0"/>
              <a:t>връзка</a:t>
            </a:r>
            <a:r>
              <a:rPr lang="ru-RU" dirty="0" smtClean="0"/>
              <a:t> </a:t>
            </a:r>
            <a:r>
              <a:rPr lang="ru-RU" dirty="0" err="1" smtClean="0"/>
              <a:t>влиза</a:t>
            </a:r>
            <a:r>
              <a:rPr lang="ru-RU" dirty="0" smtClean="0"/>
              <a:t> в </a:t>
            </a:r>
            <a:r>
              <a:rPr lang="ru-RU" dirty="0" err="1" smtClean="0"/>
              <a:t>задачите</a:t>
            </a:r>
            <a:r>
              <a:rPr lang="ru-RU" dirty="0" smtClean="0"/>
              <a:t> на контролера на </a:t>
            </a:r>
            <a:r>
              <a:rPr lang="ru-RU" dirty="0" err="1" smtClean="0"/>
              <a:t>паметта</a:t>
            </a:r>
            <a:r>
              <a:rPr lang="ru-RU" dirty="0" smtClean="0"/>
              <a:t>. </a:t>
            </a:r>
            <a:r>
              <a:rPr lang="ru-RU" dirty="0" err="1" smtClean="0"/>
              <a:t>Въпреки</a:t>
            </a:r>
            <a:r>
              <a:rPr lang="ru-RU" dirty="0" smtClean="0"/>
              <a:t> </a:t>
            </a:r>
            <a:r>
              <a:rPr lang="ru-RU" dirty="0" err="1" smtClean="0"/>
              <a:t>високата</a:t>
            </a:r>
            <a:r>
              <a:rPr lang="ru-RU" dirty="0" smtClean="0"/>
              <a:t> </a:t>
            </a:r>
            <a:r>
              <a:rPr lang="ru-RU" dirty="0" err="1" smtClean="0"/>
              <a:t>скорост</a:t>
            </a:r>
            <a:r>
              <a:rPr lang="ru-RU" dirty="0" smtClean="0"/>
              <a:t>, с </a:t>
            </a:r>
            <a:r>
              <a:rPr lang="ru-RU" dirty="0" err="1" smtClean="0"/>
              <a:t>която</a:t>
            </a:r>
            <a:r>
              <a:rPr lang="ru-RU" dirty="0" smtClean="0"/>
              <a:t> се </a:t>
            </a:r>
            <a:r>
              <a:rPr lang="ru-RU" dirty="0" err="1" smtClean="0"/>
              <a:t>извършва</a:t>
            </a:r>
            <a:r>
              <a:rPr lang="ru-RU" dirty="0" smtClean="0"/>
              <a:t> </a:t>
            </a:r>
            <a:r>
              <a:rPr lang="ru-RU" dirty="0" err="1" smtClean="0"/>
              <a:t>преносът</a:t>
            </a:r>
            <a:r>
              <a:rPr lang="ru-RU" dirty="0" smtClean="0"/>
              <a:t> на </a:t>
            </a:r>
            <a:r>
              <a:rPr lang="ru-RU" dirty="0" err="1" smtClean="0"/>
              <a:t>данни</a:t>
            </a:r>
            <a:r>
              <a:rPr lang="ru-RU" dirty="0" smtClean="0"/>
              <a:t>, </a:t>
            </a:r>
            <a:r>
              <a:rPr lang="ru-RU" dirty="0" err="1" smtClean="0"/>
              <a:t>процесорът</a:t>
            </a:r>
            <a:r>
              <a:rPr lang="ru-RU" dirty="0" smtClean="0"/>
              <a:t> е </a:t>
            </a:r>
            <a:r>
              <a:rPr lang="ru-RU" dirty="0" err="1" smtClean="0"/>
              <a:t>принуден</a:t>
            </a:r>
            <a:r>
              <a:rPr lang="ru-RU" dirty="0" smtClean="0"/>
              <a:t> да </a:t>
            </a:r>
            <a:r>
              <a:rPr lang="ru-RU" dirty="0" err="1" smtClean="0"/>
              <a:t>чака</a:t>
            </a:r>
            <a:r>
              <a:rPr lang="ru-RU" dirty="0" smtClean="0"/>
              <a:t>, </a:t>
            </a:r>
            <a:r>
              <a:rPr lang="ru-RU" dirty="0" err="1" smtClean="0"/>
              <a:t>защото</a:t>
            </a:r>
            <a:r>
              <a:rPr lang="ru-RU" dirty="0" smtClean="0"/>
              <a:t> е </a:t>
            </a:r>
            <a:r>
              <a:rPr lang="ru-RU" dirty="0" err="1" smtClean="0"/>
              <a:t>няколко</a:t>
            </a:r>
            <a:r>
              <a:rPr lang="ru-RU" dirty="0" smtClean="0"/>
              <a:t> </a:t>
            </a:r>
            <a:r>
              <a:rPr lang="ru-RU" dirty="0" err="1" smtClean="0"/>
              <a:t>пъти</a:t>
            </a:r>
            <a:r>
              <a:rPr lang="ru-RU" dirty="0" smtClean="0"/>
              <a:t> </a:t>
            </a:r>
            <a:r>
              <a:rPr lang="ru-RU" dirty="0" err="1" smtClean="0"/>
              <a:t>по-бърз</a:t>
            </a:r>
            <a:r>
              <a:rPr lang="ru-RU" dirty="0" smtClean="0"/>
              <a:t>. За </a:t>
            </a:r>
            <a:r>
              <a:rPr lang="ru-RU" dirty="0" err="1" smtClean="0"/>
              <a:t>преодоляване</a:t>
            </a:r>
            <a:r>
              <a:rPr lang="ru-RU" dirty="0" smtClean="0"/>
              <a:t> на </a:t>
            </a:r>
            <a:r>
              <a:rPr lang="ru-RU" dirty="0" err="1" smtClean="0"/>
              <a:t>това</a:t>
            </a:r>
            <a:r>
              <a:rPr lang="ru-RU" dirty="0" smtClean="0"/>
              <a:t> </a:t>
            </a:r>
            <a:r>
              <a:rPr lang="ru-RU" dirty="0" err="1" smtClean="0"/>
              <a:t>забавяне</a:t>
            </a:r>
            <a:r>
              <a:rPr lang="ru-RU" dirty="0" smtClean="0"/>
              <a:t> в </a:t>
            </a:r>
            <a:r>
              <a:rPr lang="ru-RU" dirty="0" err="1" smtClean="0"/>
              <a:t>работата</a:t>
            </a:r>
            <a:r>
              <a:rPr lang="ru-RU" dirty="0" smtClean="0"/>
              <a:t> и </a:t>
            </a:r>
            <a:r>
              <a:rPr lang="ru-RU" dirty="0" err="1" smtClean="0"/>
              <a:t>по-рационално</a:t>
            </a:r>
            <a:r>
              <a:rPr lang="ru-RU" dirty="0" smtClean="0"/>
              <a:t> </a:t>
            </a:r>
            <a:r>
              <a:rPr lang="ru-RU" dirty="0" err="1" smtClean="0"/>
              <a:t>използване</a:t>
            </a:r>
            <a:r>
              <a:rPr lang="ru-RU" dirty="0" smtClean="0"/>
              <a:t> на </a:t>
            </a:r>
            <a:r>
              <a:rPr lang="ru-RU" dirty="0" err="1" smtClean="0"/>
              <a:t>процесора</a:t>
            </a:r>
            <a:r>
              <a:rPr lang="ru-RU" dirty="0" smtClean="0"/>
              <a:t>, служи </a:t>
            </a:r>
            <a:r>
              <a:rPr lang="ru-RU" dirty="0" err="1" smtClean="0"/>
              <a:t>кеш</a:t>
            </a:r>
            <a:r>
              <a:rPr lang="ru-RU" dirty="0" smtClean="0"/>
              <a:t> </a:t>
            </a:r>
            <a:r>
              <a:rPr lang="ru-RU" dirty="0" err="1" smtClean="0"/>
              <a:t>паметта</a:t>
            </a:r>
            <a:r>
              <a:rPr lang="ru-RU" dirty="0" smtClean="0"/>
              <a:t>, </a:t>
            </a:r>
            <a:r>
              <a:rPr lang="ru-RU" dirty="0" err="1" smtClean="0"/>
              <a:t>изградена</a:t>
            </a:r>
            <a:r>
              <a:rPr lang="ru-RU" dirty="0" smtClean="0"/>
              <a:t> на </a:t>
            </a:r>
            <a:r>
              <a:rPr lang="ru-RU" dirty="0" err="1" smtClean="0"/>
              <a:t>базата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SRAM. Кеш </a:t>
            </a:r>
            <a:r>
              <a:rPr lang="ru-RU" dirty="0" err="1" smtClean="0"/>
              <a:t>паметта</a:t>
            </a:r>
            <a:r>
              <a:rPr lang="ru-RU" dirty="0" smtClean="0"/>
              <a:t> е </a:t>
            </a:r>
            <a:r>
              <a:rPr lang="ru-RU" dirty="0" err="1" smtClean="0"/>
              <a:t>разположена</a:t>
            </a:r>
            <a:r>
              <a:rPr lang="ru-RU" dirty="0" smtClean="0"/>
              <a:t> много </a:t>
            </a:r>
            <a:r>
              <a:rPr lang="ru-RU" dirty="0" err="1" smtClean="0"/>
              <a:t>близо</a:t>
            </a:r>
            <a:r>
              <a:rPr lang="ru-RU" dirty="0" smtClean="0"/>
              <a:t> до </a:t>
            </a:r>
            <a:r>
              <a:rPr lang="ru-RU" dirty="0" err="1" smtClean="0"/>
              <a:t>процесора</a:t>
            </a:r>
            <a:r>
              <a:rPr lang="ru-RU" dirty="0" smtClean="0"/>
              <a:t> и е с </a:t>
            </a:r>
            <a:r>
              <a:rPr lang="ru-RU" dirty="0" err="1" smtClean="0"/>
              <a:t>неголям</a:t>
            </a:r>
            <a:r>
              <a:rPr lang="ru-RU" dirty="0" smtClean="0"/>
              <a:t> </a:t>
            </a:r>
            <a:r>
              <a:rPr lang="ru-RU" dirty="0" err="1" smtClean="0"/>
              <a:t>капацитет</a:t>
            </a:r>
            <a:r>
              <a:rPr lang="ru-RU" dirty="0" smtClean="0"/>
              <a:t> – </a:t>
            </a:r>
            <a:r>
              <a:rPr lang="ru-RU" dirty="0" err="1" smtClean="0"/>
              <a:t>обикновено</a:t>
            </a:r>
            <a:r>
              <a:rPr lang="ru-RU" dirty="0" smtClean="0"/>
              <a:t> </a:t>
            </a:r>
            <a:r>
              <a:rPr lang="ru-RU" dirty="0" err="1" smtClean="0"/>
              <a:t>по-малко</a:t>
            </a:r>
            <a:r>
              <a:rPr lang="ru-RU" dirty="0" smtClean="0"/>
              <a:t> от мегабайт.</a:t>
            </a:r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оперативна памет</a:t>
            </a:r>
            <a:endParaRPr lang="bg-BG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съдържание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Вътрешната</a:t>
            </a:r>
            <a:r>
              <a:rPr lang="ru-RU" dirty="0" smtClean="0"/>
              <a:t> </a:t>
            </a:r>
            <a:r>
              <a:rPr lang="ru-RU" dirty="0" err="1" smtClean="0"/>
              <a:t>памет</a:t>
            </a:r>
            <a:r>
              <a:rPr lang="ru-RU" dirty="0" smtClean="0"/>
              <a:t> (</a:t>
            </a:r>
            <a:r>
              <a:rPr lang="ru-RU" dirty="0" err="1" smtClean="0"/>
              <a:t>Internal</a:t>
            </a:r>
            <a:r>
              <a:rPr lang="ru-RU" dirty="0" smtClean="0"/>
              <a:t> </a:t>
            </a:r>
            <a:r>
              <a:rPr lang="ru-RU" dirty="0" err="1" smtClean="0"/>
              <a:t>storage</a:t>
            </a:r>
            <a:r>
              <a:rPr lang="ru-RU" dirty="0" smtClean="0"/>
              <a:t>) на </a:t>
            </a:r>
            <a:r>
              <a:rPr lang="ru-RU" dirty="0" err="1" smtClean="0"/>
              <a:t>компютъра</a:t>
            </a:r>
            <a:r>
              <a:rPr lang="ru-RU" dirty="0" smtClean="0"/>
              <a:t> служи за </a:t>
            </a:r>
            <a:r>
              <a:rPr lang="ru-RU" dirty="0" err="1" smtClean="0"/>
              <a:t>съхраняване</a:t>
            </a:r>
            <a:r>
              <a:rPr lang="ru-RU" dirty="0" smtClean="0"/>
              <a:t> на </a:t>
            </a:r>
            <a:r>
              <a:rPr lang="ru-RU" dirty="0" err="1" smtClean="0"/>
              <a:t>данни</a:t>
            </a:r>
            <a:r>
              <a:rPr lang="ru-RU" dirty="0" smtClean="0"/>
              <a:t> и </a:t>
            </a:r>
            <a:r>
              <a:rPr lang="ru-RU" dirty="0" err="1" smtClean="0"/>
              <a:t>команди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по-късно</a:t>
            </a:r>
            <a:r>
              <a:rPr lang="ru-RU" dirty="0" smtClean="0"/>
              <a:t> да </a:t>
            </a:r>
            <a:r>
              <a:rPr lang="ru-RU" dirty="0" err="1" smtClean="0"/>
              <a:t>могат</a:t>
            </a:r>
            <a:r>
              <a:rPr lang="ru-RU" dirty="0" smtClean="0"/>
              <a:t> </a:t>
            </a:r>
            <a:r>
              <a:rPr lang="ru-RU" dirty="0" err="1" smtClean="0"/>
              <a:t>да</a:t>
            </a:r>
            <a:r>
              <a:rPr lang="ru-RU" dirty="0" smtClean="0"/>
              <a:t> се </a:t>
            </a:r>
            <a:r>
              <a:rPr lang="ru-RU" dirty="0" err="1" smtClean="0"/>
              <a:t>използват</a:t>
            </a:r>
            <a:r>
              <a:rPr lang="ru-RU" dirty="0" smtClean="0"/>
              <a:t> от </a:t>
            </a:r>
            <a:r>
              <a:rPr lang="ru-RU" dirty="0" err="1" smtClean="0"/>
              <a:t>компютъра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Постоянна </a:t>
            </a:r>
            <a:r>
              <a:rPr lang="bg-BG" dirty="0" smtClean="0"/>
              <a:t>в</a:t>
            </a:r>
            <a:r>
              <a:rPr lang="bg-BG" dirty="0"/>
              <a:t>ъ</a:t>
            </a:r>
            <a:r>
              <a:rPr lang="bg-BG" dirty="0" smtClean="0"/>
              <a:t>трешна </a:t>
            </a:r>
            <a:r>
              <a:rPr lang="bg-BG" dirty="0" smtClean="0"/>
              <a:t>памет</a:t>
            </a:r>
            <a:endParaRPr lang="bg-BG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Централният</a:t>
            </a:r>
            <a:r>
              <a:rPr lang="ru-RU" b="1" dirty="0" smtClean="0"/>
              <a:t> </a:t>
            </a:r>
            <a:r>
              <a:rPr lang="ru-RU" b="1" dirty="0" err="1" smtClean="0"/>
              <a:t>процесор</a:t>
            </a:r>
            <a:r>
              <a:rPr lang="ru-RU" dirty="0" smtClean="0"/>
              <a:t> (от </a:t>
            </a:r>
            <a:r>
              <a:rPr lang="ru-RU" dirty="0" err="1" smtClean="0"/>
              <a:t>английски</a:t>
            </a:r>
            <a:r>
              <a:rPr lang="ru-RU" dirty="0" smtClean="0"/>
              <a:t>: </a:t>
            </a:r>
            <a:r>
              <a:rPr lang="ru-RU" i="1" dirty="0" err="1" smtClean="0"/>
              <a:t>Central</a:t>
            </a:r>
            <a:r>
              <a:rPr lang="ru-RU" i="1" dirty="0" smtClean="0"/>
              <a:t> </a:t>
            </a:r>
            <a:r>
              <a:rPr lang="ru-RU" i="1" dirty="0" err="1" smtClean="0"/>
              <a:t>processing</a:t>
            </a:r>
            <a:r>
              <a:rPr lang="ru-RU" i="1" dirty="0" smtClean="0"/>
              <a:t> </a:t>
            </a:r>
            <a:r>
              <a:rPr lang="ru-RU" i="1" dirty="0" err="1" smtClean="0"/>
              <a:t>unit</a:t>
            </a:r>
            <a:r>
              <a:rPr lang="ru-RU" dirty="0" smtClean="0"/>
              <a:t>, „</a:t>
            </a:r>
            <a:r>
              <a:rPr lang="ru-RU" dirty="0" err="1" smtClean="0"/>
              <a:t>централно</a:t>
            </a:r>
            <a:r>
              <a:rPr lang="ru-RU" dirty="0" smtClean="0"/>
              <a:t> </a:t>
            </a:r>
            <a:r>
              <a:rPr lang="ru-RU" dirty="0" err="1" smtClean="0"/>
              <a:t>процесорно</a:t>
            </a:r>
            <a:r>
              <a:rPr lang="ru-RU" dirty="0" smtClean="0"/>
              <a:t> устройство“), </a:t>
            </a:r>
            <a:r>
              <a:rPr lang="ru-RU" dirty="0" err="1" smtClean="0"/>
              <a:t>наричан</a:t>
            </a:r>
            <a:r>
              <a:rPr lang="ru-RU" dirty="0" smtClean="0"/>
              <a:t> </a:t>
            </a:r>
            <a:r>
              <a:rPr lang="ru-RU" dirty="0" err="1" smtClean="0"/>
              <a:t>още</a:t>
            </a:r>
            <a:r>
              <a:rPr lang="ru-RU" dirty="0" smtClean="0"/>
              <a:t> </a:t>
            </a:r>
            <a:r>
              <a:rPr lang="ru-RU" b="1" dirty="0" smtClean="0"/>
              <a:t>ЦП</a:t>
            </a:r>
            <a:r>
              <a:rPr lang="ru-RU" dirty="0" smtClean="0"/>
              <a:t> (</a:t>
            </a:r>
            <a:r>
              <a:rPr lang="ru-RU" i="1" dirty="0" smtClean="0"/>
              <a:t>CPU</a:t>
            </a:r>
            <a:r>
              <a:rPr lang="ru-RU" dirty="0" smtClean="0"/>
              <a:t>), е </a:t>
            </a:r>
            <a:r>
              <a:rPr lang="ru-RU" dirty="0" err="1" smtClean="0"/>
              <a:t>основната</a:t>
            </a:r>
            <a:r>
              <a:rPr lang="ru-RU" dirty="0" smtClean="0"/>
              <a:t> част на </a:t>
            </a:r>
            <a:r>
              <a:rPr lang="ru-RU" dirty="0" err="1" smtClean="0"/>
              <a:t>електронноизчислителна</a:t>
            </a:r>
            <a:r>
              <a:rPr lang="ru-RU" dirty="0" smtClean="0"/>
              <a:t> машина, </a:t>
            </a:r>
            <a:r>
              <a:rPr lang="ru-RU" dirty="0" err="1" smtClean="0"/>
              <a:t>която</a:t>
            </a:r>
            <a:r>
              <a:rPr lang="ru-RU" dirty="0" smtClean="0"/>
              <a:t> </a:t>
            </a:r>
            <a:r>
              <a:rPr lang="ru-RU" dirty="0" err="1" smtClean="0"/>
              <a:t>декодира</a:t>
            </a:r>
            <a:r>
              <a:rPr lang="ru-RU" dirty="0" smtClean="0"/>
              <a:t> и </a:t>
            </a:r>
            <a:r>
              <a:rPr lang="ru-RU" dirty="0" err="1" smtClean="0"/>
              <a:t>изпълнява</a:t>
            </a:r>
            <a:r>
              <a:rPr lang="ru-RU" dirty="0" smtClean="0"/>
              <a:t> </a:t>
            </a:r>
            <a:r>
              <a:rPr lang="ru-RU" dirty="0" err="1" smtClean="0"/>
              <a:t>инструкциите</a:t>
            </a:r>
            <a:r>
              <a:rPr lang="ru-RU" dirty="0" smtClean="0"/>
              <a:t> от </a:t>
            </a:r>
            <a:r>
              <a:rPr lang="ru-RU" dirty="0" err="1" smtClean="0"/>
              <a:t>програмното</a:t>
            </a:r>
            <a:r>
              <a:rPr lang="ru-RU" dirty="0" smtClean="0"/>
              <a:t> </a:t>
            </a:r>
            <a:r>
              <a:rPr lang="ru-RU" dirty="0" err="1" smtClean="0"/>
              <a:t>осигуряване</a:t>
            </a:r>
            <a:r>
              <a:rPr lang="ru-RU" dirty="0" smtClean="0"/>
              <a:t>. </a:t>
            </a:r>
            <a:r>
              <a:rPr lang="ru-RU" dirty="0" err="1" smtClean="0"/>
              <a:t>Често</a:t>
            </a:r>
            <a:r>
              <a:rPr lang="ru-RU" dirty="0" smtClean="0"/>
              <a:t> </a:t>
            </a:r>
            <a:r>
              <a:rPr lang="ru-RU" dirty="0" err="1" smtClean="0"/>
              <a:t>тя</a:t>
            </a:r>
            <a:r>
              <a:rPr lang="ru-RU" dirty="0" smtClean="0"/>
              <a:t> е </a:t>
            </a:r>
            <a:r>
              <a:rPr lang="ru-RU" dirty="0" err="1" smtClean="0"/>
              <a:t>наричана</a:t>
            </a:r>
            <a:r>
              <a:rPr lang="ru-RU" dirty="0" smtClean="0"/>
              <a:t> само </a:t>
            </a:r>
            <a:r>
              <a:rPr lang="ru-RU" i="1" dirty="0" err="1" smtClean="0"/>
              <a:t>процесор</a:t>
            </a:r>
            <a:r>
              <a:rPr lang="ru-RU" dirty="0" smtClean="0"/>
              <a:t>, </a:t>
            </a:r>
            <a:r>
              <a:rPr lang="ru-RU" dirty="0" err="1" smtClean="0"/>
              <a:t>макар</a:t>
            </a:r>
            <a:r>
              <a:rPr lang="ru-RU" dirty="0" smtClean="0"/>
              <a:t> </a:t>
            </a:r>
            <a:r>
              <a:rPr lang="ru-RU" dirty="0" err="1" smtClean="0"/>
              <a:t>че</a:t>
            </a:r>
            <a:r>
              <a:rPr lang="ru-RU" dirty="0" smtClean="0"/>
              <a:t> в много </a:t>
            </a:r>
            <a:r>
              <a:rPr lang="ru-RU" dirty="0" err="1" smtClean="0"/>
              <a:t>съвременни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има</a:t>
            </a:r>
            <a:r>
              <a:rPr lang="ru-RU" dirty="0" smtClean="0"/>
              <a:t> и </a:t>
            </a:r>
            <a:r>
              <a:rPr lang="ru-RU" dirty="0" err="1" smtClean="0"/>
              <a:t>други</a:t>
            </a:r>
            <a:r>
              <a:rPr lang="ru-RU" dirty="0" smtClean="0"/>
              <a:t> </a:t>
            </a:r>
            <a:r>
              <a:rPr lang="ru-RU" dirty="0" err="1" smtClean="0"/>
              <a:t>процесори</a:t>
            </a:r>
            <a:r>
              <a:rPr lang="ru-RU" dirty="0" smtClean="0"/>
              <a:t>, </a:t>
            </a:r>
            <a:r>
              <a:rPr lang="ru-RU" dirty="0" err="1" smtClean="0"/>
              <a:t>изпълняващи</a:t>
            </a:r>
            <a:r>
              <a:rPr lang="ru-RU" dirty="0" smtClean="0"/>
              <a:t> </a:t>
            </a:r>
            <a:r>
              <a:rPr lang="ru-RU" dirty="0" err="1" smtClean="0"/>
              <a:t>специализирани</a:t>
            </a:r>
            <a:r>
              <a:rPr lang="ru-RU" dirty="0" smtClean="0"/>
              <a:t> функции.</a:t>
            </a:r>
          </a:p>
          <a:p>
            <a:r>
              <a:rPr lang="ru-RU" dirty="0" err="1" smtClean="0"/>
              <a:t>Терминът</a:t>
            </a:r>
            <a:r>
              <a:rPr lang="ru-RU" dirty="0" smtClean="0"/>
              <a:t> </a:t>
            </a:r>
            <a:r>
              <a:rPr lang="ru-RU" i="1" dirty="0" err="1" smtClean="0"/>
              <a:t>процесор</a:t>
            </a:r>
            <a:r>
              <a:rPr lang="ru-RU" dirty="0" smtClean="0"/>
              <a:t> </a:t>
            </a:r>
            <a:r>
              <a:rPr lang="ru-RU" dirty="0" err="1" smtClean="0"/>
              <a:t>започва</a:t>
            </a:r>
            <a:r>
              <a:rPr lang="ru-RU" dirty="0" smtClean="0"/>
              <a:t> да се </a:t>
            </a:r>
            <a:r>
              <a:rPr lang="ru-RU" dirty="0" err="1" smtClean="0"/>
              <a:t>използва</a:t>
            </a:r>
            <a:r>
              <a:rPr lang="ru-RU" dirty="0" smtClean="0"/>
              <a:t> в </a:t>
            </a:r>
            <a:r>
              <a:rPr lang="ru-RU" dirty="0" err="1" smtClean="0"/>
              <a:t>началото</a:t>
            </a:r>
            <a:r>
              <a:rPr lang="ru-RU" dirty="0" smtClean="0"/>
              <a:t> на 60-те </a:t>
            </a:r>
            <a:r>
              <a:rPr lang="ru-RU" dirty="0" err="1" smtClean="0"/>
              <a:t>години</a:t>
            </a:r>
            <a:r>
              <a:rPr lang="ru-RU" dirty="0" smtClean="0"/>
              <a:t> на 20 век, но </a:t>
            </a:r>
            <a:r>
              <a:rPr lang="ru-RU" dirty="0" err="1" smtClean="0"/>
              <a:t>оттогава</a:t>
            </a:r>
            <a:r>
              <a:rPr lang="ru-RU" dirty="0" smtClean="0"/>
              <a:t> формата и </a:t>
            </a:r>
            <a:r>
              <a:rPr lang="ru-RU" dirty="0" err="1" smtClean="0"/>
              <a:t>устройството</a:t>
            </a:r>
            <a:r>
              <a:rPr lang="ru-RU" dirty="0" smtClean="0"/>
              <a:t> на </a:t>
            </a:r>
            <a:r>
              <a:rPr lang="ru-RU" dirty="0" err="1" smtClean="0"/>
              <a:t>централните</a:t>
            </a:r>
            <a:r>
              <a:rPr lang="ru-RU" dirty="0" smtClean="0"/>
              <a:t> </a:t>
            </a:r>
            <a:r>
              <a:rPr lang="ru-RU" dirty="0" err="1" smtClean="0"/>
              <a:t>процесори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се </a:t>
            </a:r>
            <a:r>
              <a:rPr lang="ru-RU" dirty="0" err="1" smtClean="0"/>
              <a:t>променили</a:t>
            </a:r>
            <a:r>
              <a:rPr lang="ru-RU" dirty="0" smtClean="0"/>
              <a:t> </a:t>
            </a:r>
            <a:r>
              <a:rPr lang="ru-RU" dirty="0" err="1" smtClean="0"/>
              <a:t>драстично</a:t>
            </a:r>
            <a:r>
              <a:rPr lang="ru-RU" dirty="0" smtClean="0"/>
              <a:t>, </a:t>
            </a:r>
            <a:r>
              <a:rPr lang="ru-RU" dirty="0" err="1" smtClean="0"/>
              <a:t>макар</a:t>
            </a:r>
            <a:r>
              <a:rPr lang="ru-RU" dirty="0" smtClean="0"/>
              <a:t> и </a:t>
            </a:r>
            <a:r>
              <a:rPr lang="ru-RU" dirty="0" err="1" smtClean="0"/>
              <a:t>основните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на </a:t>
            </a:r>
            <a:r>
              <a:rPr lang="ru-RU" dirty="0" err="1" smtClean="0"/>
              <a:t>тяхното</a:t>
            </a:r>
            <a:r>
              <a:rPr lang="ru-RU" dirty="0" smtClean="0"/>
              <a:t> </a:t>
            </a:r>
            <a:r>
              <a:rPr lang="ru-RU" dirty="0" err="1" smtClean="0"/>
              <a:t>функциониране</a:t>
            </a:r>
            <a:r>
              <a:rPr lang="ru-RU" dirty="0" smtClean="0"/>
              <a:t> да </a:t>
            </a:r>
            <a:r>
              <a:rPr lang="ru-RU" dirty="0" err="1" smtClean="0"/>
              <a:t>остават</a:t>
            </a:r>
            <a:r>
              <a:rPr lang="ru-RU" dirty="0" smtClean="0"/>
              <a:t> </a:t>
            </a:r>
            <a:r>
              <a:rPr lang="ru-RU" dirty="0" err="1" smtClean="0"/>
              <a:t>същите</a:t>
            </a:r>
            <a:r>
              <a:rPr lang="ru-RU" dirty="0" smtClean="0"/>
              <a:t>. </a:t>
            </a:r>
            <a:r>
              <a:rPr lang="ru-RU" dirty="0" err="1" smtClean="0"/>
              <a:t>Първите</a:t>
            </a:r>
            <a:r>
              <a:rPr lang="ru-RU" dirty="0" smtClean="0"/>
              <a:t> </a:t>
            </a:r>
            <a:r>
              <a:rPr lang="ru-RU" dirty="0" err="1" smtClean="0"/>
              <a:t>процесори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проектирани</a:t>
            </a:r>
            <a:r>
              <a:rPr lang="ru-RU" dirty="0" smtClean="0"/>
              <a:t> </a:t>
            </a:r>
            <a:r>
              <a:rPr lang="ru-RU" dirty="0" err="1" smtClean="0"/>
              <a:t>специално</a:t>
            </a:r>
            <a:r>
              <a:rPr lang="ru-RU" dirty="0" smtClean="0"/>
              <a:t> за </a:t>
            </a:r>
            <a:r>
              <a:rPr lang="ru-RU" dirty="0" err="1" smtClean="0"/>
              <a:t>отделни</a:t>
            </a:r>
            <a:r>
              <a:rPr lang="ru-RU" dirty="0" smtClean="0"/>
              <a:t> </a:t>
            </a:r>
            <a:r>
              <a:rPr lang="ru-RU" dirty="0" err="1" smtClean="0"/>
              <a:t>големи</a:t>
            </a:r>
            <a:r>
              <a:rPr lang="ru-RU" dirty="0" smtClean="0"/>
              <a:t> </a:t>
            </a:r>
            <a:r>
              <a:rPr lang="ru-RU" dirty="0" err="1" smtClean="0"/>
              <a:t>компютри</a:t>
            </a:r>
            <a:r>
              <a:rPr lang="ru-RU" dirty="0" smtClean="0"/>
              <a:t>, но с </a:t>
            </a:r>
            <a:r>
              <a:rPr lang="ru-RU" dirty="0" err="1" smtClean="0"/>
              <a:t>времето</a:t>
            </a:r>
            <a:r>
              <a:rPr lang="ru-RU" dirty="0" smtClean="0"/>
              <a:t> </a:t>
            </a:r>
            <a:r>
              <a:rPr lang="ru-RU" dirty="0" err="1" smtClean="0"/>
              <a:t>този</a:t>
            </a:r>
            <a:r>
              <a:rPr lang="ru-RU" dirty="0" smtClean="0"/>
              <a:t> метод </a:t>
            </a:r>
            <a:r>
              <a:rPr lang="ru-RU" dirty="0" err="1" smtClean="0"/>
              <a:t>отстъпва</a:t>
            </a:r>
            <a:r>
              <a:rPr lang="ru-RU" dirty="0" smtClean="0"/>
              <a:t> </a:t>
            </a:r>
            <a:r>
              <a:rPr lang="ru-RU" dirty="0" err="1" smtClean="0"/>
              <a:t>място</a:t>
            </a:r>
            <a:r>
              <a:rPr lang="ru-RU" dirty="0" smtClean="0"/>
              <a:t> на </a:t>
            </a:r>
            <a:r>
              <a:rPr lang="ru-RU" dirty="0" err="1" smtClean="0"/>
              <a:t>серийното</a:t>
            </a:r>
            <a:r>
              <a:rPr lang="ru-RU" dirty="0" smtClean="0"/>
              <a:t> производство на </a:t>
            </a:r>
            <a:r>
              <a:rPr lang="ru-RU" dirty="0" err="1" smtClean="0"/>
              <a:t>процесори</a:t>
            </a:r>
            <a:r>
              <a:rPr lang="ru-RU" dirty="0" smtClean="0"/>
              <a:t>, </a:t>
            </a:r>
            <a:r>
              <a:rPr lang="ru-RU" dirty="0" err="1" smtClean="0"/>
              <a:t>някои</a:t>
            </a:r>
            <a:r>
              <a:rPr lang="ru-RU" dirty="0" smtClean="0"/>
              <a:t> от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предназначени</a:t>
            </a:r>
            <a:r>
              <a:rPr lang="ru-RU" dirty="0" smtClean="0"/>
              <a:t> за множество </a:t>
            </a:r>
            <a:r>
              <a:rPr lang="ru-RU" dirty="0" err="1" smtClean="0"/>
              <a:t>разнообразни</a:t>
            </a:r>
            <a:r>
              <a:rPr lang="ru-RU" dirty="0" smtClean="0"/>
              <a:t> задачи.</a:t>
            </a:r>
          </a:p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Централен процесор</a:t>
            </a:r>
            <a:endParaRPr lang="bg-BG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250px-80486dx2-la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548680"/>
            <a:ext cx="6696744" cy="5513222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Оптично дисково устройство</a:t>
            </a:r>
            <a:br>
              <a:rPr lang="bg-BG" b="1" dirty="0" smtClean="0"/>
            </a:br>
            <a:endParaRPr lang="bg-BG" dirty="0"/>
          </a:p>
        </p:txBody>
      </p:sp>
      <p:pic>
        <p:nvPicPr>
          <p:cNvPr id="7" name="Контейнер за съдържание 6" descr="200px-CD-ROM_driv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2924944"/>
            <a:ext cx="3891645" cy="2763068"/>
          </a:xfrm>
        </p:spPr>
      </p:pic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Оптичните</a:t>
            </a:r>
            <a:r>
              <a:rPr lang="ru-RU" b="1" dirty="0" smtClean="0"/>
              <a:t> </a:t>
            </a:r>
            <a:r>
              <a:rPr lang="ru-RU" b="1" dirty="0" err="1" smtClean="0"/>
              <a:t>дискови</a:t>
            </a:r>
            <a:r>
              <a:rPr lang="ru-RU" b="1" dirty="0" smtClean="0"/>
              <a:t> устройства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компютърни</a:t>
            </a:r>
            <a:r>
              <a:rPr lang="ru-RU" dirty="0" smtClean="0"/>
              <a:t> </a:t>
            </a:r>
            <a:r>
              <a:rPr lang="ru-RU" dirty="0" err="1" smtClean="0"/>
              <a:t>компоненти</a:t>
            </a:r>
            <a:r>
              <a:rPr lang="ru-RU" dirty="0" smtClean="0"/>
              <a:t>, </a:t>
            </a:r>
            <a:r>
              <a:rPr lang="ru-RU" dirty="0" err="1" smtClean="0"/>
              <a:t>предназначени</a:t>
            </a:r>
            <a:r>
              <a:rPr lang="ru-RU" dirty="0" smtClean="0"/>
              <a:t> за </a:t>
            </a:r>
            <a:r>
              <a:rPr lang="ru-RU" dirty="0" err="1" smtClean="0"/>
              <a:t>четене</a:t>
            </a:r>
            <a:r>
              <a:rPr lang="ru-RU" dirty="0" smtClean="0"/>
              <a:t> или </a:t>
            </a:r>
            <a:r>
              <a:rPr lang="ru-RU" dirty="0" err="1" smtClean="0"/>
              <a:t>записване</a:t>
            </a:r>
            <a:r>
              <a:rPr lang="ru-RU" dirty="0" smtClean="0"/>
              <a:t> на </a:t>
            </a:r>
            <a:r>
              <a:rPr lang="ru-RU" dirty="0" err="1" smtClean="0"/>
              <a:t>оптични</a:t>
            </a:r>
            <a:r>
              <a:rPr lang="ru-RU" dirty="0" smtClean="0"/>
              <a:t> </a:t>
            </a:r>
            <a:r>
              <a:rPr lang="ru-RU" dirty="0" err="1" smtClean="0"/>
              <a:t>дискове</a:t>
            </a:r>
            <a:r>
              <a:rPr lang="ru-RU" dirty="0" smtClean="0"/>
              <a:t>,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компактдискове</a:t>
            </a:r>
            <a:r>
              <a:rPr lang="ru-RU" dirty="0" smtClean="0"/>
              <a:t> (CD), DVD или </a:t>
            </a:r>
            <a:r>
              <a:rPr lang="ru-RU" dirty="0" err="1" smtClean="0"/>
              <a:t>Blu-ray</a:t>
            </a:r>
            <a:r>
              <a:rPr lang="ru-RU" dirty="0" smtClean="0"/>
              <a:t> диск. За </a:t>
            </a:r>
            <a:r>
              <a:rPr lang="ru-RU" dirty="0" err="1" smtClean="0"/>
              <a:t>тази</a:t>
            </a:r>
            <a:r>
              <a:rPr lang="ru-RU" dirty="0" smtClean="0"/>
              <a:t> цел те </a:t>
            </a:r>
            <a:r>
              <a:rPr lang="ru-RU" dirty="0" err="1" smtClean="0"/>
              <a:t>използват</a:t>
            </a:r>
            <a:r>
              <a:rPr lang="ru-RU" dirty="0" smtClean="0"/>
              <a:t> </a:t>
            </a:r>
            <a:r>
              <a:rPr lang="ru-RU" dirty="0" err="1" smtClean="0"/>
              <a:t>лазерно</a:t>
            </a:r>
            <a:r>
              <a:rPr lang="ru-RU" dirty="0" smtClean="0"/>
              <a:t> </a:t>
            </a:r>
            <a:r>
              <a:rPr lang="ru-RU" dirty="0" err="1" smtClean="0"/>
              <a:t>лъчение</a:t>
            </a:r>
            <a:r>
              <a:rPr lang="ru-RU" dirty="0" smtClean="0"/>
              <a:t> от </a:t>
            </a:r>
            <a:r>
              <a:rPr lang="ru-RU" dirty="0" err="1" smtClean="0"/>
              <a:t>видимата</a:t>
            </a:r>
            <a:r>
              <a:rPr lang="ru-RU" dirty="0" smtClean="0"/>
              <a:t> или </a:t>
            </a:r>
            <a:r>
              <a:rPr lang="ru-RU" dirty="0" err="1" smtClean="0"/>
              <a:t>близката</a:t>
            </a:r>
            <a:r>
              <a:rPr lang="ru-RU" dirty="0" smtClean="0"/>
              <a:t> </a:t>
            </a:r>
            <a:r>
              <a:rPr lang="ru-RU" dirty="0" err="1" smtClean="0"/>
              <a:t>инфрачервена</a:t>
            </a:r>
            <a:r>
              <a:rPr lang="ru-RU" dirty="0" smtClean="0"/>
              <a:t> </a:t>
            </a:r>
            <a:r>
              <a:rPr lang="ru-RU" dirty="0" err="1" smtClean="0"/>
              <a:t>област</a:t>
            </a:r>
            <a:r>
              <a:rPr lang="ru-RU" dirty="0" smtClean="0"/>
              <a:t>.</a:t>
            </a:r>
            <a:endParaRPr lang="bg-BG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4006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 smtClean="0"/>
              <a:t>Дънната</a:t>
            </a:r>
            <a:r>
              <a:rPr lang="ru-RU" b="1" dirty="0" smtClean="0"/>
              <a:t> платка</a:t>
            </a:r>
            <a:r>
              <a:rPr lang="ru-RU" dirty="0" smtClean="0"/>
              <a:t> (</a:t>
            </a:r>
            <a:r>
              <a:rPr lang="ru-RU" b="1" dirty="0" err="1" smtClean="0"/>
              <a:t>Main</a:t>
            </a:r>
            <a:r>
              <a:rPr lang="ru-RU" b="1" dirty="0" smtClean="0"/>
              <a:t> </a:t>
            </a:r>
            <a:r>
              <a:rPr lang="ru-RU" b="1" dirty="0" err="1" smtClean="0"/>
              <a:t>board</a:t>
            </a:r>
            <a:r>
              <a:rPr lang="ru-RU" dirty="0" smtClean="0"/>
              <a:t> или </a:t>
            </a:r>
            <a:r>
              <a:rPr lang="ru-RU" b="1" dirty="0" err="1" smtClean="0"/>
              <a:t>Motherboard</a:t>
            </a:r>
            <a:r>
              <a:rPr lang="ru-RU" dirty="0" smtClean="0"/>
              <a:t>) е компонент, </a:t>
            </a:r>
            <a:r>
              <a:rPr lang="ru-RU" dirty="0" err="1" smtClean="0"/>
              <a:t>който</a:t>
            </a:r>
            <a:r>
              <a:rPr lang="ru-RU" dirty="0" smtClean="0"/>
              <a:t> </a:t>
            </a:r>
            <a:r>
              <a:rPr lang="ru-RU" dirty="0" err="1" smtClean="0"/>
              <a:t>свързва</a:t>
            </a:r>
            <a:r>
              <a:rPr lang="ru-RU" dirty="0" smtClean="0"/>
              <a:t> и </a:t>
            </a:r>
            <a:r>
              <a:rPr lang="ru-RU" dirty="0" err="1" smtClean="0"/>
              <a:t>синхронизира</a:t>
            </a:r>
            <a:r>
              <a:rPr lang="ru-RU" dirty="0" smtClean="0"/>
              <a:t> </a:t>
            </a:r>
            <a:r>
              <a:rPr lang="ru-RU" dirty="0" err="1" smtClean="0"/>
              <a:t>всички</a:t>
            </a:r>
            <a:r>
              <a:rPr lang="ru-RU" dirty="0" smtClean="0"/>
              <a:t> технически </a:t>
            </a:r>
            <a:r>
              <a:rPr lang="ru-RU" dirty="0" err="1" smtClean="0"/>
              <a:t>елементи</a:t>
            </a:r>
            <a:r>
              <a:rPr lang="ru-RU" dirty="0" smtClean="0"/>
              <a:t> на </a:t>
            </a:r>
            <a:r>
              <a:rPr lang="ru-RU" dirty="0" err="1" smtClean="0"/>
              <a:t>компютъра</a:t>
            </a:r>
            <a:r>
              <a:rPr lang="ru-RU" dirty="0" smtClean="0"/>
              <a:t>. Параметрите на </a:t>
            </a:r>
            <a:r>
              <a:rPr lang="ru-RU" dirty="0" err="1" smtClean="0"/>
              <a:t>дънната</a:t>
            </a:r>
            <a:r>
              <a:rPr lang="ru-RU" dirty="0" smtClean="0"/>
              <a:t> платка определят </a:t>
            </a:r>
            <a:r>
              <a:rPr lang="ru-RU" dirty="0" err="1" smtClean="0"/>
              <a:t>някои</a:t>
            </a:r>
            <a:r>
              <a:rPr lang="ru-RU" dirty="0" smtClean="0"/>
              <a:t> от </a:t>
            </a:r>
            <a:r>
              <a:rPr lang="ru-RU" dirty="0" err="1" smtClean="0"/>
              <a:t>основните</a:t>
            </a:r>
            <a:r>
              <a:rPr lang="ru-RU" dirty="0" smtClean="0"/>
              <a:t> </a:t>
            </a:r>
            <a:r>
              <a:rPr lang="ru-RU" dirty="0" err="1" smtClean="0"/>
              <a:t>възможности</a:t>
            </a:r>
            <a:r>
              <a:rPr lang="ru-RU" dirty="0" smtClean="0"/>
              <a:t> на </a:t>
            </a:r>
            <a:r>
              <a:rPr lang="ru-RU" dirty="0" err="1" smtClean="0"/>
              <a:t>компютъра</a:t>
            </a:r>
            <a:r>
              <a:rPr lang="ru-RU" dirty="0" smtClean="0"/>
              <a:t> и </a:t>
            </a:r>
            <a:r>
              <a:rPr lang="ru-RU" dirty="0" err="1" smtClean="0"/>
              <a:t>перспективите</a:t>
            </a:r>
            <a:r>
              <a:rPr lang="ru-RU" dirty="0" smtClean="0"/>
              <a:t> </a:t>
            </a:r>
            <a:r>
              <a:rPr lang="ru-RU" dirty="0" err="1" smtClean="0"/>
              <a:t>му</a:t>
            </a:r>
            <a:r>
              <a:rPr lang="ru-RU" dirty="0" smtClean="0"/>
              <a:t> за </a:t>
            </a:r>
            <a:r>
              <a:rPr lang="ru-RU" dirty="0" err="1" smtClean="0"/>
              <a:t>бъдещо</a:t>
            </a:r>
            <a:r>
              <a:rPr lang="ru-RU" dirty="0" smtClean="0"/>
              <a:t> </a:t>
            </a:r>
            <a:r>
              <a:rPr lang="ru-RU" dirty="0" err="1" smtClean="0"/>
              <a:t>обновяване</a:t>
            </a:r>
            <a:r>
              <a:rPr lang="ru-RU" dirty="0" smtClean="0"/>
              <a:t> (</a:t>
            </a:r>
            <a:r>
              <a:rPr lang="ru-RU" b="1" dirty="0" err="1" smtClean="0"/>
              <a:t>Upgrade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От </a:t>
            </a:r>
            <a:r>
              <a:rPr lang="ru-RU" dirty="0" err="1" smtClean="0"/>
              <a:t>дъното</a:t>
            </a:r>
            <a:r>
              <a:rPr lang="ru-RU" dirty="0" smtClean="0"/>
              <a:t> </a:t>
            </a:r>
            <a:r>
              <a:rPr lang="ru-RU" dirty="0" err="1" smtClean="0"/>
              <a:t>зависи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видът</a:t>
            </a:r>
            <a:r>
              <a:rPr lang="ru-RU" dirty="0" smtClean="0"/>
              <a:t> на </a:t>
            </a:r>
            <a:r>
              <a:rPr lang="ru-RU" dirty="0" err="1" smtClean="0"/>
              <a:t>процесора</a:t>
            </a:r>
            <a:r>
              <a:rPr lang="ru-RU" dirty="0" smtClean="0"/>
              <a:t>, </a:t>
            </a:r>
            <a:r>
              <a:rPr lang="ru-RU" dirty="0" err="1" smtClean="0"/>
              <a:t>който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да се </a:t>
            </a:r>
            <a:r>
              <a:rPr lang="ru-RU" dirty="0" err="1" smtClean="0"/>
              <a:t>използва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колко </a:t>
            </a:r>
            <a:r>
              <a:rPr lang="ru-RU" dirty="0" err="1" smtClean="0"/>
              <a:t>памет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да се </a:t>
            </a:r>
            <a:r>
              <a:rPr lang="ru-RU" dirty="0" err="1" smtClean="0"/>
              <a:t>инсталира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колко и </a:t>
            </a:r>
            <a:r>
              <a:rPr lang="ru-RU" dirty="0" err="1" smtClean="0"/>
              <a:t>какви</a:t>
            </a:r>
            <a:r>
              <a:rPr lang="ru-RU" dirty="0" smtClean="0"/>
              <a:t> </a:t>
            </a:r>
            <a:r>
              <a:rPr lang="ru-RU" dirty="0" err="1" smtClean="0"/>
              <a:t>периферни</a:t>
            </a:r>
            <a:r>
              <a:rPr lang="ru-RU" dirty="0" smtClean="0"/>
              <a:t> устройства </a:t>
            </a:r>
            <a:r>
              <a:rPr lang="ru-RU" dirty="0" err="1" smtClean="0"/>
              <a:t>могат</a:t>
            </a:r>
            <a:r>
              <a:rPr lang="ru-RU" dirty="0" smtClean="0"/>
              <a:t> да се включат </a:t>
            </a:r>
            <a:r>
              <a:rPr lang="ru-RU" dirty="0" err="1" smtClean="0"/>
              <a:t>към</a:t>
            </a:r>
            <a:r>
              <a:rPr lang="ru-RU" dirty="0" smtClean="0"/>
              <a:t> ново </a:t>
            </a:r>
            <a:r>
              <a:rPr lang="ru-RU" dirty="0" err="1" smtClean="0"/>
              <a:t>изградената</a:t>
            </a:r>
            <a:r>
              <a:rPr lang="ru-RU" dirty="0" smtClean="0"/>
              <a:t> система.</a:t>
            </a:r>
          </a:p>
          <a:p>
            <a:r>
              <a:rPr lang="ru-RU" dirty="0" err="1" smtClean="0"/>
              <a:t>Основната</a:t>
            </a:r>
            <a:r>
              <a:rPr lang="ru-RU" dirty="0" smtClean="0"/>
              <a:t> задача на </a:t>
            </a:r>
            <a:r>
              <a:rPr lang="ru-RU" dirty="0" err="1" smtClean="0"/>
              <a:t>всяка</a:t>
            </a:r>
            <a:r>
              <a:rPr lang="ru-RU" dirty="0" smtClean="0"/>
              <a:t> </a:t>
            </a:r>
            <a:r>
              <a:rPr lang="ru-RU" dirty="0" err="1" smtClean="0"/>
              <a:t>дънна</a:t>
            </a:r>
            <a:r>
              <a:rPr lang="ru-RU" dirty="0" smtClean="0"/>
              <a:t> платка е да </a:t>
            </a:r>
            <a:r>
              <a:rPr lang="ru-RU" dirty="0" err="1" smtClean="0"/>
              <a:t>осигурява</a:t>
            </a:r>
            <a:r>
              <a:rPr lang="ru-RU" dirty="0" smtClean="0"/>
              <a:t> </a:t>
            </a:r>
            <a:r>
              <a:rPr lang="ru-RU" dirty="0" err="1" smtClean="0"/>
              <a:t>комуникацията</a:t>
            </a:r>
            <a:r>
              <a:rPr lang="ru-RU" dirty="0" smtClean="0"/>
              <a:t> между </a:t>
            </a:r>
            <a:r>
              <a:rPr lang="ru-RU" dirty="0" err="1" smtClean="0"/>
              <a:t>централния</a:t>
            </a:r>
            <a:r>
              <a:rPr lang="ru-RU" dirty="0" smtClean="0"/>
              <a:t> </a:t>
            </a:r>
            <a:r>
              <a:rPr lang="ru-RU" dirty="0" err="1" smtClean="0"/>
              <a:t>процесор</a:t>
            </a:r>
            <a:r>
              <a:rPr lang="ru-RU" dirty="0" smtClean="0"/>
              <a:t> (</a:t>
            </a:r>
            <a:r>
              <a:rPr lang="ru-RU" b="1" dirty="0" smtClean="0"/>
              <a:t>CPU</a:t>
            </a:r>
            <a:r>
              <a:rPr lang="ru-RU" dirty="0" smtClean="0"/>
              <a:t>) и </a:t>
            </a:r>
            <a:r>
              <a:rPr lang="ru-RU" dirty="0" err="1" smtClean="0"/>
              <a:t>всички</a:t>
            </a:r>
            <a:r>
              <a:rPr lang="ru-RU" dirty="0" smtClean="0"/>
              <a:t> </a:t>
            </a:r>
            <a:r>
              <a:rPr lang="ru-RU" dirty="0" err="1" smtClean="0"/>
              <a:t>останали</a:t>
            </a:r>
            <a:r>
              <a:rPr lang="ru-RU" dirty="0" smtClean="0"/>
              <a:t> </a:t>
            </a:r>
            <a:r>
              <a:rPr lang="ru-RU" dirty="0" err="1" smtClean="0"/>
              <a:t>компоненти</a:t>
            </a:r>
            <a:r>
              <a:rPr lang="ru-RU" dirty="0" smtClean="0"/>
              <a:t> в </a:t>
            </a:r>
            <a:r>
              <a:rPr lang="ru-RU" dirty="0" err="1" smtClean="0"/>
              <a:t>системата</a:t>
            </a:r>
            <a:r>
              <a:rPr lang="ru-RU" dirty="0" smtClean="0"/>
              <a:t>.</a:t>
            </a:r>
          </a:p>
          <a:p>
            <a:endParaRPr lang="bg-BG" dirty="0"/>
          </a:p>
        </p:txBody>
      </p:sp>
      <p:pic>
        <p:nvPicPr>
          <p:cNvPr id="5" name="Контейнер за съдържание 4" descr="220px-386DX40_MB_Jaguar_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060848"/>
            <a:ext cx="3888432" cy="3528391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ru-RU" b="1" dirty="0" err="1" smtClean="0"/>
              <a:t>Дънна</a:t>
            </a:r>
            <a:r>
              <a:rPr lang="ru-RU" b="1" dirty="0" smtClean="0"/>
              <a:t> платка</a:t>
            </a:r>
            <a:endParaRPr lang="bg-BG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Входни</a:t>
            </a:r>
            <a:r>
              <a:rPr lang="ru-RU" dirty="0" smtClean="0"/>
              <a:t> устройства </a:t>
            </a:r>
            <a:r>
              <a:rPr lang="ru-RU" dirty="0" err="1" smtClean="0"/>
              <a:t>са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Клавиатура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Мишка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Скенер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Микрофон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Камера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 </a:t>
            </a:r>
            <a:r>
              <a:rPr lang="bg-BG" dirty="0" err="1" smtClean="0"/>
              <a:t>Джойстик</a:t>
            </a:r>
            <a:endParaRPr lang="ru-RU" dirty="0" smtClean="0"/>
          </a:p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Входни</a:t>
            </a:r>
            <a:r>
              <a:rPr lang="ru-RU" dirty="0" smtClean="0"/>
              <a:t> устройства</a:t>
            </a:r>
            <a:endParaRPr lang="bg-BG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4392488" cy="5184576"/>
          </a:xfrm>
        </p:spPr>
        <p:txBody>
          <a:bodyPr>
            <a:normAutofit fontScale="47500" lnSpcReduction="20000"/>
          </a:bodyPr>
          <a:lstStyle/>
          <a:p>
            <a:r>
              <a:rPr lang="ru-RU" sz="3100" dirty="0" err="1" smtClean="0"/>
              <a:t>Клавиатурата</a:t>
            </a:r>
            <a:r>
              <a:rPr lang="ru-RU" sz="3100" dirty="0" smtClean="0"/>
              <a:t> е </a:t>
            </a:r>
            <a:r>
              <a:rPr lang="ru-RU" sz="3100" dirty="0" err="1" smtClean="0"/>
              <a:t>периферно</a:t>
            </a:r>
            <a:r>
              <a:rPr lang="ru-RU" sz="3100" dirty="0" smtClean="0"/>
              <a:t> </a:t>
            </a:r>
            <a:r>
              <a:rPr lang="ru-RU" sz="3100" dirty="0" err="1" smtClean="0"/>
              <a:t>устройство,създадено</a:t>
            </a:r>
            <a:r>
              <a:rPr lang="ru-RU" sz="3100" dirty="0" smtClean="0"/>
              <a:t> по подобие на </a:t>
            </a:r>
            <a:r>
              <a:rPr lang="ru-RU" sz="3100" dirty="0" err="1" smtClean="0"/>
              <a:t>бутоните</a:t>
            </a:r>
            <a:r>
              <a:rPr lang="ru-RU" sz="3100" dirty="0" smtClean="0"/>
              <a:t> </a:t>
            </a:r>
            <a:r>
              <a:rPr lang="ru-RU" sz="3100" dirty="0" err="1" smtClean="0"/>
              <a:t>на</a:t>
            </a:r>
            <a:r>
              <a:rPr lang="ru-RU" sz="3100" dirty="0" smtClean="0"/>
              <a:t> </a:t>
            </a:r>
            <a:r>
              <a:rPr lang="ru-RU" sz="3100" dirty="0" err="1" smtClean="0"/>
              <a:t>пишеща</a:t>
            </a:r>
            <a:r>
              <a:rPr lang="ru-RU" sz="3100" dirty="0" smtClean="0"/>
              <a:t> машина.</a:t>
            </a:r>
            <a:br>
              <a:rPr lang="ru-RU" sz="3100" dirty="0" smtClean="0"/>
            </a:br>
            <a:r>
              <a:rPr lang="ru-RU" sz="3100" dirty="0" err="1" smtClean="0"/>
              <a:t>Клавиатурите</a:t>
            </a:r>
            <a:r>
              <a:rPr lang="ru-RU" sz="3100" dirty="0" smtClean="0"/>
              <a:t> </a:t>
            </a:r>
            <a:r>
              <a:rPr lang="ru-RU" sz="3100" dirty="0" err="1" smtClean="0"/>
              <a:t>са</a:t>
            </a:r>
            <a:r>
              <a:rPr lang="ru-RU" sz="3100" dirty="0" smtClean="0"/>
              <a:t> </a:t>
            </a:r>
            <a:r>
              <a:rPr lang="ru-RU" sz="3100" dirty="0" err="1" smtClean="0"/>
              <a:t>създадени</a:t>
            </a:r>
            <a:r>
              <a:rPr lang="ru-RU" sz="3100" dirty="0" smtClean="0"/>
              <a:t> за </a:t>
            </a:r>
            <a:r>
              <a:rPr lang="ru-RU" sz="3100" dirty="0" err="1" smtClean="0"/>
              <a:t>въвеждане</a:t>
            </a:r>
            <a:r>
              <a:rPr lang="ru-RU" sz="3100" dirty="0" smtClean="0"/>
              <a:t> на текст</a:t>
            </a:r>
            <a:br>
              <a:rPr lang="ru-RU" sz="3100" dirty="0" smtClean="0"/>
            </a:br>
            <a:r>
              <a:rPr lang="ru-RU" sz="3100" dirty="0" smtClean="0"/>
              <a:t>и </a:t>
            </a:r>
            <a:r>
              <a:rPr lang="ru-RU" sz="3100" dirty="0" err="1" smtClean="0"/>
              <a:t>отделни</a:t>
            </a:r>
            <a:r>
              <a:rPr lang="ru-RU" sz="3100" dirty="0" smtClean="0"/>
              <a:t> </a:t>
            </a:r>
            <a:r>
              <a:rPr lang="ru-RU" sz="3100" dirty="0" err="1" smtClean="0"/>
              <a:t>символии</a:t>
            </a:r>
            <a:r>
              <a:rPr lang="ru-RU" sz="3100" dirty="0" smtClean="0"/>
              <a:t> за </a:t>
            </a:r>
            <a:r>
              <a:rPr lang="ru-RU" sz="3100" dirty="0" err="1" smtClean="0"/>
              <a:t>контролиране</a:t>
            </a:r>
            <a:r>
              <a:rPr lang="ru-RU" sz="3100" dirty="0" smtClean="0"/>
              <a:t> на </a:t>
            </a:r>
            <a:r>
              <a:rPr lang="ru-RU" sz="3100" dirty="0" err="1" smtClean="0"/>
              <a:t>различни</a:t>
            </a:r>
            <a:r>
              <a:rPr lang="ru-RU" sz="3100" dirty="0" smtClean="0"/>
              <a:t> </a:t>
            </a:r>
            <a:r>
              <a:rPr lang="ru-RU" sz="3100" dirty="0" err="1" smtClean="0"/>
              <a:t>компютърни</a:t>
            </a:r>
            <a:r>
              <a:rPr lang="ru-RU" sz="3100" dirty="0" smtClean="0"/>
              <a:t> </a:t>
            </a:r>
            <a:r>
              <a:rPr lang="ru-RU" sz="3100" dirty="0" err="1" smtClean="0"/>
              <a:t>оберации.Физически</a:t>
            </a:r>
            <a:r>
              <a:rPr lang="ru-RU" sz="3100" dirty="0" smtClean="0"/>
              <a:t> </a:t>
            </a:r>
            <a:r>
              <a:rPr lang="ru-RU" sz="3100" dirty="0" err="1" smtClean="0"/>
              <a:t>компютърната</a:t>
            </a:r>
            <a:r>
              <a:rPr lang="ru-RU" sz="3100" dirty="0" smtClean="0"/>
              <a:t> клавиатура е </a:t>
            </a:r>
            <a:r>
              <a:rPr lang="ru-RU" sz="3100" dirty="0" err="1" smtClean="0"/>
              <a:t>збор</a:t>
            </a:r>
            <a:r>
              <a:rPr lang="ru-RU" sz="3100" dirty="0" smtClean="0"/>
              <a:t> от </a:t>
            </a:r>
            <a:r>
              <a:rPr lang="ru-RU" sz="3100" dirty="0" err="1" smtClean="0"/>
              <a:t>близо</a:t>
            </a:r>
            <a:r>
              <a:rPr lang="ru-RU" sz="3100" dirty="0" smtClean="0"/>
              <a:t> </a:t>
            </a:r>
            <a:r>
              <a:rPr lang="ru-RU" sz="3100" dirty="0" err="1" smtClean="0"/>
              <a:t>разположени</a:t>
            </a:r>
            <a:r>
              <a:rPr lang="ru-RU" sz="3100" dirty="0" smtClean="0"/>
              <a:t> </a:t>
            </a:r>
            <a:r>
              <a:rPr lang="ru-RU" sz="3100" dirty="0" err="1" smtClean="0"/>
              <a:t>квадратни</a:t>
            </a:r>
            <a:r>
              <a:rPr lang="ru-RU" sz="3100" dirty="0" smtClean="0"/>
              <a:t> </a:t>
            </a:r>
            <a:r>
              <a:rPr lang="ru-RU" sz="3100" dirty="0" err="1" smtClean="0"/>
              <a:t>бутони,наречени</a:t>
            </a:r>
            <a:r>
              <a:rPr lang="ru-RU" sz="3100" dirty="0" smtClean="0"/>
              <a:t> </a:t>
            </a:r>
            <a:r>
              <a:rPr lang="ru-RU" sz="3100" dirty="0" err="1" smtClean="0"/>
              <a:t>клавиши.Обикновенно</a:t>
            </a:r>
            <a:r>
              <a:rPr lang="ru-RU" sz="3100" dirty="0" smtClean="0"/>
              <a:t> на </a:t>
            </a:r>
            <a:r>
              <a:rPr lang="ru-RU" sz="3100" dirty="0" err="1" smtClean="0"/>
              <a:t>всеки</a:t>
            </a:r>
            <a:r>
              <a:rPr lang="ru-RU" sz="3100" dirty="0" smtClean="0"/>
              <a:t> клавиш е отпечатан </a:t>
            </a:r>
            <a:r>
              <a:rPr lang="ru-RU" sz="3100" dirty="0" err="1" smtClean="0"/>
              <a:t>знака,който</a:t>
            </a:r>
            <a:r>
              <a:rPr lang="ru-RU" sz="3100" dirty="0" smtClean="0"/>
              <a:t> </a:t>
            </a:r>
            <a:r>
              <a:rPr lang="ru-RU" sz="3100" dirty="0" err="1" smtClean="0"/>
              <a:t>въвежда,като</a:t>
            </a:r>
            <a:r>
              <a:rPr lang="ru-RU" sz="3100" dirty="0" smtClean="0"/>
              <a:t> в </a:t>
            </a:r>
            <a:r>
              <a:rPr lang="ru-RU" sz="3100" dirty="0" err="1" smtClean="0"/>
              <a:t>повечето</a:t>
            </a:r>
            <a:r>
              <a:rPr lang="ru-RU" sz="3100" dirty="0" smtClean="0"/>
              <a:t> случаи всяко </a:t>
            </a:r>
            <a:r>
              <a:rPr lang="ru-RU" sz="3100" dirty="0" err="1" smtClean="0"/>
              <a:t>натискане</a:t>
            </a:r>
            <a:r>
              <a:rPr lang="ru-RU" sz="3100" dirty="0" smtClean="0"/>
              <a:t> на клавиша </a:t>
            </a:r>
            <a:r>
              <a:rPr lang="ru-RU" sz="3100" dirty="0" err="1" smtClean="0"/>
              <a:t>въвежда</a:t>
            </a:r>
            <a:r>
              <a:rPr lang="ru-RU" sz="3100" dirty="0" smtClean="0"/>
              <a:t> </a:t>
            </a:r>
            <a:r>
              <a:rPr lang="ru-RU" sz="3100" dirty="0" err="1" smtClean="0"/>
              <a:t>отпечатания</a:t>
            </a:r>
            <a:r>
              <a:rPr lang="ru-RU" sz="3100" dirty="0" smtClean="0"/>
              <a:t> </a:t>
            </a:r>
            <a:r>
              <a:rPr lang="ru-RU" sz="3100" dirty="0" err="1" smtClean="0"/>
              <a:t>върху</a:t>
            </a:r>
            <a:r>
              <a:rPr lang="ru-RU" sz="3100" dirty="0" smtClean="0"/>
              <a:t> него </a:t>
            </a:r>
            <a:r>
              <a:rPr lang="ru-RU" sz="3100" dirty="0" err="1" smtClean="0"/>
              <a:t>символ.Съществуват</a:t>
            </a:r>
            <a:r>
              <a:rPr lang="ru-RU" sz="3100" dirty="0" smtClean="0"/>
              <a:t> и </a:t>
            </a:r>
            <a:r>
              <a:rPr lang="ru-RU" sz="3100" dirty="0" err="1" smtClean="0"/>
              <a:t>специални</a:t>
            </a:r>
            <a:r>
              <a:rPr lang="ru-RU" sz="3100" dirty="0" smtClean="0"/>
              <a:t> </a:t>
            </a:r>
            <a:r>
              <a:rPr lang="ru-RU" sz="3100" dirty="0" err="1" smtClean="0"/>
              <a:t>символи,които,за</a:t>
            </a:r>
            <a:r>
              <a:rPr lang="ru-RU" sz="3100" dirty="0" smtClean="0"/>
              <a:t> да </a:t>
            </a:r>
            <a:r>
              <a:rPr lang="ru-RU" sz="3100" dirty="0" err="1" smtClean="0"/>
              <a:t>бъдат</a:t>
            </a:r>
            <a:r>
              <a:rPr lang="ru-RU" sz="3100" dirty="0" smtClean="0"/>
              <a:t> </a:t>
            </a:r>
            <a:r>
              <a:rPr lang="ru-RU" sz="3100" dirty="0" err="1" smtClean="0"/>
              <a:t>ваведени,трябва</a:t>
            </a:r>
            <a:r>
              <a:rPr lang="ru-RU" sz="3100" dirty="0" smtClean="0"/>
              <a:t> </a:t>
            </a:r>
            <a:r>
              <a:rPr lang="ru-RU" sz="3100" dirty="0" err="1" smtClean="0"/>
              <a:t>да</a:t>
            </a:r>
            <a:r>
              <a:rPr lang="ru-RU" sz="3100" dirty="0" smtClean="0"/>
              <a:t> се </a:t>
            </a:r>
            <a:r>
              <a:rPr lang="ru-RU" sz="3100" dirty="0" err="1" smtClean="0"/>
              <a:t>натиснат</a:t>
            </a:r>
            <a:r>
              <a:rPr lang="ru-RU" sz="3100" dirty="0" smtClean="0"/>
              <a:t> </a:t>
            </a:r>
            <a:r>
              <a:rPr lang="ru-RU" sz="3100" dirty="0" err="1" smtClean="0"/>
              <a:t>няколко</a:t>
            </a:r>
            <a:r>
              <a:rPr lang="ru-RU" sz="3100" dirty="0" smtClean="0"/>
              <a:t> клавиша </a:t>
            </a:r>
            <a:r>
              <a:rPr lang="ru-RU" sz="3100" dirty="0" err="1" smtClean="0"/>
              <a:t>едновременно</a:t>
            </a:r>
            <a:r>
              <a:rPr lang="ru-RU" sz="3100" dirty="0" smtClean="0"/>
              <a:t> или </a:t>
            </a:r>
            <a:r>
              <a:rPr lang="ru-RU" sz="3100" dirty="0" err="1" smtClean="0"/>
              <a:t>последователно,други</a:t>
            </a:r>
            <a:r>
              <a:rPr lang="ru-RU" sz="3100" dirty="0" smtClean="0"/>
              <a:t> клавиши не </a:t>
            </a:r>
            <a:r>
              <a:rPr lang="ru-RU" sz="3100" dirty="0" err="1" smtClean="0"/>
              <a:t>въвеждат</a:t>
            </a:r>
            <a:r>
              <a:rPr lang="ru-RU" sz="3100" dirty="0" smtClean="0"/>
              <a:t> </a:t>
            </a:r>
            <a:r>
              <a:rPr lang="ru-RU" sz="3100" dirty="0" err="1" smtClean="0"/>
              <a:t>символ,а</a:t>
            </a:r>
            <a:r>
              <a:rPr lang="ru-RU" sz="3100" dirty="0" smtClean="0"/>
              <a:t> служат за </a:t>
            </a:r>
            <a:r>
              <a:rPr lang="ru-RU" sz="3100" dirty="0" err="1" smtClean="0"/>
              <a:t>командване</a:t>
            </a:r>
            <a:r>
              <a:rPr lang="ru-RU" sz="3100" dirty="0" smtClean="0"/>
              <a:t> на </a:t>
            </a:r>
            <a:r>
              <a:rPr lang="ru-RU" sz="3100" dirty="0" err="1" smtClean="0"/>
              <a:t>компютъра</a:t>
            </a:r>
            <a:r>
              <a:rPr lang="ru-RU" sz="3100" dirty="0" smtClean="0"/>
              <a:t> или </a:t>
            </a:r>
            <a:r>
              <a:rPr lang="ru-RU" sz="3100" dirty="0" err="1" smtClean="0"/>
              <a:t>самата</a:t>
            </a:r>
            <a:r>
              <a:rPr lang="ru-RU" sz="3100" dirty="0" smtClean="0"/>
              <a:t> клавиатура.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bg-BG" dirty="0"/>
          </a:p>
        </p:txBody>
      </p:sp>
      <p:pic>
        <p:nvPicPr>
          <p:cNvPr id="5" name="Контейнер за съдържание 4" descr="inde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0559" y="2276872"/>
            <a:ext cx="4433441" cy="2110184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клавиатура </a:t>
            </a:r>
            <a:endParaRPr lang="bg-BG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323528" y="0"/>
            <a:ext cx="4932040" cy="6669360"/>
          </a:xfrm>
        </p:spPr>
        <p:txBody>
          <a:bodyPr>
            <a:no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Управлението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системата</a:t>
            </a:r>
            <a:r>
              <a:rPr lang="ru-RU" sz="1400" dirty="0" smtClean="0"/>
              <a:t> чрез </a:t>
            </a:r>
            <a:r>
              <a:rPr lang="ru-RU" sz="1400" dirty="0" err="1" smtClean="0"/>
              <a:t>клавиатурата</a:t>
            </a:r>
            <a:r>
              <a:rPr lang="ru-RU" sz="1400" dirty="0" smtClean="0"/>
              <a:t> в </a:t>
            </a:r>
            <a:r>
              <a:rPr lang="ru-RU" sz="1400" dirty="0" err="1" smtClean="0"/>
              <a:t>някои</a:t>
            </a:r>
            <a:r>
              <a:rPr lang="ru-RU" sz="1400" dirty="0" smtClean="0"/>
              <a:t> случаи е сложна за </a:t>
            </a:r>
            <a:r>
              <a:rPr lang="ru-RU" sz="1400" dirty="0" err="1" smtClean="0"/>
              <a:t>изпълнение.Това</a:t>
            </a:r>
            <a:r>
              <a:rPr lang="ru-RU" sz="1400" dirty="0" smtClean="0"/>
              <a:t> се </a:t>
            </a:r>
            <a:r>
              <a:rPr lang="ru-RU" sz="1400" dirty="0" err="1" smtClean="0"/>
              <a:t>отнася</a:t>
            </a:r>
            <a:r>
              <a:rPr lang="ru-RU" sz="1400" dirty="0" smtClean="0"/>
              <a:t> за </a:t>
            </a:r>
            <a:r>
              <a:rPr lang="ru-RU" sz="1400" dirty="0" err="1" smtClean="0"/>
              <a:t>основната</a:t>
            </a:r>
            <a:r>
              <a:rPr lang="ru-RU" sz="1400" dirty="0" smtClean="0"/>
              <a:t> част от </a:t>
            </a:r>
            <a:r>
              <a:rPr lang="ru-RU" sz="1400" dirty="0" err="1" smtClean="0"/>
              <a:t>съвременния</a:t>
            </a:r>
            <a:r>
              <a:rPr lang="ru-RU" sz="1400" dirty="0" smtClean="0"/>
              <a:t> </a:t>
            </a:r>
            <a:r>
              <a:rPr lang="ru-RU" sz="1400" dirty="0" err="1" smtClean="0"/>
              <a:t>софтуер.За</a:t>
            </a:r>
            <a:r>
              <a:rPr lang="ru-RU" sz="1400" dirty="0" smtClean="0"/>
              <a:t> </a:t>
            </a:r>
            <a:r>
              <a:rPr lang="ru-RU" sz="1400" dirty="0" err="1" smtClean="0"/>
              <a:t>улеснение</a:t>
            </a:r>
            <a:r>
              <a:rPr lang="ru-RU" sz="1400" dirty="0" smtClean="0"/>
              <a:t> се </a:t>
            </a:r>
            <a:r>
              <a:rPr lang="ru-RU" sz="1400" dirty="0" err="1" smtClean="0"/>
              <a:t>използва</a:t>
            </a:r>
            <a:r>
              <a:rPr lang="ru-RU" sz="1400" dirty="0" smtClean="0"/>
              <a:t> </a:t>
            </a:r>
            <a:r>
              <a:rPr lang="ru-RU" sz="1400" dirty="0" err="1" smtClean="0"/>
              <a:t>едно</a:t>
            </a:r>
            <a:r>
              <a:rPr lang="ru-RU" sz="1400" dirty="0" smtClean="0"/>
              <a:t> просто за </a:t>
            </a:r>
            <a:r>
              <a:rPr lang="ru-RU" sz="1400" dirty="0" err="1" smtClean="0"/>
              <a:t>употреба,но</a:t>
            </a:r>
            <a:r>
              <a:rPr lang="ru-RU" sz="1400" dirty="0" smtClean="0"/>
              <a:t> много </a:t>
            </a:r>
            <a:r>
              <a:rPr lang="ru-RU" sz="1400" dirty="0" err="1" smtClean="0"/>
              <a:t>ефикасно</a:t>
            </a:r>
            <a:r>
              <a:rPr lang="ru-RU" sz="1400" dirty="0" smtClean="0"/>
              <a:t> </a:t>
            </a:r>
            <a:r>
              <a:rPr lang="ru-RU" sz="1400" dirty="0" err="1" smtClean="0"/>
              <a:t>устройство-мишката.Това</a:t>
            </a:r>
            <a:r>
              <a:rPr lang="ru-RU" sz="1400" dirty="0" smtClean="0"/>
              <a:t> е удобна за </a:t>
            </a:r>
            <a:r>
              <a:rPr lang="ru-RU" sz="1400" dirty="0" err="1" smtClean="0"/>
              <a:t>хващане</a:t>
            </a:r>
            <a:r>
              <a:rPr lang="ru-RU" sz="1400" dirty="0" smtClean="0"/>
              <a:t> </a:t>
            </a:r>
            <a:r>
              <a:rPr lang="ru-RU" sz="1400" dirty="0" err="1" smtClean="0"/>
              <a:t>кутийка,която</a:t>
            </a:r>
            <a:r>
              <a:rPr lang="ru-RU" sz="1400" dirty="0" smtClean="0"/>
              <a:t> </a:t>
            </a:r>
            <a:r>
              <a:rPr lang="ru-RU" sz="1400" dirty="0" err="1" smtClean="0"/>
              <a:t>има</a:t>
            </a:r>
            <a:r>
              <a:rPr lang="ru-RU" sz="1400" dirty="0" smtClean="0"/>
              <a:t> две </a:t>
            </a:r>
            <a:r>
              <a:rPr lang="ru-RU" sz="1400" dirty="0" err="1" smtClean="0"/>
              <a:t>ключета.Всяко</a:t>
            </a:r>
            <a:r>
              <a:rPr lang="ru-RU" sz="1400" dirty="0" smtClean="0"/>
              <a:t> от </a:t>
            </a:r>
            <a:r>
              <a:rPr lang="ru-RU" sz="1400" dirty="0" err="1" smtClean="0"/>
              <a:t>тях</a:t>
            </a:r>
            <a:r>
              <a:rPr lang="ru-RU" sz="1400" dirty="0" smtClean="0"/>
              <a:t> е предназначено за </a:t>
            </a:r>
            <a:r>
              <a:rPr lang="ru-RU" sz="1400" dirty="0" err="1" smtClean="0"/>
              <a:t>изпълнение</a:t>
            </a:r>
            <a:r>
              <a:rPr lang="ru-RU" sz="1400" dirty="0" smtClean="0"/>
              <a:t> на </a:t>
            </a:r>
            <a:r>
              <a:rPr lang="ru-RU" sz="1400" dirty="0" err="1" smtClean="0"/>
              <a:t>определени</a:t>
            </a:r>
            <a:r>
              <a:rPr lang="ru-RU" sz="1400" dirty="0" smtClean="0"/>
              <a:t> </a:t>
            </a:r>
            <a:r>
              <a:rPr lang="ru-RU" sz="1400" dirty="0" err="1" smtClean="0"/>
              <a:t>функции.За</a:t>
            </a:r>
            <a:r>
              <a:rPr lang="ru-RU" sz="1400" dirty="0" smtClean="0"/>
              <a:t> да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да</a:t>
            </a:r>
            <a:r>
              <a:rPr lang="ru-RU" sz="1400" dirty="0" smtClean="0"/>
              <a:t> се </a:t>
            </a:r>
            <a:r>
              <a:rPr lang="ru-RU" sz="1400" dirty="0" err="1" smtClean="0"/>
              <a:t>използва</a:t>
            </a:r>
            <a:r>
              <a:rPr lang="ru-RU" sz="1400" dirty="0" smtClean="0"/>
              <a:t> </a:t>
            </a:r>
            <a:r>
              <a:rPr lang="ru-RU" sz="1400" dirty="0" err="1" smtClean="0"/>
              <a:t>мишка,не</a:t>
            </a:r>
            <a:r>
              <a:rPr lang="ru-RU" sz="1400" dirty="0" smtClean="0"/>
              <a:t> е </a:t>
            </a:r>
            <a:r>
              <a:rPr lang="ru-RU" sz="1400" dirty="0" err="1" smtClean="0"/>
              <a:t>достатъчно</a:t>
            </a:r>
            <a:r>
              <a:rPr lang="ru-RU" sz="1400" dirty="0" smtClean="0"/>
              <a:t> </a:t>
            </a:r>
            <a:r>
              <a:rPr lang="ru-RU" sz="1400" dirty="0" err="1" smtClean="0"/>
              <a:t>тя</a:t>
            </a:r>
            <a:r>
              <a:rPr lang="ru-RU" sz="1400" dirty="0" smtClean="0"/>
              <a:t> да се </a:t>
            </a:r>
            <a:r>
              <a:rPr lang="ru-RU" sz="1400" dirty="0" err="1" smtClean="0"/>
              <a:t>свърже</a:t>
            </a:r>
            <a:r>
              <a:rPr lang="ru-RU" sz="1400" dirty="0" smtClean="0"/>
              <a:t> </a:t>
            </a:r>
            <a:r>
              <a:rPr lang="ru-RU" sz="1400" dirty="0" err="1" smtClean="0"/>
              <a:t>към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компютъра.Оправлението</a:t>
            </a:r>
            <a:r>
              <a:rPr lang="ru-RU" sz="1400" dirty="0" smtClean="0"/>
              <a:t> и в </a:t>
            </a:r>
            <a:r>
              <a:rPr lang="ru-RU" sz="1400" dirty="0" err="1" smtClean="0"/>
              <a:t>някои</a:t>
            </a:r>
            <a:r>
              <a:rPr lang="ru-RU" sz="1400" dirty="0" smtClean="0"/>
              <a:t> случаи се </a:t>
            </a:r>
            <a:r>
              <a:rPr lang="ru-RU" sz="1400" dirty="0" err="1" smtClean="0"/>
              <a:t>осигурява</a:t>
            </a:r>
            <a:r>
              <a:rPr lang="ru-RU" sz="1400" dirty="0" smtClean="0"/>
              <a:t> от </a:t>
            </a:r>
            <a:r>
              <a:rPr lang="ru-RU" sz="1400" dirty="0" err="1" smtClean="0"/>
              <a:t>специална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програма,която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зависи</a:t>
            </a:r>
            <a:r>
              <a:rPr lang="ru-RU" sz="1400" dirty="0" smtClean="0"/>
              <a:t> </a:t>
            </a:r>
            <a:r>
              <a:rPr lang="ru-RU" sz="1400" dirty="0" err="1" smtClean="0"/>
              <a:t>от</a:t>
            </a:r>
            <a:r>
              <a:rPr lang="ru-RU" sz="1400" dirty="0" smtClean="0"/>
              <a:t> вида на </a:t>
            </a:r>
            <a:r>
              <a:rPr lang="ru-RU" sz="1400" dirty="0" err="1" smtClean="0"/>
              <a:t>мишката.Тази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програма</a:t>
            </a:r>
            <a:r>
              <a:rPr lang="ru-RU" sz="1400" dirty="0" smtClean="0"/>
              <a:t> </a:t>
            </a:r>
            <a:r>
              <a:rPr lang="ru-RU" sz="1400" dirty="0" err="1" smtClean="0"/>
              <a:t>обикновено</a:t>
            </a:r>
            <a:r>
              <a:rPr lang="ru-RU" sz="1400" dirty="0" smtClean="0"/>
              <a:t> се </a:t>
            </a:r>
            <a:r>
              <a:rPr lang="ru-RU" sz="1400" dirty="0" err="1" smtClean="0"/>
              <a:t>стартира</a:t>
            </a:r>
            <a:r>
              <a:rPr lang="ru-RU" sz="1400" dirty="0" smtClean="0"/>
              <a:t> автоматично при </a:t>
            </a:r>
            <a:r>
              <a:rPr lang="ru-RU" sz="1400" dirty="0" err="1" smtClean="0"/>
              <a:t>включването</a:t>
            </a:r>
            <a:r>
              <a:rPr lang="ru-RU" sz="1400" dirty="0" smtClean="0"/>
              <a:t> на </a:t>
            </a:r>
            <a:r>
              <a:rPr lang="ru-RU" sz="1400" dirty="0" err="1" smtClean="0"/>
              <a:t>компютъра.Макар</a:t>
            </a:r>
            <a:r>
              <a:rPr lang="ru-RU" sz="1400" dirty="0" smtClean="0"/>
              <a:t> и да е </a:t>
            </a:r>
            <a:r>
              <a:rPr lang="ru-RU" sz="1400" dirty="0" err="1" smtClean="0"/>
              <a:t>подготвена</a:t>
            </a:r>
            <a:r>
              <a:rPr lang="ru-RU" sz="1400" dirty="0" smtClean="0"/>
              <a:t> за </a:t>
            </a:r>
            <a:r>
              <a:rPr lang="ru-RU" sz="1400" dirty="0" err="1" smtClean="0"/>
              <a:t>работа,мишката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да се </a:t>
            </a:r>
            <a:r>
              <a:rPr lang="ru-RU" sz="1400" dirty="0" err="1" smtClean="0"/>
              <a:t>използва</a:t>
            </a:r>
            <a:r>
              <a:rPr lang="ru-RU" sz="1400" dirty="0" smtClean="0"/>
              <a:t> </a:t>
            </a:r>
            <a:r>
              <a:rPr lang="ru-RU" sz="1400" dirty="0" err="1" smtClean="0"/>
              <a:t>във</a:t>
            </a:r>
            <a:r>
              <a:rPr lang="ru-RU" sz="1400" dirty="0" smtClean="0"/>
              <a:t> </a:t>
            </a:r>
            <a:r>
              <a:rPr lang="ru-RU" sz="1400" dirty="0" err="1" smtClean="0"/>
              <a:t>всяка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програма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В </a:t>
            </a:r>
            <a:r>
              <a:rPr lang="ru-RU" sz="1400" dirty="0" err="1" smtClean="0"/>
              <a:t>среда,която</a:t>
            </a:r>
            <a:r>
              <a:rPr lang="ru-RU" sz="1400" dirty="0" smtClean="0"/>
              <a:t> допуска </a:t>
            </a:r>
            <a:r>
              <a:rPr lang="ru-RU" sz="1400" dirty="0" err="1" smtClean="0"/>
              <a:t>използването</a:t>
            </a:r>
            <a:r>
              <a:rPr lang="ru-RU" sz="1400" dirty="0" smtClean="0"/>
              <a:t> на мишка на </a:t>
            </a:r>
            <a:r>
              <a:rPr lang="ru-RU" sz="1400" dirty="0" err="1" smtClean="0"/>
              <a:t>екрана</a:t>
            </a:r>
            <a:r>
              <a:rPr lang="ru-RU" sz="1400" dirty="0" smtClean="0"/>
              <a:t> </a:t>
            </a:r>
            <a:r>
              <a:rPr lang="ru-RU" sz="1400" dirty="0" err="1" smtClean="0"/>
              <a:t>на</a:t>
            </a:r>
            <a:r>
              <a:rPr lang="ru-RU" sz="1400" dirty="0" smtClean="0"/>
              <a:t> монитора се </a:t>
            </a:r>
            <a:r>
              <a:rPr lang="ru-RU" sz="1400" dirty="0" err="1" smtClean="0"/>
              <a:t>появява</a:t>
            </a:r>
            <a:r>
              <a:rPr lang="ru-RU" sz="1400" dirty="0" smtClean="0"/>
              <a:t> </a:t>
            </a:r>
            <a:r>
              <a:rPr lang="ru-RU" sz="1400" dirty="0" err="1" smtClean="0"/>
              <a:t>указател</a:t>
            </a:r>
            <a:r>
              <a:rPr lang="ru-RU" sz="1400" dirty="0" smtClean="0"/>
              <a:t> на </a:t>
            </a:r>
            <a:r>
              <a:rPr lang="ru-RU" sz="1400" dirty="0" err="1" smtClean="0"/>
              <a:t>мишката,например</a:t>
            </a:r>
            <a:r>
              <a:rPr lang="ru-RU" sz="1400" dirty="0" smtClean="0"/>
              <a:t> </a:t>
            </a:r>
            <a:r>
              <a:rPr lang="ru-RU" sz="1400" dirty="0" err="1" smtClean="0"/>
              <a:t>стрелка.Потребителят</a:t>
            </a:r>
            <a:r>
              <a:rPr lang="ru-RU" sz="1400" dirty="0" smtClean="0"/>
              <a:t> </a:t>
            </a:r>
            <a:r>
              <a:rPr lang="ru-RU" sz="1400" dirty="0" err="1" smtClean="0"/>
              <a:t>движи</a:t>
            </a:r>
            <a:r>
              <a:rPr lang="ru-RU" sz="1400" dirty="0" smtClean="0"/>
              <a:t> </a:t>
            </a:r>
            <a:r>
              <a:rPr lang="ru-RU" sz="1400" dirty="0" err="1" smtClean="0"/>
              <a:t>мишката</a:t>
            </a:r>
            <a:r>
              <a:rPr lang="ru-RU" sz="1400" dirty="0" smtClean="0"/>
              <a:t> </a:t>
            </a:r>
            <a:r>
              <a:rPr lang="ru-RU" sz="1400" dirty="0" err="1" smtClean="0"/>
              <a:t>върху</a:t>
            </a:r>
            <a:r>
              <a:rPr lang="ru-RU" sz="1400" dirty="0" smtClean="0"/>
              <a:t> </a:t>
            </a:r>
            <a:r>
              <a:rPr lang="ru-RU" sz="1400" dirty="0" err="1" smtClean="0"/>
              <a:t>повърхност,а</a:t>
            </a:r>
            <a:r>
              <a:rPr lang="ru-RU" sz="1400" dirty="0" smtClean="0"/>
              <a:t> </a:t>
            </a:r>
            <a:r>
              <a:rPr lang="ru-RU" sz="1400" dirty="0" err="1" smtClean="0"/>
              <a:t>указателят</a:t>
            </a:r>
            <a:r>
              <a:rPr lang="ru-RU" sz="1400" dirty="0" smtClean="0"/>
              <a:t> </a:t>
            </a:r>
            <a:r>
              <a:rPr lang="ru-RU" sz="1400" dirty="0" err="1" smtClean="0"/>
              <a:t>следва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двжийение</a:t>
            </a:r>
            <a:r>
              <a:rPr lang="ru-RU" sz="1400" dirty="0" smtClean="0"/>
              <a:t> </a:t>
            </a:r>
            <a:r>
              <a:rPr lang="ru-RU" sz="1400" dirty="0" err="1" smtClean="0"/>
              <a:t>върху</a:t>
            </a:r>
            <a:r>
              <a:rPr lang="ru-RU" sz="1400" dirty="0" smtClean="0"/>
              <a:t> </a:t>
            </a:r>
            <a:r>
              <a:rPr lang="ru-RU" sz="1400" dirty="0" err="1" smtClean="0"/>
              <a:t>екрана.Чрез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придвижване</a:t>
            </a:r>
            <a:r>
              <a:rPr lang="ru-RU" sz="1400" dirty="0" smtClean="0"/>
              <a:t> </a:t>
            </a:r>
            <a:r>
              <a:rPr lang="ru-RU" sz="1400" dirty="0" err="1" smtClean="0"/>
              <a:t>на</a:t>
            </a:r>
            <a:r>
              <a:rPr lang="ru-RU" sz="1400" dirty="0" smtClean="0"/>
              <a:t> </a:t>
            </a:r>
            <a:r>
              <a:rPr lang="ru-RU" sz="1400" dirty="0" err="1" smtClean="0"/>
              <a:t>мишката</a:t>
            </a:r>
            <a:r>
              <a:rPr lang="ru-RU" sz="1400" dirty="0" smtClean="0"/>
              <a:t> в </a:t>
            </a:r>
            <a:r>
              <a:rPr lang="ru-RU" sz="1400" dirty="0" err="1" smtClean="0"/>
              <a:t>различни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посоки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да се </a:t>
            </a:r>
            <a:r>
              <a:rPr lang="ru-RU" sz="1400" dirty="0" err="1" smtClean="0"/>
              <a:t>избере</a:t>
            </a:r>
            <a:r>
              <a:rPr lang="ru-RU" sz="1400" dirty="0" smtClean="0"/>
              <a:t> </a:t>
            </a:r>
            <a:r>
              <a:rPr lang="ru-RU" sz="1400" dirty="0" err="1" smtClean="0"/>
              <a:t>всяка</a:t>
            </a:r>
            <a:r>
              <a:rPr lang="ru-RU" sz="1400" dirty="0" smtClean="0"/>
              <a:t> точка на </a:t>
            </a:r>
            <a:r>
              <a:rPr lang="ru-RU" sz="1400" dirty="0" err="1" smtClean="0"/>
              <a:t>екрана.Указателят</a:t>
            </a:r>
            <a:r>
              <a:rPr lang="ru-RU" sz="1400" dirty="0" smtClean="0"/>
              <a:t> </a:t>
            </a:r>
            <a:r>
              <a:rPr lang="ru-RU" sz="1400" dirty="0" err="1" smtClean="0"/>
              <a:t>на</a:t>
            </a:r>
            <a:r>
              <a:rPr lang="ru-RU" sz="1400" dirty="0" smtClean="0"/>
              <a:t> </a:t>
            </a:r>
            <a:r>
              <a:rPr lang="ru-RU" sz="1400" dirty="0" err="1" smtClean="0"/>
              <a:t>мишката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променя</a:t>
            </a:r>
            <a:r>
              <a:rPr lang="ru-RU" sz="1400" dirty="0" smtClean="0"/>
              <a:t> формата си в </a:t>
            </a:r>
            <a:r>
              <a:rPr lang="ru-RU" sz="1400" dirty="0" err="1" smtClean="0"/>
              <a:t>зависимост</a:t>
            </a:r>
            <a:r>
              <a:rPr lang="ru-RU" sz="1400" dirty="0" smtClean="0"/>
              <a:t> от </a:t>
            </a:r>
            <a:r>
              <a:rPr lang="ru-RU" sz="1400" dirty="0" err="1" smtClean="0"/>
              <a:t>предназначението</a:t>
            </a:r>
            <a:r>
              <a:rPr lang="ru-RU" sz="1400" dirty="0" smtClean="0"/>
              <a:t> на </a:t>
            </a:r>
            <a:r>
              <a:rPr lang="ru-RU" sz="1400" dirty="0" err="1" smtClean="0"/>
              <a:t>областта</a:t>
            </a:r>
            <a:r>
              <a:rPr lang="ru-RU" sz="1400" dirty="0" smtClean="0"/>
              <a:t> </a:t>
            </a:r>
            <a:r>
              <a:rPr lang="ru-RU" sz="1400" dirty="0" err="1" smtClean="0"/>
              <a:t>на</a:t>
            </a:r>
            <a:r>
              <a:rPr lang="ru-RU" sz="1400" dirty="0" smtClean="0"/>
              <a:t> </a:t>
            </a:r>
            <a:r>
              <a:rPr lang="ru-RU" sz="1400" dirty="0" err="1" smtClean="0"/>
              <a:t>екрана,в</a:t>
            </a:r>
            <a:r>
              <a:rPr lang="ru-RU" sz="1400" dirty="0" smtClean="0"/>
              <a:t> </a:t>
            </a:r>
            <a:r>
              <a:rPr lang="ru-RU" sz="1400" dirty="0" err="1" smtClean="0"/>
              <a:t>която</a:t>
            </a:r>
            <a:r>
              <a:rPr lang="ru-RU" sz="1400" dirty="0" smtClean="0"/>
              <a:t> се </a:t>
            </a:r>
            <a:r>
              <a:rPr lang="ru-RU" sz="1400" dirty="0" err="1" smtClean="0"/>
              <a:t>намира</a:t>
            </a:r>
            <a:r>
              <a:rPr lang="ru-RU" sz="1400" dirty="0" smtClean="0"/>
              <a:t>.</a:t>
            </a:r>
            <a:endParaRPr lang="bg-BG" sz="1400" dirty="0"/>
          </a:p>
        </p:txBody>
      </p:sp>
      <p:pic>
        <p:nvPicPr>
          <p:cNvPr id="5" name="Контейнер за съдържание 4" descr="inde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12160" y="2636913"/>
            <a:ext cx="2880320" cy="2297832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99584" y="476672"/>
            <a:ext cx="3744416" cy="1296144"/>
          </a:xfrm>
        </p:spPr>
        <p:txBody>
          <a:bodyPr/>
          <a:lstStyle/>
          <a:p>
            <a:r>
              <a:rPr lang="bg-BG" dirty="0" smtClean="0"/>
              <a:t>Мишка</a:t>
            </a:r>
            <a:endParaRPr lang="bg-BG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552" y="1124744"/>
            <a:ext cx="8424936" cy="525658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Компютърно захранване</a:t>
            </a:r>
            <a:r>
              <a:rPr lang="ru-RU" sz="1800" dirty="0" smtClean="0"/>
              <a:t> е техническо средство, което доставя </a:t>
            </a:r>
            <a:r>
              <a:rPr lang="ru-RU" sz="1800" dirty="0" err="1" smtClean="0"/>
              <a:t>необходимото</a:t>
            </a:r>
            <a:r>
              <a:rPr lang="ru-RU" sz="1800" dirty="0" smtClean="0"/>
              <a:t> захранване за </a:t>
            </a:r>
            <a:r>
              <a:rPr lang="ru-RU" sz="1800" dirty="0" err="1" smtClean="0"/>
              <a:t>работата</a:t>
            </a:r>
            <a:r>
              <a:rPr lang="ru-RU" sz="1800" dirty="0" smtClean="0"/>
              <a:t> на </a:t>
            </a:r>
            <a:r>
              <a:rPr lang="ru-RU" sz="1800" dirty="0" err="1" smtClean="0"/>
              <a:t>останалите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компютърни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компоненти</a:t>
            </a:r>
            <a:r>
              <a:rPr lang="ru-RU" sz="1800" dirty="0" smtClean="0"/>
              <a:t>. </a:t>
            </a:r>
            <a:r>
              <a:rPr lang="ru-RU" sz="1800" dirty="0" err="1" smtClean="0"/>
              <a:t>Захранванията</a:t>
            </a:r>
            <a:r>
              <a:rPr lang="ru-RU" sz="1800" dirty="0" smtClean="0"/>
              <a:t> </a:t>
            </a:r>
            <a:r>
              <a:rPr lang="ru-RU" sz="1800" dirty="0" err="1" smtClean="0"/>
              <a:t>са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направени</a:t>
            </a:r>
            <a:r>
              <a:rPr lang="ru-RU" sz="1800" dirty="0" smtClean="0"/>
              <a:t> да </a:t>
            </a:r>
            <a:r>
              <a:rPr lang="ru-RU" sz="1800" dirty="0" err="1" smtClean="0"/>
              <a:t>преобразуват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високото</a:t>
            </a:r>
            <a:r>
              <a:rPr lang="ru-RU" sz="1800" dirty="0" smtClean="0"/>
              <a:t> </a:t>
            </a:r>
            <a:r>
              <a:rPr lang="ru-RU" sz="1800" dirty="0" err="1" smtClean="0"/>
              <a:t>мрежово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напрежение</a:t>
            </a:r>
            <a:r>
              <a:rPr lang="ru-RU" sz="1800" dirty="0" smtClean="0"/>
              <a:t> и </a:t>
            </a:r>
            <a:r>
              <a:rPr lang="ru-RU" sz="1800" dirty="0" err="1" smtClean="0"/>
              <a:t>променливият</a:t>
            </a:r>
            <a:r>
              <a:rPr lang="ru-RU" sz="1800" dirty="0" smtClean="0"/>
              <a:t> ток </a:t>
            </a:r>
            <a:r>
              <a:rPr lang="ru-RU" sz="1800" dirty="0" err="1" smtClean="0"/>
              <a:t>към</a:t>
            </a:r>
            <a:r>
              <a:rPr lang="ru-RU" sz="1800" dirty="0" smtClean="0"/>
              <a:t> постоянен ток с </a:t>
            </a:r>
            <a:r>
              <a:rPr lang="ru-RU" sz="1800" dirty="0" err="1" smtClean="0"/>
              <a:t>ниско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напрежение</a:t>
            </a:r>
            <a:r>
              <a:rPr lang="ru-RU" sz="1800" dirty="0" smtClean="0"/>
              <a:t> за </a:t>
            </a:r>
            <a:r>
              <a:rPr lang="ru-RU" sz="1800" dirty="0" err="1" smtClean="0"/>
              <a:t>ползване</a:t>
            </a:r>
            <a:r>
              <a:rPr lang="ru-RU" sz="1800" dirty="0" smtClean="0"/>
              <a:t> от </a:t>
            </a:r>
            <a:r>
              <a:rPr lang="ru-RU" sz="1800" dirty="0" err="1" smtClean="0"/>
              <a:t>електронните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елементи</a:t>
            </a:r>
            <a:r>
              <a:rPr lang="ru-RU" sz="1800" dirty="0" smtClean="0"/>
              <a:t>, </a:t>
            </a:r>
            <a:r>
              <a:rPr lang="ru-RU" sz="1800" dirty="0" err="1" smtClean="0"/>
              <a:t>от</a:t>
            </a:r>
            <a:r>
              <a:rPr lang="ru-RU" sz="1800" dirty="0" smtClean="0"/>
              <a:t> </a:t>
            </a:r>
            <a:r>
              <a:rPr lang="ru-RU" sz="1800" dirty="0" err="1" smtClean="0"/>
              <a:t>които</a:t>
            </a:r>
            <a:r>
              <a:rPr lang="ru-RU" sz="1800" dirty="0" smtClean="0"/>
              <a:t> е </a:t>
            </a:r>
            <a:r>
              <a:rPr lang="ru-RU" sz="1800" dirty="0" err="1" smtClean="0"/>
              <a:t>изграден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компютърния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хардуер</a:t>
            </a:r>
            <a:r>
              <a:rPr lang="ru-RU" sz="1800" dirty="0" smtClean="0"/>
              <a:t>. </a:t>
            </a:r>
            <a:r>
              <a:rPr lang="ru-RU" sz="1800" dirty="0" err="1" smtClean="0"/>
              <a:t>Някои</a:t>
            </a:r>
            <a:r>
              <a:rPr lang="ru-RU" sz="1800" dirty="0" smtClean="0"/>
              <a:t> </a:t>
            </a:r>
            <a:r>
              <a:rPr lang="ru-RU" sz="1800" dirty="0" err="1" smtClean="0"/>
              <a:t>захранвания</a:t>
            </a:r>
            <a:r>
              <a:rPr lang="ru-RU" sz="1800" dirty="0" smtClean="0"/>
              <a:t>, за да </a:t>
            </a:r>
            <a:r>
              <a:rPr lang="ru-RU" sz="1800" dirty="0" err="1" smtClean="0"/>
              <a:t>са</a:t>
            </a:r>
            <a:r>
              <a:rPr lang="ru-RU" sz="1800" dirty="0" smtClean="0"/>
              <a:t> с </a:t>
            </a:r>
            <a:r>
              <a:rPr lang="ru-RU" sz="1800" dirty="0" err="1" smtClean="0"/>
              <a:t>по-универсално</a:t>
            </a:r>
            <a:r>
              <a:rPr lang="ru-RU" sz="1800" dirty="0" smtClean="0"/>
              <a:t> приложение и да се </a:t>
            </a:r>
            <a:r>
              <a:rPr lang="ru-RU" sz="1800" dirty="0" err="1" smtClean="0"/>
              <a:t>ползват</a:t>
            </a:r>
            <a:r>
              <a:rPr lang="ru-RU" sz="1800" dirty="0" smtClean="0"/>
              <a:t> в </a:t>
            </a:r>
            <a:r>
              <a:rPr lang="ru-RU" sz="1800" dirty="0" err="1" smtClean="0"/>
              <a:t>различни</a:t>
            </a:r>
            <a:r>
              <a:rPr lang="ru-RU" sz="1800" dirty="0" smtClean="0"/>
              <a:t> </a:t>
            </a:r>
            <a:r>
              <a:rPr lang="ru-RU" sz="1800" dirty="0" err="1" smtClean="0"/>
              <a:t>държави</a:t>
            </a:r>
            <a:r>
              <a:rPr lang="ru-RU" sz="1800" dirty="0" smtClean="0"/>
              <a:t> </a:t>
            </a:r>
            <a:r>
              <a:rPr lang="ru-RU" sz="1800" dirty="0" err="1" smtClean="0"/>
              <a:t>в</a:t>
            </a:r>
            <a:r>
              <a:rPr lang="ru-RU" sz="1800" dirty="0" smtClean="0"/>
              <a:t> света, </a:t>
            </a:r>
            <a:r>
              <a:rPr lang="ru-RU" sz="1800" dirty="0" err="1" smtClean="0"/>
              <a:t>имат</a:t>
            </a:r>
            <a:r>
              <a:rPr lang="ru-RU" sz="1800" dirty="0" smtClean="0"/>
              <a:t> </a:t>
            </a:r>
            <a:r>
              <a:rPr lang="ru-RU" sz="1800" dirty="0" err="1" smtClean="0"/>
              <a:t>превключвател</a:t>
            </a:r>
            <a:r>
              <a:rPr lang="ru-RU" sz="1800" dirty="0" smtClean="0"/>
              <a:t> между 115 и 230 V. </a:t>
            </a:r>
            <a:r>
              <a:rPr lang="ru-RU" sz="1800" dirty="0" err="1" smtClean="0"/>
              <a:t>Други</a:t>
            </a:r>
            <a:r>
              <a:rPr lang="ru-RU" sz="1800" dirty="0" smtClean="0"/>
              <a:t> </a:t>
            </a:r>
            <a:r>
              <a:rPr lang="ru-RU" sz="1800" dirty="0" err="1" smtClean="0"/>
              <a:t>имат</a:t>
            </a:r>
            <a:r>
              <a:rPr lang="ru-RU" sz="1800" dirty="0" smtClean="0"/>
              <a:t> </a:t>
            </a:r>
            <a:r>
              <a:rPr lang="ru-RU" sz="1800" dirty="0" err="1" smtClean="0"/>
              <a:t>вградени</a:t>
            </a:r>
            <a:r>
              <a:rPr lang="ru-RU" sz="1800" dirty="0" smtClean="0"/>
              <a:t> </a:t>
            </a:r>
            <a:r>
              <a:rPr lang="ru-RU" sz="1800" dirty="0" err="1" smtClean="0"/>
              <a:t>сензори</a:t>
            </a:r>
            <a:r>
              <a:rPr lang="ru-RU" sz="1800" dirty="0" smtClean="0"/>
              <a:t>, </a:t>
            </a:r>
            <a:r>
              <a:rPr lang="ru-RU" sz="1800" dirty="0" err="1" smtClean="0"/>
              <a:t>които</a:t>
            </a:r>
            <a:r>
              <a:rPr lang="ru-RU" sz="1800" dirty="0" smtClean="0"/>
              <a:t> автоматично сменят </a:t>
            </a:r>
            <a:r>
              <a:rPr lang="ru-RU" sz="1800" dirty="0" err="1" smtClean="0"/>
              <a:t>входното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напрежение</a:t>
            </a:r>
            <a:r>
              <a:rPr lang="ru-RU" sz="1800" dirty="0" smtClean="0"/>
              <a:t> или </a:t>
            </a:r>
            <a:r>
              <a:rPr lang="ru-RU" sz="1800" dirty="0" err="1" smtClean="0"/>
              <a:t>потребяват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напрежение</a:t>
            </a:r>
            <a:r>
              <a:rPr lang="ru-RU" sz="1800" dirty="0" smtClean="0"/>
              <a:t> с </a:t>
            </a:r>
            <a:r>
              <a:rPr lang="ru-RU" sz="1800" dirty="0" err="1" smtClean="0"/>
              <a:t>всички</a:t>
            </a:r>
            <a:r>
              <a:rPr lang="ru-RU" sz="1800" dirty="0" smtClean="0"/>
              <a:t> </a:t>
            </a:r>
            <a:r>
              <a:rPr lang="ru-RU" sz="1800" dirty="0" err="1" smtClean="0"/>
              <a:t>волтажи</a:t>
            </a:r>
            <a:r>
              <a:rPr lang="ru-RU" sz="1800" dirty="0" smtClean="0"/>
              <a:t> в </a:t>
            </a:r>
            <a:r>
              <a:rPr lang="ru-RU" sz="1800" dirty="0" err="1" smtClean="0"/>
              <a:t>тази</a:t>
            </a:r>
            <a:r>
              <a:rPr lang="ru-RU" sz="1800" dirty="0" smtClean="0"/>
              <a:t> граница.  </a:t>
            </a:r>
            <a:r>
              <a:rPr lang="ru-RU" sz="1700" dirty="0" err="1" smtClean="0"/>
              <a:t>Компютърните</a:t>
            </a:r>
            <a:r>
              <a:rPr lang="ru-RU" sz="1700" dirty="0" smtClean="0"/>
              <a:t> </a:t>
            </a:r>
            <a:r>
              <a:rPr lang="ru-RU" sz="1700" dirty="0" err="1" smtClean="0"/>
              <a:t>захранвания</a:t>
            </a:r>
            <a:r>
              <a:rPr lang="ru-RU" sz="1700" dirty="0" smtClean="0"/>
              <a:t> </a:t>
            </a:r>
            <a:r>
              <a:rPr lang="ru-RU" sz="1700" dirty="0" err="1" smtClean="0"/>
              <a:t>имат</a:t>
            </a:r>
            <a:r>
              <a:rPr lang="ru-RU" sz="1700" dirty="0" smtClean="0"/>
              <a:t> КПД </a:t>
            </a:r>
            <a:r>
              <a:rPr lang="ru-RU" sz="1700" dirty="0" err="1" smtClean="0"/>
              <a:t>вариращ</a:t>
            </a:r>
            <a:r>
              <a:rPr lang="ru-RU" sz="1700" dirty="0" smtClean="0"/>
              <a:t> от 70-75%, при </a:t>
            </a:r>
            <a:r>
              <a:rPr lang="ru-RU" sz="1700" dirty="0" err="1" smtClean="0"/>
              <a:t>несертифицирани</a:t>
            </a:r>
            <a:r>
              <a:rPr lang="ru-RU" sz="1700" dirty="0" smtClean="0"/>
              <a:t> с 80 </a:t>
            </a:r>
            <a:r>
              <a:rPr lang="ru-RU" sz="1700" dirty="0" err="1" smtClean="0"/>
              <a:t>Plus</a:t>
            </a:r>
            <a:r>
              <a:rPr lang="ru-RU" sz="1700" dirty="0" smtClean="0"/>
              <a:t> сертификат, а при </a:t>
            </a:r>
            <a:r>
              <a:rPr lang="ru-RU" sz="1700" dirty="0" err="1" smtClean="0"/>
              <a:t>сертифицираните</a:t>
            </a:r>
            <a:r>
              <a:rPr lang="ru-RU" sz="1700" dirty="0" smtClean="0"/>
              <a:t> от 90-96%. </a:t>
            </a:r>
            <a:r>
              <a:rPr lang="ru-RU" sz="1700" dirty="0" err="1" smtClean="0"/>
              <a:t>Останалата</a:t>
            </a:r>
            <a:r>
              <a:rPr lang="ru-RU" sz="1700" dirty="0" smtClean="0"/>
              <a:t> </a:t>
            </a:r>
            <a:r>
              <a:rPr lang="ru-RU" sz="1700" dirty="0" err="1" smtClean="0"/>
              <a:t>неизползвана</a:t>
            </a:r>
            <a:r>
              <a:rPr lang="ru-RU" sz="1700" dirty="0" smtClean="0"/>
              <a:t> </a:t>
            </a:r>
            <a:r>
              <a:rPr lang="ru-RU" sz="1700" dirty="0" err="1" smtClean="0"/>
              <a:t>мощност</a:t>
            </a:r>
            <a:r>
              <a:rPr lang="ru-RU" sz="1700" dirty="0" smtClean="0"/>
              <a:t> се губи и се </a:t>
            </a:r>
            <a:r>
              <a:rPr lang="ru-RU" sz="1700" dirty="0" err="1" smtClean="0"/>
              <a:t>отделя</a:t>
            </a:r>
            <a:r>
              <a:rPr lang="ru-RU" sz="1700" dirty="0" smtClean="0"/>
              <a:t> </a:t>
            </a:r>
            <a:r>
              <a:rPr lang="ru-RU" sz="1700" dirty="0" err="1" smtClean="0"/>
              <a:t>като</a:t>
            </a:r>
            <a:r>
              <a:rPr lang="ru-RU" sz="1700" dirty="0" smtClean="0"/>
              <a:t> </a:t>
            </a:r>
            <a:r>
              <a:rPr lang="ru-RU" sz="1700" dirty="0" err="1" smtClean="0"/>
              <a:t>топлинна</a:t>
            </a:r>
            <a:r>
              <a:rPr lang="ru-RU" sz="1700" dirty="0" smtClean="0"/>
              <a:t> </a:t>
            </a:r>
            <a:r>
              <a:rPr lang="ru-RU" sz="1700" dirty="0" err="1" smtClean="0"/>
              <a:t>енергия</a:t>
            </a:r>
            <a:r>
              <a:rPr lang="ru-RU" sz="1700" dirty="0" smtClean="0"/>
              <a:t> от </a:t>
            </a:r>
            <a:r>
              <a:rPr lang="ru-RU" sz="1700" dirty="0" err="1" smtClean="0"/>
              <a:t>това</a:t>
            </a:r>
            <a:r>
              <a:rPr lang="ru-RU" sz="1700" dirty="0" smtClean="0"/>
              <a:t> техническо средство. </a:t>
            </a:r>
            <a:r>
              <a:rPr lang="ru-RU" sz="1700" dirty="0" err="1" smtClean="0"/>
              <a:t>Това</a:t>
            </a:r>
            <a:r>
              <a:rPr lang="ru-RU" sz="1700" dirty="0" smtClean="0"/>
              <a:t> </a:t>
            </a:r>
            <a:r>
              <a:rPr lang="ru-RU" sz="1700" dirty="0" err="1" smtClean="0"/>
              <a:t>означава</a:t>
            </a:r>
            <a:r>
              <a:rPr lang="ru-RU" sz="1700" dirty="0" smtClean="0"/>
              <a:t>, </a:t>
            </a:r>
            <a:r>
              <a:rPr lang="ru-RU" sz="1700" dirty="0" err="1" smtClean="0"/>
              <a:t>че</a:t>
            </a:r>
            <a:r>
              <a:rPr lang="ru-RU" sz="1700" dirty="0" smtClean="0"/>
              <a:t> захранване с КПД 70%, за да </a:t>
            </a:r>
            <a:r>
              <a:rPr lang="ru-RU" sz="1700" dirty="0" err="1" smtClean="0"/>
              <a:t>подаде</a:t>
            </a:r>
            <a:r>
              <a:rPr lang="ru-RU" sz="1700" dirty="0" smtClean="0"/>
              <a:t> 70 W </a:t>
            </a:r>
            <a:r>
              <a:rPr lang="ru-RU" sz="1700" dirty="0" err="1" smtClean="0"/>
              <a:t>мощност</a:t>
            </a:r>
            <a:r>
              <a:rPr lang="ru-RU" sz="1700" dirty="0" smtClean="0"/>
              <a:t>, то </a:t>
            </a:r>
            <a:r>
              <a:rPr lang="ru-RU" sz="1700" dirty="0" err="1" smtClean="0"/>
              <a:t>има</a:t>
            </a:r>
            <a:r>
              <a:rPr lang="ru-RU" sz="1700" dirty="0" smtClean="0"/>
              <a:t> нужда и </a:t>
            </a:r>
            <a:r>
              <a:rPr lang="ru-RU" sz="1700" dirty="0" err="1" smtClean="0"/>
              <a:t>ще</a:t>
            </a:r>
            <a:r>
              <a:rPr lang="ru-RU" sz="1700" dirty="0" smtClean="0"/>
              <a:t> </a:t>
            </a:r>
            <a:r>
              <a:rPr lang="ru-RU" sz="1700" dirty="0" err="1" smtClean="0"/>
              <a:t>разходва</a:t>
            </a:r>
            <a:r>
              <a:rPr lang="ru-RU" sz="1700" dirty="0" smtClean="0"/>
              <a:t> 100 W </a:t>
            </a:r>
            <a:r>
              <a:rPr lang="ru-RU" sz="1700" dirty="0" err="1" smtClean="0"/>
              <a:t>мрежова</a:t>
            </a:r>
            <a:r>
              <a:rPr lang="ru-RU" sz="1700" dirty="0" smtClean="0"/>
              <a:t> </a:t>
            </a:r>
            <a:r>
              <a:rPr lang="ru-RU" sz="1700" dirty="0" err="1" smtClean="0"/>
              <a:t>мощност</a:t>
            </a:r>
            <a:r>
              <a:rPr lang="ru-RU" sz="1700" dirty="0" smtClean="0"/>
              <a:t>. </a:t>
            </a:r>
            <a:r>
              <a:rPr lang="ru-RU" sz="1700" dirty="0" err="1" smtClean="0"/>
              <a:t>По-скъпите</a:t>
            </a:r>
            <a:r>
              <a:rPr lang="ru-RU" sz="1700" dirty="0" smtClean="0"/>
              <a:t> </a:t>
            </a:r>
            <a:r>
              <a:rPr lang="ru-RU" sz="1700" dirty="0" err="1" smtClean="0"/>
              <a:t>захранвания</a:t>
            </a:r>
            <a:r>
              <a:rPr lang="ru-RU" sz="1700" dirty="0" smtClean="0"/>
              <a:t> </a:t>
            </a:r>
            <a:r>
              <a:rPr lang="ru-RU" sz="1700" dirty="0" err="1" smtClean="0"/>
              <a:t>достигат</a:t>
            </a:r>
            <a:r>
              <a:rPr lang="ru-RU" sz="1700" dirty="0" smtClean="0"/>
              <a:t> до над 80% КПД, </a:t>
            </a:r>
            <a:r>
              <a:rPr lang="ru-RU" sz="1700" dirty="0" err="1" smtClean="0"/>
              <a:t>съответно</a:t>
            </a:r>
            <a:r>
              <a:rPr lang="ru-RU" sz="1700" dirty="0" smtClean="0"/>
              <a:t> отделят </a:t>
            </a:r>
            <a:r>
              <a:rPr lang="ru-RU" sz="1700" dirty="0" err="1" smtClean="0"/>
              <a:t>по-малко</a:t>
            </a:r>
            <a:r>
              <a:rPr lang="ru-RU" sz="1700" dirty="0" smtClean="0"/>
              <a:t> </a:t>
            </a:r>
            <a:r>
              <a:rPr lang="ru-RU" sz="1700" dirty="0" err="1" smtClean="0"/>
              <a:t>топлина</a:t>
            </a:r>
            <a:r>
              <a:rPr lang="ru-RU" sz="1700" dirty="0" smtClean="0"/>
              <a:t> и </a:t>
            </a:r>
            <a:r>
              <a:rPr lang="ru-RU" sz="1700" dirty="0" err="1" smtClean="0"/>
              <a:t>имат</a:t>
            </a:r>
            <a:r>
              <a:rPr lang="ru-RU" sz="1700" dirty="0" smtClean="0"/>
              <a:t> нужда от </a:t>
            </a:r>
            <a:r>
              <a:rPr lang="ru-RU" sz="1700" dirty="0" err="1" smtClean="0"/>
              <a:t>по-малка</a:t>
            </a:r>
            <a:r>
              <a:rPr lang="ru-RU" sz="1700" dirty="0" smtClean="0"/>
              <a:t> </a:t>
            </a:r>
            <a:r>
              <a:rPr lang="ru-RU" sz="1700" dirty="0" err="1" smtClean="0"/>
              <a:t>въздушна</a:t>
            </a:r>
            <a:r>
              <a:rPr lang="ru-RU" sz="1700" dirty="0" smtClean="0"/>
              <a:t> струя за </a:t>
            </a:r>
            <a:r>
              <a:rPr lang="ru-RU" sz="1700" dirty="0" err="1" smtClean="0"/>
              <a:t>охлаждане</a:t>
            </a:r>
            <a:r>
              <a:rPr lang="ru-RU" sz="1700" dirty="0" smtClean="0"/>
              <a:t>, което </a:t>
            </a:r>
            <a:r>
              <a:rPr lang="ru-RU" sz="1700" dirty="0" err="1" smtClean="0"/>
              <a:t>ги</a:t>
            </a:r>
            <a:r>
              <a:rPr lang="ru-RU" sz="1700" dirty="0" smtClean="0"/>
              <a:t> </a:t>
            </a:r>
            <a:r>
              <a:rPr lang="ru-RU" sz="1700" dirty="0" err="1" smtClean="0"/>
              <a:t>прави</a:t>
            </a:r>
            <a:r>
              <a:rPr lang="ru-RU" sz="1700" dirty="0" smtClean="0"/>
              <a:t> </a:t>
            </a:r>
            <a:r>
              <a:rPr lang="ru-RU" sz="1700" dirty="0" err="1" smtClean="0"/>
              <a:t>по-тихи</a:t>
            </a:r>
            <a:r>
              <a:rPr lang="ru-RU" sz="1700" dirty="0" smtClean="0"/>
              <a:t> при </a:t>
            </a:r>
            <a:r>
              <a:rPr lang="ru-RU" sz="1700" dirty="0" err="1" smtClean="0"/>
              <a:t>експлоатация</a:t>
            </a:r>
            <a:r>
              <a:rPr lang="ru-RU" sz="1700" dirty="0" smtClean="0"/>
              <a:t>. От 2007-ма се </a:t>
            </a:r>
            <a:r>
              <a:rPr lang="ru-RU" sz="1700" dirty="0" err="1" smtClean="0"/>
              <a:t>произвеждат</a:t>
            </a:r>
            <a:r>
              <a:rPr lang="ru-RU" sz="1700" dirty="0" smtClean="0"/>
              <a:t> </a:t>
            </a:r>
            <a:r>
              <a:rPr lang="ru-RU" sz="1700" dirty="0" err="1" smtClean="0"/>
              <a:t>захранвания</a:t>
            </a:r>
            <a:r>
              <a:rPr lang="ru-RU" sz="1700" dirty="0" smtClean="0"/>
              <a:t> с 93% КПД. Важно е да се </a:t>
            </a:r>
            <a:r>
              <a:rPr lang="ru-RU" sz="1700" dirty="0" err="1" smtClean="0"/>
              <a:t>използват</a:t>
            </a:r>
            <a:r>
              <a:rPr lang="ru-RU" sz="1700" dirty="0" smtClean="0"/>
              <a:t> </a:t>
            </a:r>
            <a:r>
              <a:rPr lang="ru-RU" sz="1700" dirty="0" err="1" smtClean="0"/>
              <a:t>захранвания</a:t>
            </a:r>
            <a:r>
              <a:rPr lang="ru-RU" sz="1700" dirty="0" smtClean="0"/>
              <a:t> </a:t>
            </a:r>
            <a:r>
              <a:rPr lang="ru-RU" sz="1700" dirty="0" err="1" smtClean="0"/>
              <a:t>предназначени</a:t>
            </a:r>
            <a:r>
              <a:rPr lang="ru-RU" sz="1700" dirty="0" smtClean="0"/>
              <a:t> за </a:t>
            </a:r>
            <a:r>
              <a:rPr lang="ru-RU" sz="1700" dirty="0" err="1" smtClean="0"/>
              <a:t>дадени</a:t>
            </a:r>
            <a:r>
              <a:rPr lang="ru-RU" sz="1700" dirty="0" smtClean="0"/>
              <a:t> </a:t>
            </a:r>
            <a:r>
              <a:rPr lang="ru-RU" sz="1700" dirty="0" err="1" smtClean="0"/>
              <a:t>компютри</a:t>
            </a:r>
            <a:r>
              <a:rPr lang="ru-RU" sz="1700" dirty="0" smtClean="0"/>
              <a:t>, </a:t>
            </a:r>
            <a:r>
              <a:rPr lang="ru-RU" sz="1700" dirty="0" err="1" smtClean="0"/>
              <a:t>защото</a:t>
            </a:r>
            <a:r>
              <a:rPr lang="ru-RU" sz="1700" dirty="0" smtClean="0"/>
              <a:t> КПД-то спада </a:t>
            </a:r>
            <a:r>
              <a:rPr lang="ru-RU" sz="1700" dirty="0" err="1" smtClean="0"/>
              <a:t>значително</a:t>
            </a:r>
            <a:r>
              <a:rPr lang="ru-RU" sz="1700" dirty="0" smtClean="0"/>
              <a:t>, </a:t>
            </a:r>
            <a:r>
              <a:rPr lang="ru-RU" sz="1700" dirty="0" err="1" smtClean="0"/>
              <a:t>когато</a:t>
            </a:r>
            <a:r>
              <a:rPr lang="ru-RU" sz="1700" dirty="0" smtClean="0"/>
              <a:t> </a:t>
            </a:r>
            <a:r>
              <a:rPr lang="ru-RU" sz="1700" dirty="0" err="1" smtClean="0"/>
              <a:t>има</a:t>
            </a:r>
            <a:r>
              <a:rPr lang="ru-RU" sz="1700" dirty="0" smtClean="0"/>
              <a:t> </a:t>
            </a:r>
            <a:r>
              <a:rPr lang="ru-RU" sz="1700" dirty="0" err="1" smtClean="0"/>
              <a:t>претоварване</a:t>
            </a:r>
            <a:r>
              <a:rPr lang="ru-RU" sz="1700" dirty="0" smtClean="0"/>
              <a:t> при </a:t>
            </a:r>
            <a:r>
              <a:rPr lang="ru-RU" sz="1700" dirty="0" err="1" smtClean="0"/>
              <a:t>изправянето</a:t>
            </a:r>
            <a:r>
              <a:rPr lang="ru-RU" sz="1700" dirty="0" smtClean="0"/>
              <a:t> и </a:t>
            </a:r>
            <a:r>
              <a:rPr lang="ru-RU" sz="1700" dirty="0" err="1" smtClean="0"/>
              <a:t>преобразуването</a:t>
            </a:r>
            <a:r>
              <a:rPr lang="ru-RU" sz="1700" dirty="0" smtClean="0"/>
              <a:t> от </a:t>
            </a:r>
            <a:r>
              <a:rPr lang="ru-RU" sz="1700" dirty="0" err="1" smtClean="0"/>
              <a:t>електронната</a:t>
            </a:r>
            <a:r>
              <a:rPr lang="ru-RU" sz="1700" dirty="0" smtClean="0"/>
              <a:t> </a:t>
            </a:r>
            <a:r>
              <a:rPr lang="ru-RU" sz="1700" dirty="0" err="1" smtClean="0"/>
              <a:t>управляваща</a:t>
            </a:r>
            <a:r>
              <a:rPr lang="ru-RU" sz="1700" dirty="0" smtClean="0"/>
              <a:t> схема.</a:t>
            </a:r>
            <a:endParaRPr lang="bg-BG" sz="1700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Компютърно захранване</a:t>
            </a:r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323528" y="0"/>
            <a:ext cx="4824536" cy="4925144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Скенерът</a:t>
            </a:r>
            <a:r>
              <a:rPr lang="ru-RU" sz="1600" dirty="0" smtClean="0"/>
              <a:t> е </a:t>
            </a:r>
            <a:r>
              <a:rPr lang="ru-RU" sz="1600" dirty="0" err="1" smtClean="0"/>
              <a:t>устройство,което</a:t>
            </a:r>
            <a:r>
              <a:rPr lang="ru-RU" sz="1600" dirty="0" smtClean="0"/>
              <a:t> </a:t>
            </a:r>
            <a:r>
              <a:rPr lang="ru-RU" sz="1600" dirty="0" err="1" smtClean="0"/>
              <a:t>въвежда</a:t>
            </a:r>
            <a:r>
              <a:rPr lang="ru-RU" sz="1600" dirty="0" smtClean="0"/>
              <a:t> определен вид </a:t>
            </a:r>
            <a:r>
              <a:rPr lang="ru-RU" sz="1600" dirty="0" err="1" smtClean="0"/>
              <a:t>графична</a:t>
            </a:r>
            <a:r>
              <a:rPr lang="ru-RU" sz="1600" dirty="0" smtClean="0"/>
              <a:t> информация в </a:t>
            </a:r>
            <a:r>
              <a:rPr lang="ru-RU" sz="1600" dirty="0" err="1" smtClean="0"/>
              <a:t>компютъра.Скенерът</a:t>
            </a:r>
            <a:r>
              <a:rPr lang="ru-RU" sz="1600" dirty="0" smtClean="0"/>
              <a:t> е устройство за </a:t>
            </a:r>
            <a:r>
              <a:rPr lang="ru-RU" sz="1600" dirty="0" err="1" smtClean="0"/>
              <a:t>заснемане</a:t>
            </a:r>
            <a:r>
              <a:rPr lang="ru-RU" sz="1600" dirty="0" smtClean="0"/>
              <a:t> на </a:t>
            </a:r>
            <a:r>
              <a:rPr lang="ru-RU" sz="1600" dirty="0" err="1" smtClean="0"/>
              <a:t>нещо,което</a:t>
            </a:r>
            <a:r>
              <a:rPr lang="ru-RU" sz="1600" dirty="0" smtClean="0"/>
              <a:t> след </a:t>
            </a:r>
            <a:r>
              <a:rPr lang="ru-RU" sz="1600" dirty="0" err="1" smtClean="0"/>
              <a:t>това</a:t>
            </a:r>
            <a:r>
              <a:rPr lang="ru-RU" sz="1600" dirty="0" smtClean="0"/>
              <a:t> да </a:t>
            </a:r>
            <a:r>
              <a:rPr lang="ru-RU" sz="1600" dirty="0" err="1" smtClean="0"/>
              <a:t>бъде</a:t>
            </a:r>
            <a:r>
              <a:rPr lang="ru-RU" sz="1600" dirty="0" smtClean="0"/>
              <a:t> </a:t>
            </a:r>
            <a:r>
              <a:rPr lang="ru-RU" sz="1600" dirty="0" err="1" smtClean="0"/>
              <a:t>използвано.В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резултат</a:t>
            </a:r>
            <a:r>
              <a:rPr lang="ru-RU" sz="1600" dirty="0" smtClean="0"/>
              <a:t> се </a:t>
            </a:r>
            <a:r>
              <a:rPr lang="ru-RU" sz="1600" dirty="0" err="1" smtClean="0"/>
              <a:t>получават</a:t>
            </a:r>
            <a:r>
              <a:rPr lang="ru-RU" sz="1600" dirty="0" smtClean="0"/>
              <a:t> изображения на </a:t>
            </a:r>
            <a:r>
              <a:rPr lang="ru-RU" sz="1600" dirty="0" err="1" smtClean="0"/>
              <a:t>заснеманите</a:t>
            </a:r>
            <a:r>
              <a:rPr lang="ru-RU" sz="1600" dirty="0" smtClean="0"/>
              <a:t> </a:t>
            </a:r>
            <a:r>
              <a:rPr lang="ru-RU" sz="1600" dirty="0" err="1" smtClean="0"/>
              <a:t>обекти-фотографски,снимки,документи,или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реални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примерни</a:t>
            </a:r>
            <a:r>
              <a:rPr lang="ru-RU" sz="1600" dirty="0" smtClean="0"/>
              <a:t> </a:t>
            </a:r>
            <a:r>
              <a:rPr lang="ru-RU" sz="1600" dirty="0" err="1" smtClean="0"/>
              <a:t>обекти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err="1" smtClean="0"/>
              <a:t>Основният</a:t>
            </a:r>
            <a:r>
              <a:rPr lang="ru-RU" sz="1600" dirty="0" smtClean="0"/>
              <a:t> принцип на </a:t>
            </a:r>
            <a:r>
              <a:rPr lang="ru-RU" sz="1600" dirty="0" err="1" smtClean="0"/>
              <a:t>скенера</a:t>
            </a:r>
            <a:r>
              <a:rPr lang="ru-RU" sz="1600" dirty="0" smtClean="0"/>
              <a:t> е подобен на </a:t>
            </a:r>
            <a:r>
              <a:rPr lang="ru-RU" sz="1600" dirty="0" err="1" smtClean="0"/>
              <a:t>системата</a:t>
            </a:r>
            <a:r>
              <a:rPr lang="ru-RU" sz="1600" dirty="0" smtClean="0"/>
              <a:t> </a:t>
            </a:r>
            <a:r>
              <a:rPr lang="ru-RU" sz="1600" dirty="0" err="1" smtClean="0"/>
              <a:t>на</a:t>
            </a:r>
            <a:r>
              <a:rPr lang="ru-RU" sz="1600" dirty="0" smtClean="0"/>
              <a:t> </a:t>
            </a:r>
            <a:r>
              <a:rPr lang="ru-RU" sz="1600" dirty="0" err="1" smtClean="0"/>
              <a:t>факса,като</a:t>
            </a:r>
            <a:r>
              <a:rPr lang="ru-RU" sz="1600" dirty="0" smtClean="0"/>
              <a:t> и </a:t>
            </a:r>
            <a:r>
              <a:rPr lang="ru-RU" sz="1600" dirty="0" err="1" smtClean="0"/>
              <a:t>двата</a:t>
            </a:r>
            <a:r>
              <a:rPr lang="ru-RU" sz="1600" dirty="0" smtClean="0"/>
              <a:t> </a:t>
            </a:r>
            <a:r>
              <a:rPr lang="ru-RU" sz="1600" dirty="0" err="1" smtClean="0"/>
              <a:t>апарата</a:t>
            </a:r>
            <a:r>
              <a:rPr lang="ru-RU" sz="1600" dirty="0" smtClean="0"/>
              <a:t> </a:t>
            </a:r>
            <a:r>
              <a:rPr lang="ru-RU" sz="1600" dirty="0" err="1" smtClean="0"/>
              <a:t>интрегрират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предавател</a:t>
            </a:r>
            <a:r>
              <a:rPr lang="ru-RU" sz="1600" dirty="0" smtClean="0"/>
              <a:t> </a:t>
            </a:r>
            <a:r>
              <a:rPr lang="ru-RU" sz="1600" dirty="0" err="1" smtClean="0"/>
              <a:t>и</a:t>
            </a:r>
            <a:r>
              <a:rPr lang="ru-RU" sz="1600" dirty="0" smtClean="0"/>
              <a:t> приемник в </a:t>
            </a:r>
            <a:r>
              <a:rPr lang="ru-RU" sz="1600" dirty="0" err="1" smtClean="0"/>
              <a:t>едно</a:t>
            </a:r>
            <a:r>
              <a:rPr lang="ru-RU" sz="1600" dirty="0" smtClean="0"/>
              <a:t> </a:t>
            </a:r>
            <a:r>
              <a:rPr lang="ru-RU" sz="1600" dirty="0" err="1" smtClean="0"/>
              <a:t>устройство.Факс</a:t>
            </a:r>
            <a:r>
              <a:rPr lang="ru-RU" sz="1600" dirty="0" smtClean="0"/>
              <a:t> </a:t>
            </a:r>
            <a:r>
              <a:rPr lang="ru-RU" sz="1600" dirty="0" err="1" smtClean="0"/>
              <a:t>апаратът</a:t>
            </a:r>
            <a:r>
              <a:rPr lang="ru-RU" sz="1600" dirty="0" smtClean="0"/>
              <a:t> </a:t>
            </a:r>
            <a:r>
              <a:rPr lang="ru-RU" sz="1600" dirty="0" err="1" smtClean="0"/>
              <a:t>осъществява</a:t>
            </a:r>
            <a:r>
              <a:rPr lang="ru-RU" sz="1600" dirty="0" smtClean="0"/>
              <a:t> </a:t>
            </a:r>
            <a:r>
              <a:rPr lang="ru-RU" sz="1600" dirty="0" err="1" smtClean="0"/>
              <a:t>връзка</a:t>
            </a:r>
            <a:r>
              <a:rPr lang="ru-RU" sz="1600" dirty="0" smtClean="0"/>
              <a:t> с друг факс </a:t>
            </a:r>
            <a:r>
              <a:rPr lang="ru-RU" sz="1600" dirty="0" err="1" smtClean="0"/>
              <a:t>апарат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друго</a:t>
            </a:r>
            <a:r>
              <a:rPr lang="ru-RU" sz="1600" dirty="0" smtClean="0"/>
              <a:t> </a:t>
            </a:r>
            <a:r>
              <a:rPr lang="ru-RU" sz="1600" dirty="0" err="1" smtClean="0"/>
              <a:t>място,като</a:t>
            </a:r>
            <a:r>
              <a:rPr lang="ru-RU" sz="1600" dirty="0" smtClean="0"/>
              <a:t> </a:t>
            </a:r>
            <a:r>
              <a:rPr lang="ru-RU" sz="1600" dirty="0" err="1" smtClean="0"/>
              <a:t>единият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предавател,а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другия</a:t>
            </a:r>
            <a:r>
              <a:rPr lang="ru-RU" sz="1600" dirty="0" smtClean="0"/>
              <a:t> приема </a:t>
            </a:r>
            <a:r>
              <a:rPr lang="ru-RU" sz="1600" dirty="0" err="1" smtClean="0"/>
              <a:t>изображението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err="1" smtClean="0"/>
              <a:t>Първите</a:t>
            </a:r>
            <a:r>
              <a:rPr lang="ru-RU" sz="1600" dirty="0" smtClean="0"/>
              <a:t> </a:t>
            </a:r>
            <a:r>
              <a:rPr lang="ru-RU" sz="1600" dirty="0" err="1" smtClean="0"/>
              <a:t>скенери</a:t>
            </a:r>
            <a:r>
              <a:rPr lang="ru-RU" sz="1600" dirty="0" smtClean="0"/>
              <a:t> се </a:t>
            </a:r>
            <a:r>
              <a:rPr lang="ru-RU" sz="1600" dirty="0" err="1" smtClean="0"/>
              <a:t>получавали</a:t>
            </a:r>
            <a:r>
              <a:rPr lang="ru-RU" sz="1600" dirty="0" smtClean="0"/>
              <a:t> и </a:t>
            </a:r>
            <a:r>
              <a:rPr lang="ru-RU" sz="1600" dirty="0" err="1" smtClean="0"/>
              <a:t>обработвали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оригинали,като</a:t>
            </a:r>
            <a:r>
              <a:rPr lang="ru-RU" sz="1600" dirty="0" smtClean="0"/>
              <a:t> почти </a:t>
            </a:r>
            <a:r>
              <a:rPr lang="ru-RU" sz="1600" dirty="0" err="1" smtClean="0"/>
              <a:t>едновремнно</a:t>
            </a:r>
            <a:r>
              <a:rPr lang="ru-RU" sz="1600" dirty="0" smtClean="0"/>
              <a:t> </a:t>
            </a:r>
            <a:r>
              <a:rPr lang="ru-RU" sz="1600" dirty="0" err="1" smtClean="0"/>
              <a:t>са</a:t>
            </a:r>
            <a:r>
              <a:rPr lang="ru-RU" sz="1600" dirty="0" smtClean="0"/>
              <a:t> </a:t>
            </a:r>
            <a:r>
              <a:rPr lang="ru-RU" sz="1600" dirty="0" err="1" smtClean="0"/>
              <a:t>ги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произвеждали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върху</a:t>
            </a:r>
            <a:r>
              <a:rPr lang="ru-RU" sz="1600" dirty="0" smtClean="0"/>
              <a:t> </a:t>
            </a:r>
            <a:r>
              <a:rPr lang="ru-RU" sz="1600" dirty="0" err="1" smtClean="0"/>
              <a:t>филми.При</a:t>
            </a:r>
            <a:r>
              <a:rPr lang="ru-RU" sz="1600" dirty="0" smtClean="0"/>
              <a:t> </a:t>
            </a:r>
            <a:r>
              <a:rPr lang="ru-RU" sz="1600" dirty="0" err="1" smtClean="0"/>
              <a:t>съвременните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настолни</a:t>
            </a:r>
            <a:r>
              <a:rPr lang="ru-RU" sz="1600" dirty="0" smtClean="0"/>
              <a:t> </a:t>
            </a:r>
            <a:r>
              <a:rPr lang="ru-RU" sz="1600" dirty="0" err="1" smtClean="0"/>
              <a:t>скенери</a:t>
            </a:r>
            <a:r>
              <a:rPr lang="ru-RU" sz="1600" dirty="0" smtClean="0"/>
              <a:t> </a:t>
            </a:r>
            <a:r>
              <a:rPr lang="ru-RU" sz="1600" dirty="0" err="1" smtClean="0"/>
              <a:t>обработката</a:t>
            </a:r>
            <a:r>
              <a:rPr lang="ru-RU" sz="1600" dirty="0" smtClean="0"/>
              <a:t> се </a:t>
            </a:r>
            <a:r>
              <a:rPr lang="ru-RU" sz="1600" dirty="0" err="1" smtClean="0"/>
              <a:t>извършва</a:t>
            </a:r>
            <a:r>
              <a:rPr lang="ru-RU" sz="1600" dirty="0" smtClean="0"/>
              <a:t> от </a:t>
            </a:r>
            <a:r>
              <a:rPr lang="ru-RU" sz="1600" dirty="0" err="1" smtClean="0"/>
              <a:t>персоналния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компютър,а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приемникът</a:t>
            </a:r>
            <a:r>
              <a:rPr lang="ru-RU" sz="1600" dirty="0" smtClean="0"/>
              <a:t> </a:t>
            </a:r>
            <a:r>
              <a:rPr lang="ru-RU" sz="1600" dirty="0" err="1" smtClean="0"/>
              <a:t>обикновенно</a:t>
            </a:r>
            <a:r>
              <a:rPr lang="ru-RU" sz="1600" dirty="0" smtClean="0"/>
              <a:t> е принтер или </a:t>
            </a:r>
            <a:r>
              <a:rPr lang="ru-RU" sz="1600" dirty="0" err="1" smtClean="0"/>
              <a:t>някакъв</a:t>
            </a:r>
            <a:r>
              <a:rPr lang="ru-RU" sz="1600" dirty="0" smtClean="0"/>
              <a:t> вид </a:t>
            </a:r>
            <a:r>
              <a:rPr lang="ru-RU" sz="1600" dirty="0" err="1" smtClean="0"/>
              <a:t>електронна</a:t>
            </a:r>
            <a:r>
              <a:rPr lang="ru-RU" sz="1600" dirty="0" smtClean="0"/>
              <a:t> </a:t>
            </a:r>
            <a:r>
              <a:rPr lang="ru-RU" sz="1600" dirty="0" err="1" smtClean="0"/>
              <a:t>медия</a:t>
            </a:r>
            <a:r>
              <a:rPr lang="ru-RU" sz="1600" dirty="0" smtClean="0"/>
              <a:t>.</a:t>
            </a:r>
            <a:endParaRPr lang="bg-BG" sz="1600" dirty="0"/>
          </a:p>
        </p:txBody>
      </p:sp>
      <p:pic>
        <p:nvPicPr>
          <p:cNvPr id="7" name="Контейнер за съдържание 6" descr="inde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659" y="2780929"/>
            <a:ext cx="3874343" cy="2592288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652120" y="764704"/>
            <a:ext cx="3250704" cy="1143000"/>
          </a:xfrm>
        </p:spPr>
        <p:txBody>
          <a:bodyPr/>
          <a:lstStyle/>
          <a:p>
            <a:r>
              <a:rPr lang="ru-RU" dirty="0" err="1" smtClean="0"/>
              <a:t>Скенер</a:t>
            </a:r>
            <a:endParaRPr lang="bg-BG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Микрофонът</a:t>
            </a:r>
            <a:r>
              <a:rPr lang="ru-RU" dirty="0" smtClean="0"/>
              <a:t> е </a:t>
            </a:r>
            <a:r>
              <a:rPr lang="ru-RU" dirty="0" err="1" smtClean="0"/>
              <a:t>устройство,което</a:t>
            </a:r>
            <a:r>
              <a:rPr lang="ru-RU" dirty="0" smtClean="0"/>
              <a:t> </a:t>
            </a:r>
            <a:r>
              <a:rPr lang="ru-RU" dirty="0" err="1" smtClean="0"/>
              <a:t>преобразува</a:t>
            </a:r>
            <a:r>
              <a:rPr lang="ru-RU" dirty="0" smtClean="0"/>
              <a:t> </a:t>
            </a:r>
            <a:r>
              <a:rPr lang="ru-RU" dirty="0" err="1" smtClean="0"/>
              <a:t>звуковия</a:t>
            </a:r>
            <a:r>
              <a:rPr lang="ru-RU" dirty="0" smtClean="0"/>
              <a:t> сигнал </a:t>
            </a:r>
            <a:r>
              <a:rPr lang="ru-RU" dirty="0" err="1" smtClean="0"/>
              <a:t>електрически.Думата</a:t>
            </a:r>
            <a:r>
              <a:rPr lang="ru-RU" dirty="0" smtClean="0"/>
              <a:t> </a:t>
            </a:r>
            <a:r>
              <a:rPr lang="ru-RU" dirty="0" err="1" smtClean="0"/>
              <a:t>има</a:t>
            </a:r>
            <a:r>
              <a:rPr lang="ru-RU" dirty="0" smtClean="0"/>
              <a:t> </a:t>
            </a:r>
            <a:r>
              <a:rPr lang="ru-RU" dirty="0" err="1" smtClean="0"/>
              <a:t>гръцки</a:t>
            </a:r>
            <a:r>
              <a:rPr lang="ru-RU" dirty="0" smtClean="0"/>
              <a:t> </a:t>
            </a:r>
            <a:r>
              <a:rPr lang="ru-RU" dirty="0" err="1" smtClean="0"/>
              <a:t>произход,от</a:t>
            </a:r>
            <a:r>
              <a:rPr lang="ru-RU" dirty="0" smtClean="0"/>
              <a:t> микро </a:t>
            </a:r>
            <a:r>
              <a:rPr lang="ru-RU" dirty="0" err="1" smtClean="0"/>
              <a:t>означаващо</a:t>
            </a:r>
            <a:r>
              <a:rPr lang="ru-RU" dirty="0" smtClean="0"/>
              <a:t> </a:t>
            </a:r>
            <a:r>
              <a:rPr lang="ru-RU" dirty="0" err="1" smtClean="0"/>
              <a:t>глас.Микрофони</a:t>
            </a:r>
            <a:r>
              <a:rPr lang="ru-RU" dirty="0" smtClean="0"/>
              <a:t> се </a:t>
            </a:r>
            <a:r>
              <a:rPr lang="ru-RU" dirty="0" err="1" smtClean="0"/>
              <a:t>използват</a:t>
            </a:r>
            <a:r>
              <a:rPr lang="ru-RU" dirty="0" smtClean="0"/>
              <a:t> в </a:t>
            </a:r>
            <a:r>
              <a:rPr lang="ru-RU" dirty="0" err="1" smtClean="0"/>
              <a:t>телефоните,радиото,телевизията</a:t>
            </a:r>
            <a:r>
              <a:rPr lang="ru-RU" dirty="0" smtClean="0"/>
              <a:t> и </a:t>
            </a:r>
            <a:r>
              <a:rPr lang="ru-RU" dirty="0" err="1" smtClean="0"/>
              <a:t>продукцията</a:t>
            </a:r>
            <a:r>
              <a:rPr lang="ru-RU" dirty="0" smtClean="0"/>
              <a:t> на </a:t>
            </a:r>
            <a:r>
              <a:rPr lang="ru-RU" dirty="0" err="1" smtClean="0"/>
              <a:t>филми</a:t>
            </a:r>
            <a:r>
              <a:rPr lang="ru-RU" dirty="0" smtClean="0"/>
              <a:t>. </a:t>
            </a:r>
            <a:endParaRPr lang="bg-BG" dirty="0"/>
          </a:p>
        </p:txBody>
      </p:sp>
      <p:pic>
        <p:nvPicPr>
          <p:cNvPr id="5" name="Контейнер за съдържание 4" descr="inde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34012" y="1124744"/>
            <a:ext cx="3386460" cy="4608512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Микрофон</a:t>
            </a:r>
            <a:endParaRPr lang="bg-BG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Джойстикът</a:t>
            </a:r>
            <a:r>
              <a:rPr lang="ru-RU" dirty="0" smtClean="0"/>
              <a:t> е </a:t>
            </a:r>
            <a:r>
              <a:rPr lang="ru-RU" dirty="0" err="1" smtClean="0"/>
              <a:t>периферно</a:t>
            </a:r>
            <a:r>
              <a:rPr lang="ru-RU" dirty="0" smtClean="0"/>
              <a:t> устройство за </a:t>
            </a:r>
            <a:r>
              <a:rPr lang="ru-RU" dirty="0" err="1" smtClean="0"/>
              <a:t>персоналния</a:t>
            </a:r>
            <a:r>
              <a:rPr lang="ru-RU" dirty="0" smtClean="0"/>
              <a:t> </a:t>
            </a:r>
            <a:r>
              <a:rPr lang="ru-RU" dirty="0" err="1" smtClean="0"/>
              <a:t>компютър</a:t>
            </a:r>
            <a:r>
              <a:rPr lang="ru-RU" dirty="0" smtClean="0"/>
              <a:t> или игра на </a:t>
            </a:r>
            <a:r>
              <a:rPr lang="ru-RU" dirty="0" err="1" smtClean="0"/>
              <a:t>конзоли.Използва</a:t>
            </a:r>
            <a:r>
              <a:rPr lang="ru-RU" dirty="0" smtClean="0"/>
              <a:t> се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уред</a:t>
            </a:r>
            <a:r>
              <a:rPr lang="ru-RU" dirty="0" smtClean="0"/>
              <a:t> за </a:t>
            </a:r>
            <a:r>
              <a:rPr lang="ru-RU" dirty="0" err="1" smtClean="0"/>
              <a:t>оправляване</a:t>
            </a:r>
            <a:r>
              <a:rPr lang="ru-RU" dirty="0" smtClean="0"/>
              <a:t> на </a:t>
            </a:r>
            <a:r>
              <a:rPr lang="ru-RU" dirty="0" err="1" smtClean="0"/>
              <a:t>компютърни</a:t>
            </a:r>
            <a:r>
              <a:rPr lang="ru-RU" dirty="0" smtClean="0"/>
              <a:t> и видео </a:t>
            </a:r>
            <a:r>
              <a:rPr lang="ru-RU" dirty="0" err="1" smtClean="0"/>
              <a:t>игри</a:t>
            </a:r>
            <a:r>
              <a:rPr lang="ru-RU" dirty="0" smtClean="0"/>
              <a:t> </a:t>
            </a:r>
            <a:r>
              <a:rPr lang="ru-RU" dirty="0" err="1" smtClean="0"/>
              <a:t>предимно</a:t>
            </a:r>
            <a:r>
              <a:rPr lang="ru-RU" dirty="0" smtClean="0"/>
              <a:t> </a:t>
            </a:r>
            <a:r>
              <a:rPr lang="ru-RU" dirty="0" err="1" smtClean="0"/>
              <a:t>полетни</a:t>
            </a:r>
            <a:r>
              <a:rPr lang="ru-RU" dirty="0" smtClean="0"/>
              <a:t> </a:t>
            </a:r>
            <a:r>
              <a:rPr lang="ru-RU" dirty="0" err="1" smtClean="0"/>
              <a:t>симолатори.Джойстиците</a:t>
            </a:r>
            <a:r>
              <a:rPr lang="ru-RU" dirty="0" smtClean="0"/>
              <a:t> се </a:t>
            </a:r>
            <a:r>
              <a:rPr lang="ru-RU" dirty="0" err="1" smtClean="0"/>
              <a:t>наричат</a:t>
            </a:r>
            <a:r>
              <a:rPr lang="ru-RU" dirty="0" smtClean="0"/>
              <a:t> и </a:t>
            </a:r>
            <a:r>
              <a:rPr lang="ru-RU" dirty="0" err="1" smtClean="0"/>
              <a:t>джойпадовете</a:t>
            </a:r>
            <a:r>
              <a:rPr lang="ru-RU" dirty="0" smtClean="0"/>
              <a:t> на </a:t>
            </a:r>
            <a:r>
              <a:rPr lang="ru-RU" dirty="0" err="1" smtClean="0"/>
              <a:t>някои</a:t>
            </a:r>
            <a:r>
              <a:rPr lang="ru-RU" dirty="0" smtClean="0"/>
              <a:t> </a:t>
            </a:r>
            <a:r>
              <a:rPr lang="ru-RU" dirty="0" err="1" smtClean="0"/>
              <a:t>игрални</a:t>
            </a:r>
            <a:r>
              <a:rPr lang="ru-RU" dirty="0" smtClean="0"/>
              <a:t> </a:t>
            </a:r>
            <a:r>
              <a:rPr lang="ru-RU" dirty="0" err="1" smtClean="0"/>
              <a:t>конзоли</a:t>
            </a:r>
            <a:r>
              <a:rPr lang="ru-RU" dirty="0" smtClean="0"/>
              <a:t>. </a:t>
            </a:r>
            <a:endParaRPr lang="bg-BG" dirty="0"/>
          </a:p>
        </p:txBody>
      </p:sp>
      <p:pic>
        <p:nvPicPr>
          <p:cNvPr id="5" name="Контейнер за съдържание 4" descr="inde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2060848"/>
            <a:ext cx="3690938" cy="3312343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Джойстик</a:t>
            </a:r>
            <a:endParaRPr lang="bg-BG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Изходни</a:t>
            </a:r>
            <a:r>
              <a:rPr lang="ru-RU" dirty="0" smtClean="0"/>
              <a:t> устройства </a:t>
            </a:r>
            <a:r>
              <a:rPr lang="ru-RU" dirty="0" err="1" smtClean="0"/>
              <a:t>са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Монитор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Слушалки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Принтер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err="1" smtClean="0"/>
              <a:t>Тонколони</a:t>
            </a:r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Изходни</a:t>
            </a:r>
            <a:r>
              <a:rPr lang="ru-RU" dirty="0" smtClean="0"/>
              <a:t> устройства</a:t>
            </a:r>
            <a:endParaRPr lang="bg-BG" dirty="0"/>
          </a:p>
        </p:txBody>
      </p:sp>
      <p:sp>
        <p:nvSpPr>
          <p:cNvPr id="4" name="Усмихнато лице 3"/>
          <p:cNvSpPr/>
          <p:nvPr/>
        </p:nvSpPr>
        <p:spPr>
          <a:xfrm>
            <a:off x="6804248" y="260648"/>
            <a:ext cx="1440160" cy="129614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За да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потребителят</a:t>
            </a:r>
            <a:r>
              <a:rPr lang="ru-RU" dirty="0" smtClean="0"/>
              <a:t> </a:t>
            </a:r>
            <a:r>
              <a:rPr lang="ru-RU" dirty="0" err="1" smtClean="0"/>
              <a:t>да</a:t>
            </a:r>
            <a:r>
              <a:rPr lang="ru-RU" dirty="0" smtClean="0"/>
              <a:t> следи за </a:t>
            </a:r>
            <a:r>
              <a:rPr lang="ru-RU" dirty="0" err="1" smtClean="0"/>
              <a:t>конкретността</a:t>
            </a:r>
            <a:r>
              <a:rPr lang="ru-RU" dirty="0" smtClean="0"/>
              <a:t> на </a:t>
            </a:r>
            <a:r>
              <a:rPr lang="ru-RU" dirty="0" err="1" smtClean="0"/>
              <a:t>работата</a:t>
            </a:r>
            <a:r>
              <a:rPr lang="ru-RU" dirty="0" smtClean="0"/>
              <a:t> </a:t>
            </a:r>
            <a:r>
              <a:rPr lang="ru-RU" dirty="0" err="1" smtClean="0"/>
              <a:t>си,да</a:t>
            </a:r>
            <a:r>
              <a:rPr lang="ru-RU" dirty="0" smtClean="0"/>
              <a:t> </a:t>
            </a:r>
            <a:r>
              <a:rPr lang="ru-RU" dirty="0" err="1" smtClean="0"/>
              <a:t>получава</a:t>
            </a:r>
            <a:r>
              <a:rPr lang="ru-RU" dirty="0" smtClean="0"/>
              <a:t> </a:t>
            </a:r>
            <a:r>
              <a:rPr lang="ru-RU" dirty="0" err="1" smtClean="0"/>
              <a:t>резултатите</a:t>
            </a:r>
            <a:r>
              <a:rPr lang="ru-RU" dirty="0" smtClean="0"/>
              <a:t> и </a:t>
            </a:r>
            <a:r>
              <a:rPr lang="ru-RU" dirty="0" err="1" smtClean="0"/>
              <a:t>изобщо</a:t>
            </a:r>
            <a:r>
              <a:rPr lang="ru-RU" dirty="0" smtClean="0"/>
              <a:t> да </a:t>
            </a:r>
            <a:r>
              <a:rPr lang="ru-RU" dirty="0" err="1" smtClean="0"/>
              <a:t>има</a:t>
            </a:r>
            <a:r>
              <a:rPr lang="ru-RU" dirty="0" smtClean="0"/>
              <a:t> </a:t>
            </a:r>
            <a:r>
              <a:rPr lang="ru-RU" dirty="0" err="1" smtClean="0"/>
              <a:t>тъй</a:t>
            </a:r>
            <a:r>
              <a:rPr lang="ru-RU" dirty="0" smtClean="0"/>
              <a:t> </a:t>
            </a:r>
            <a:r>
              <a:rPr lang="ru-RU" dirty="0" err="1" smtClean="0"/>
              <a:t>наречената</a:t>
            </a:r>
            <a:r>
              <a:rPr lang="ru-RU" dirty="0" smtClean="0"/>
              <a:t> </a:t>
            </a:r>
            <a:r>
              <a:rPr lang="ru-RU" dirty="0" err="1" smtClean="0"/>
              <a:t>обратна</a:t>
            </a:r>
            <a:r>
              <a:rPr lang="ru-RU" dirty="0" smtClean="0"/>
              <a:t> </a:t>
            </a:r>
            <a:r>
              <a:rPr lang="ru-RU" dirty="0" err="1" smtClean="0"/>
              <a:t>връзка</a:t>
            </a:r>
            <a:r>
              <a:rPr lang="ru-RU" dirty="0" smtClean="0"/>
              <a:t> с </a:t>
            </a:r>
            <a:r>
              <a:rPr lang="ru-RU" dirty="0" err="1" smtClean="0"/>
              <a:t>компютъра,нужно</a:t>
            </a:r>
            <a:r>
              <a:rPr lang="ru-RU" dirty="0" smtClean="0"/>
              <a:t> е </a:t>
            </a:r>
            <a:r>
              <a:rPr lang="ru-RU" dirty="0" err="1" smtClean="0"/>
              <a:t>устройство,което</a:t>
            </a:r>
            <a:r>
              <a:rPr lang="ru-RU" dirty="0" smtClean="0"/>
              <a:t> да </a:t>
            </a:r>
            <a:r>
              <a:rPr lang="ru-RU" dirty="0" err="1" smtClean="0"/>
              <a:t>показва</a:t>
            </a:r>
            <a:r>
              <a:rPr lang="ru-RU" dirty="0" smtClean="0"/>
              <a:t> в </a:t>
            </a:r>
            <a:r>
              <a:rPr lang="ru-RU" dirty="0" err="1" smtClean="0"/>
              <a:t>символи</a:t>
            </a:r>
            <a:r>
              <a:rPr lang="ru-RU" dirty="0" smtClean="0"/>
              <a:t> и </a:t>
            </a:r>
            <a:r>
              <a:rPr lang="ru-RU" dirty="0" err="1" smtClean="0"/>
              <a:t>образи</a:t>
            </a:r>
            <a:r>
              <a:rPr lang="ru-RU" dirty="0" smtClean="0"/>
              <a:t> в </a:t>
            </a:r>
            <a:r>
              <a:rPr lang="ru-RU" dirty="0" err="1" smtClean="0"/>
              <a:t>нужната</a:t>
            </a:r>
            <a:r>
              <a:rPr lang="ru-RU" dirty="0" smtClean="0"/>
              <a:t> </a:t>
            </a:r>
            <a:r>
              <a:rPr lang="ru-RU" dirty="0" err="1" smtClean="0"/>
              <a:t>информация.Такова</a:t>
            </a:r>
            <a:r>
              <a:rPr lang="ru-RU" dirty="0" smtClean="0"/>
              <a:t> устройство е </a:t>
            </a:r>
            <a:r>
              <a:rPr lang="ru-RU" dirty="0" err="1" smtClean="0"/>
              <a:t>мониторът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 smtClean="0"/>
              <a:t>практиката</a:t>
            </a:r>
            <a:r>
              <a:rPr lang="ru-RU" dirty="0" smtClean="0"/>
              <a:t> се </a:t>
            </a:r>
            <a:r>
              <a:rPr lang="ru-RU" dirty="0" err="1" smtClean="0"/>
              <a:t>използват</a:t>
            </a:r>
            <a:r>
              <a:rPr lang="ru-RU" dirty="0" smtClean="0"/>
              <a:t> </a:t>
            </a:r>
            <a:r>
              <a:rPr lang="ru-RU" dirty="0" err="1" smtClean="0"/>
              <a:t>монитори</a:t>
            </a:r>
            <a:r>
              <a:rPr lang="ru-RU" dirty="0" smtClean="0"/>
              <a:t> от </a:t>
            </a:r>
            <a:r>
              <a:rPr lang="ru-RU" dirty="0" err="1" smtClean="0"/>
              <a:t>различни</a:t>
            </a:r>
            <a:r>
              <a:rPr lang="ru-RU" dirty="0" smtClean="0"/>
              <a:t> </a:t>
            </a:r>
            <a:r>
              <a:rPr lang="ru-RU" dirty="0" err="1" smtClean="0"/>
              <a:t>видове</a:t>
            </a:r>
            <a:r>
              <a:rPr lang="ru-RU" dirty="0" smtClean="0"/>
              <a:t> </a:t>
            </a:r>
            <a:r>
              <a:rPr lang="ru-RU" dirty="0" err="1" smtClean="0"/>
              <a:t>както</a:t>
            </a:r>
            <a:r>
              <a:rPr lang="ru-RU" dirty="0" smtClean="0"/>
              <a:t> по </a:t>
            </a:r>
            <a:r>
              <a:rPr lang="ru-RU" dirty="0" err="1" smtClean="0"/>
              <a:t>възможности</a:t>
            </a:r>
            <a:r>
              <a:rPr lang="ru-RU" dirty="0" smtClean="0"/>
              <a:t> за </a:t>
            </a:r>
            <a:r>
              <a:rPr lang="ru-RU" dirty="0" err="1" smtClean="0"/>
              <a:t>представяне</a:t>
            </a:r>
            <a:r>
              <a:rPr lang="ru-RU" dirty="0" smtClean="0"/>
              <a:t> на </a:t>
            </a:r>
            <a:r>
              <a:rPr lang="ru-RU" dirty="0" err="1" smtClean="0"/>
              <a:t>информацията,така</a:t>
            </a:r>
            <a:r>
              <a:rPr lang="ru-RU" dirty="0" smtClean="0"/>
              <a:t> и по </a:t>
            </a:r>
            <a:r>
              <a:rPr lang="ru-RU" dirty="0" err="1" smtClean="0"/>
              <a:t>външна</a:t>
            </a:r>
            <a:r>
              <a:rPr lang="ru-RU" dirty="0" smtClean="0"/>
              <a:t> </a:t>
            </a:r>
            <a:r>
              <a:rPr lang="ru-RU" dirty="0" err="1" smtClean="0"/>
              <a:t>форма,размери,начин</a:t>
            </a:r>
            <a:r>
              <a:rPr lang="ru-RU" dirty="0" smtClean="0"/>
              <a:t> на захранване и </a:t>
            </a:r>
            <a:r>
              <a:rPr lang="ru-RU" dirty="0" err="1" smtClean="0"/>
              <a:t>други.Всички</a:t>
            </a:r>
            <a:r>
              <a:rPr lang="ru-RU" dirty="0" smtClean="0"/>
              <a:t> те </a:t>
            </a:r>
            <a:r>
              <a:rPr lang="ru-RU" dirty="0" err="1" smtClean="0"/>
              <a:t>имат</a:t>
            </a:r>
            <a:r>
              <a:rPr lang="ru-RU" dirty="0" smtClean="0"/>
              <a:t> </a:t>
            </a:r>
            <a:r>
              <a:rPr lang="ru-RU" dirty="0" err="1" smtClean="0"/>
              <a:t>екрани</a:t>
            </a:r>
            <a:r>
              <a:rPr lang="ru-RU" dirty="0" smtClean="0"/>
              <a:t> и </a:t>
            </a:r>
            <a:r>
              <a:rPr lang="ru-RU" dirty="0" err="1" smtClean="0"/>
              <a:t>органи</a:t>
            </a:r>
            <a:r>
              <a:rPr lang="ru-RU" dirty="0" smtClean="0"/>
              <a:t> за </a:t>
            </a:r>
            <a:r>
              <a:rPr lang="ru-RU" dirty="0" err="1" smtClean="0"/>
              <a:t>оправление.Мониторите</a:t>
            </a:r>
            <a:r>
              <a:rPr lang="ru-RU" dirty="0" smtClean="0"/>
              <a:t> </a:t>
            </a:r>
            <a:r>
              <a:rPr lang="ru-RU" dirty="0" err="1" smtClean="0"/>
              <a:t>биват</a:t>
            </a:r>
            <a:r>
              <a:rPr lang="ru-RU" dirty="0" smtClean="0"/>
              <a:t> </a:t>
            </a:r>
            <a:r>
              <a:rPr lang="ru-RU" dirty="0" err="1" smtClean="0"/>
              <a:t>черно-бели</a:t>
            </a:r>
            <a:r>
              <a:rPr lang="ru-RU" dirty="0" smtClean="0"/>
              <a:t> и </a:t>
            </a:r>
            <a:r>
              <a:rPr lang="ru-RU" dirty="0" err="1" smtClean="0"/>
              <a:t>цветни.Цветните</a:t>
            </a:r>
            <a:r>
              <a:rPr lang="ru-RU" dirty="0" smtClean="0"/>
              <a:t> </a:t>
            </a:r>
            <a:r>
              <a:rPr lang="ru-RU" dirty="0" err="1" smtClean="0"/>
              <a:t>монитори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да се </a:t>
            </a:r>
            <a:r>
              <a:rPr lang="ru-RU" dirty="0" err="1" smtClean="0"/>
              <a:t>използват</a:t>
            </a:r>
            <a:r>
              <a:rPr lang="ru-RU" dirty="0" smtClean="0"/>
              <a:t> и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черно-бяло</a:t>
            </a:r>
            <a:r>
              <a:rPr lang="ru-RU" dirty="0" smtClean="0"/>
              <a:t>.</a:t>
            </a:r>
            <a:endParaRPr lang="bg-BG" dirty="0"/>
          </a:p>
        </p:txBody>
      </p:sp>
      <p:pic>
        <p:nvPicPr>
          <p:cNvPr id="5" name="Контейнер за съдържание 4" descr="inde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132856"/>
            <a:ext cx="3219202" cy="3379018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</a:t>
            </a:r>
            <a:endParaRPr lang="bg-BG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Слушалките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устройство за </a:t>
            </a:r>
            <a:r>
              <a:rPr lang="ru-RU" dirty="0" err="1" smtClean="0"/>
              <a:t>индивидуално</a:t>
            </a:r>
            <a:r>
              <a:rPr lang="ru-RU" dirty="0" smtClean="0"/>
              <a:t> </a:t>
            </a:r>
            <a:r>
              <a:rPr lang="ru-RU" dirty="0" err="1" smtClean="0"/>
              <a:t>слушане</a:t>
            </a:r>
            <a:r>
              <a:rPr lang="ru-RU" dirty="0" smtClean="0"/>
              <a:t> на </a:t>
            </a:r>
            <a:r>
              <a:rPr lang="ru-RU" dirty="0" err="1" smtClean="0"/>
              <a:t>музика</a:t>
            </a:r>
            <a:r>
              <a:rPr lang="ru-RU" dirty="0" smtClean="0"/>
              <a:t>, </a:t>
            </a:r>
            <a:r>
              <a:rPr lang="ru-RU" dirty="0" err="1" smtClean="0"/>
              <a:t>реч</a:t>
            </a:r>
            <a:r>
              <a:rPr lang="ru-RU" dirty="0" smtClean="0"/>
              <a:t> или друг звуков сигнал. В комбинация с микрофон </a:t>
            </a:r>
            <a:r>
              <a:rPr lang="ru-RU" dirty="0" err="1" smtClean="0"/>
              <a:t>могат</a:t>
            </a:r>
            <a:r>
              <a:rPr lang="ru-RU" dirty="0" smtClean="0"/>
              <a:t> да служат </a:t>
            </a:r>
            <a:r>
              <a:rPr lang="ru-RU" dirty="0" err="1" smtClean="0"/>
              <a:t>като</a:t>
            </a:r>
            <a:r>
              <a:rPr lang="ru-RU" dirty="0" smtClean="0"/>
              <a:t> телефон. </a:t>
            </a:r>
            <a:r>
              <a:rPr lang="ru-RU" dirty="0" err="1" smtClean="0"/>
              <a:t>Слушалки</a:t>
            </a:r>
            <a:r>
              <a:rPr lang="ru-RU" dirty="0" smtClean="0"/>
              <a:t> се носят и в </a:t>
            </a:r>
            <a:r>
              <a:rPr lang="ru-RU" dirty="0" err="1" smtClean="0"/>
              <a:t>звукозаписните</a:t>
            </a:r>
            <a:r>
              <a:rPr lang="ru-RU" dirty="0" smtClean="0"/>
              <a:t> студия. </a:t>
            </a:r>
            <a:r>
              <a:rPr lang="ru-RU" dirty="0" err="1" smtClean="0"/>
              <a:t>Могат</a:t>
            </a:r>
            <a:r>
              <a:rPr lang="ru-RU" dirty="0" smtClean="0"/>
              <a:t> да се </a:t>
            </a:r>
            <a:r>
              <a:rPr lang="ru-RU" dirty="0" err="1" smtClean="0"/>
              <a:t>използват</a:t>
            </a:r>
            <a:r>
              <a:rPr lang="ru-RU" dirty="0" smtClean="0"/>
              <a:t> </a:t>
            </a:r>
            <a:r>
              <a:rPr lang="ru-RU" dirty="0" err="1" smtClean="0"/>
              <a:t>със</a:t>
            </a:r>
            <a:r>
              <a:rPr lang="ru-RU" dirty="0" smtClean="0"/>
              <a:t> CD, DVD, </a:t>
            </a:r>
            <a:r>
              <a:rPr lang="ru-RU" dirty="0" err="1" smtClean="0"/>
              <a:t>компютър</a:t>
            </a:r>
            <a:r>
              <a:rPr lang="ru-RU" dirty="0" smtClean="0"/>
              <a:t> и </a:t>
            </a:r>
            <a:r>
              <a:rPr lang="ru-RU" dirty="0" err="1" smtClean="0"/>
              <a:t>други</a:t>
            </a:r>
            <a:r>
              <a:rPr lang="ru-RU" dirty="0" smtClean="0"/>
              <a:t>. </a:t>
            </a:r>
            <a:r>
              <a:rPr lang="ru-RU" dirty="0" err="1" smtClean="0"/>
              <a:t>Най-важните</a:t>
            </a:r>
            <a:r>
              <a:rPr lang="ru-RU" dirty="0" smtClean="0"/>
              <a:t> им характеристики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честотен</a:t>
            </a:r>
            <a:r>
              <a:rPr lang="ru-RU" dirty="0" smtClean="0"/>
              <a:t> диапазон, </a:t>
            </a:r>
            <a:r>
              <a:rPr lang="ru-RU" dirty="0" err="1" smtClean="0"/>
              <a:t>чувствителност</a:t>
            </a:r>
            <a:r>
              <a:rPr lang="ru-RU" dirty="0" smtClean="0"/>
              <a:t>, </a:t>
            </a:r>
            <a:r>
              <a:rPr lang="ru-RU" dirty="0" err="1" smtClean="0"/>
              <a:t>съпротивление</a:t>
            </a:r>
            <a:r>
              <a:rPr lang="ru-RU" dirty="0" smtClean="0"/>
              <a:t> и </a:t>
            </a:r>
            <a:r>
              <a:rPr lang="ru-RU" dirty="0" err="1" smtClean="0"/>
              <a:t>максимална</a:t>
            </a:r>
            <a:r>
              <a:rPr lang="ru-RU" dirty="0" smtClean="0"/>
              <a:t> </a:t>
            </a:r>
            <a:r>
              <a:rPr lang="ru-RU" dirty="0" err="1" smtClean="0"/>
              <a:t>мощност</a:t>
            </a:r>
            <a:r>
              <a:rPr lang="ru-RU" dirty="0" smtClean="0"/>
              <a:t>.</a:t>
            </a:r>
            <a:endParaRPr lang="bg-BG" dirty="0"/>
          </a:p>
        </p:txBody>
      </p:sp>
      <p:pic>
        <p:nvPicPr>
          <p:cNvPr id="5" name="Контейнер за съдържание 4" descr="inde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80000" y="1916832"/>
            <a:ext cx="3524448" cy="3248099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Слушалки</a:t>
            </a:r>
            <a:endParaRPr lang="bg-BG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395536" y="188640"/>
            <a:ext cx="4038600" cy="6264696"/>
          </a:xfrm>
        </p:spPr>
        <p:txBody>
          <a:bodyPr>
            <a:normAutofit fontScale="55000" lnSpcReduction="20000"/>
          </a:bodyPr>
          <a:lstStyle/>
          <a:p>
            <a:r>
              <a:rPr lang="ru-RU" sz="3100" dirty="0" err="1" smtClean="0"/>
              <a:t>Принтерите</a:t>
            </a:r>
            <a:r>
              <a:rPr lang="ru-RU" sz="3100" dirty="0" smtClean="0"/>
              <a:t> </a:t>
            </a:r>
            <a:r>
              <a:rPr lang="ru-RU" sz="3100" dirty="0" err="1" smtClean="0"/>
              <a:t>са</a:t>
            </a:r>
            <a:r>
              <a:rPr lang="ru-RU" sz="3100" dirty="0" smtClean="0"/>
              <a:t> </a:t>
            </a:r>
            <a:r>
              <a:rPr lang="ru-RU" sz="3100" dirty="0" err="1" smtClean="0"/>
              <a:t>компютърни</a:t>
            </a:r>
            <a:r>
              <a:rPr lang="ru-RU" sz="3100" dirty="0" smtClean="0"/>
              <a:t> </a:t>
            </a:r>
            <a:r>
              <a:rPr lang="ru-RU" sz="3100" dirty="0" err="1" smtClean="0"/>
              <a:t>периферни</a:t>
            </a:r>
            <a:r>
              <a:rPr lang="ru-RU" sz="3100" dirty="0" smtClean="0"/>
              <a:t> </a:t>
            </a:r>
            <a:r>
              <a:rPr lang="ru-RU" sz="3100" dirty="0" err="1" smtClean="0"/>
              <a:t>устройства,които</a:t>
            </a:r>
            <a:r>
              <a:rPr lang="ru-RU" sz="3100" dirty="0" smtClean="0"/>
              <a:t> служат за </a:t>
            </a:r>
            <a:r>
              <a:rPr lang="ru-RU" sz="3100" dirty="0" err="1" smtClean="0"/>
              <a:t>отпечетване</a:t>
            </a:r>
            <a:r>
              <a:rPr lang="ru-RU" sz="3100" dirty="0" smtClean="0"/>
              <a:t> на хартия(</a:t>
            </a:r>
            <a:r>
              <a:rPr lang="ru-RU" sz="3100" dirty="0" err="1" smtClean="0"/>
              <a:t>понякога</a:t>
            </a:r>
            <a:r>
              <a:rPr lang="ru-RU" sz="3100" dirty="0" smtClean="0"/>
              <a:t> и на </a:t>
            </a:r>
            <a:r>
              <a:rPr lang="ru-RU" sz="3100" dirty="0" err="1" smtClean="0"/>
              <a:t>други</a:t>
            </a:r>
            <a:r>
              <a:rPr lang="ru-RU" sz="3100" dirty="0" smtClean="0"/>
              <a:t> </a:t>
            </a:r>
            <a:r>
              <a:rPr lang="ru-RU" sz="3100" dirty="0" err="1" smtClean="0"/>
              <a:t>материали</a:t>
            </a:r>
            <a:r>
              <a:rPr lang="ru-RU" sz="3100" dirty="0" smtClean="0"/>
              <a:t>)</a:t>
            </a:r>
            <a:r>
              <a:rPr lang="ru-RU" sz="3100" dirty="0" err="1" smtClean="0"/>
              <a:t>на</a:t>
            </a:r>
            <a:r>
              <a:rPr lang="ru-RU" sz="3100" dirty="0" smtClean="0"/>
              <a:t> </a:t>
            </a:r>
            <a:r>
              <a:rPr lang="ru-RU" sz="3100" dirty="0" err="1" smtClean="0"/>
              <a:t>документи,които</a:t>
            </a:r>
            <a:r>
              <a:rPr lang="ru-RU" sz="3100" dirty="0" smtClean="0"/>
              <a:t> </a:t>
            </a:r>
            <a:r>
              <a:rPr lang="ru-RU" sz="3100" dirty="0" err="1" smtClean="0"/>
              <a:t>могат</a:t>
            </a:r>
            <a:r>
              <a:rPr lang="ru-RU" sz="3100" dirty="0" smtClean="0"/>
              <a:t> да </a:t>
            </a:r>
            <a:r>
              <a:rPr lang="ru-RU" sz="3100" dirty="0" err="1" smtClean="0"/>
              <a:t>вклучват</a:t>
            </a:r>
            <a:r>
              <a:rPr lang="ru-RU" sz="3100" dirty="0" smtClean="0"/>
              <a:t> текст и </a:t>
            </a:r>
            <a:r>
              <a:rPr lang="ru-RU" sz="3100" dirty="0" err="1" smtClean="0"/>
              <a:t>изображения.Повечето</a:t>
            </a:r>
            <a:r>
              <a:rPr lang="ru-RU" sz="3100" dirty="0" smtClean="0"/>
              <a:t> </a:t>
            </a:r>
            <a:r>
              <a:rPr lang="ru-RU" sz="3100" dirty="0" err="1" smtClean="0"/>
              <a:t>принтери</a:t>
            </a:r>
            <a:r>
              <a:rPr lang="ru-RU" sz="3100" dirty="0" smtClean="0"/>
              <a:t> се </a:t>
            </a:r>
            <a:r>
              <a:rPr lang="ru-RU" sz="3100" dirty="0" err="1" smtClean="0"/>
              <a:t>използват</a:t>
            </a:r>
            <a:r>
              <a:rPr lang="ru-RU" sz="3100" dirty="0" smtClean="0"/>
              <a:t> </a:t>
            </a:r>
            <a:r>
              <a:rPr lang="ru-RU" sz="3100" dirty="0" err="1" smtClean="0"/>
              <a:t>като</a:t>
            </a:r>
            <a:r>
              <a:rPr lang="ru-RU" sz="3100" dirty="0" smtClean="0"/>
              <a:t> </a:t>
            </a:r>
            <a:r>
              <a:rPr lang="ru-RU" sz="3100" dirty="0" err="1" smtClean="0"/>
              <a:t>периферни</a:t>
            </a:r>
            <a:r>
              <a:rPr lang="ru-RU" sz="3100" dirty="0" smtClean="0"/>
              <a:t> </a:t>
            </a:r>
            <a:r>
              <a:rPr lang="ru-RU" sz="3100" dirty="0" err="1" smtClean="0"/>
              <a:t>устройства,прикачени</a:t>
            </a:r>
            <a:r>
              <a:rPr lang="ru-RU" sz="3100" dirty="0" smtClean="0"/>
              <a:t> с </a:t>
            </a:r>
            <a:r>
              <a:rPr lang="ru-RU" sz="3100" dirty="0" err="1" smtClean="0"/>
              <a:t>кабел</a:t>
            </a:r>
            <a:r>
              <a:rPr lang="ru-RU" sz="3100" dirty="0" smtClean="0"/>
              <a:t> само </a:t>
            </a:r>
            <a:r>
              <a:rPr lang="ru-RU" sz="3100" dirty="0" err="1" smtClean="0"/>
              <a:t>към</a:t>
            </a:r>
            <a:r>
              <a:rPr lang="ru-RU" sz="3100" dirty="0" smtClean="0"/>
              <a:t> един </a:t>
            </a:r>
            <a:r>
              <a:rPr lang="ru-RU" sz="3100" dirty="0" err="1" smtClean="0"/>
              <a:t>персонален</a:t>
            </a:r>
            <a:r>
              <a:rPr lang="ru-RU" sz="3100" dirty="0" smtClean="0"/>
              <a:t> </a:t>
            </a:r>
            <a:r>
              <a:rPr lang="ru-RU" sz="3100" dirty="0" err="1" smtClean="0"/>
              <a:t>компютър.Други</a:t>
            </a:r>
            <a:r>
              <a:rPr lang="ru-RU" sz="3100" dirty="0" smtClean="0"/>
              <a:t> </a:t>
            </a:r>
            <a:r>
              <a:rPr lang="ru-RU" sz="3100" dirty="0" err="1" smtClean="0"/>
              <a:t>принтери,а</a:t>
            </a:r>
            <a:r>
              <a:rPr lang="ru-RU" sz="3100" dirty="0" smtClean="0"/>
              <a:t> </a:t>
            </a:r>
            <a:r>
              <a:rPr lang="ru-RU" sz="3100" dirty="0" err="1" smtClean="0"/>
              <a:t>работят</a:t>
            </a:r>
            <a:r>
              <a:rPr lang="ru-RU" sz="3100" dirty="0" smtClean="0"/>
              <a:t> с </a:t>
            </a:r>
            <a:r>
              <a:rPr lang="ru-RU" sz="3100" dirty="0" err="1" smtClean="0"/>
              <a:t>вграден</a:t>
            </a:r>
            <a:r>
              <a:rPr lang="ru-RU" sz="3100" dirty="0" smtClean="0"/>
              <a:t> </a:t>
            </a:r>
            <a:r>
              <a:rPr lang="ru-RU" sz="3100" dirty="0" err="1" smtClean="0"/>
              <a:t>мрежов</a:t>
            </a:r>
            <a:r>
              <a:rPr lang="ru-RU" sz="3100" dirty="0" smtClean="0"/>
              <a:t> </a:t>
            </a:r>
            <a:r>
              <a:rPr lang="ru-RU" sz="3100" dirty="0" err="1" smtClean="0"/>
              <a:t>интерфейс,като</a:t>
            </a:r>
            <a:r>
              <a:rPr lang="ru-RU" sz="3100" dirty="0" smtClean="0"/>
              <a:t> </a:t>
            </a:r>
            <a:r>
              <a:rPr lang="ru-RU" sz="3100" dirty="0" err="1" smtClean="0"/>
              <a:t>обслужват</a:t>
            </a:r>
            <a:r>
              <a:rPr lang="ru-RU" sz="3100" dirty="0" smtClean="0"/>
              <a:t> </a:t>
            </a:r>
            <a:r>
              <a:rPr lang="ru-RU" sz="3100" dirty="0" err="1" smtClean="0"/>
              <a:t>едновременно</a:t>
            </a:r>
            <a:r>
              <a:rPr lang="ru-RU" sz="3100" dirty="0" smtClean="0"/>
              <a:t> много </a:t>
            </a:r>
            <a:r>
              <a:rPr lang="ru-RU" sz="3100" dirty="0" err="1" smtClean="0"/>
              <a:t>потребители.Много</a:t>
            </a:r>
            <a:r>
              <a:rPr lang="ru-RU" sz="3100" dirty="0" smtClean="0"/>
              <a:t> </a:t>
            </a:r>
            <a:r>
              <a:rPr lang="ru-RU" sz="3100" dirty="0" err="1" smtClean="0"/>
              <a:t>съвремени</a:t>
            </a:r>
            <a:r>
              <a:rPr lang="ru-RU" sz="3100" dirty="0" smtClean="0"/>
              <a:t> </a:t>
            </a:r>
            <a:r>
              <a:rPr lang="ru-RU" sz="3100" dirty="0" err="1" smtClean="0"/>
              <a:t>принтери</a:t>
            </a:r>
            <a:r>
              <a:rPr lang="ru-RU" sz="3100" dirty="0" smtClean="0"/>
              <a:t> </a:t>
            </a:r>
            <a:r>
              <a:rPr lang="ru-RU" sz="3100" dirty="0" err="1" smtClean="0"/>
              <a:t>могат,от</a:t>
            </a:r>
            <a:r>
              <a:rPr lang="ru-RU" sz="3100" dirty="0" smtClean="0"/>
              <a:t> </a:t>
            </a:r>
            <a:r>
              <a:rPr lang="ru-RU" sz="3100" dirty="0" err="1" smtClean="0"/>
              <a:t>цифровия</a:t>
            </a:r>
            <a:r>
              <a:rPr lang="ru-RU" sz="3100" dirty="0" smtClean="0"/>
              <a:t> </a:t>
            </a:r>
            <a:r>
              <a:rPr lang="ru-RU" sz="3100" dirty="0" err="1" smtClean="0"/>
              <a:t>носител</a:t>
            </a:r>
            <a:r>
              <a:rPr lang="ru-RU" sz="3100" dirty="0" smtClean="0"/>
              <a:t> </a:t>
            </a:r>
            <a:r>
              <a:rPr lang="ru-RU" sz="3100" dirty="0" err="1" smtClean="0"/>
              <a:t>мултимедийна</a:t>
            </a:r>
            <a:r>
              <a:rPr lang="ru-RU" sz="3100" dirty="0" smtClean="0"/>
              <a:t> </a:t>
            </a:r>
            <a:r>
              <a:rPr lang="ru-RU" sz="3100" dirty="0" err="1" smtClean="0"/>
              <a:t>флаш</a:t>
            </a:r>
            <a:r>
              <a:rPr lang="ru-RU" sz="3100" dirty="0" smtClean="0"/>
              <a:t> </a:t>
            </a:r>
            <a:r>
              <a:rPr lang="ru-RU" sz="3100" dirty="0" err="1" smtClean="0"/>
              <a:t>карта,USB</a:t>
            </a:r>
            <a:r>
              <a:rPr lang="ru-RU" sz="3100" dirty="0" smtClean="0"/>
              <a:t> </a:t>
            </a:r>
            <a:r>
              <a:rPr lang="ru-RU" sz="3100" dirty="0" err="1" smtClean="0"/>
              <a:t>флаш,скенер,цифров</a:t>
            </a:r>
            <a:r>
              <a:rPr lang="ru-RU" sz="3100" dirty="0" smtClean="0"/>
              <a:t> </a:t>
            </a:r>
            <a:r>
              <a:rPr lang="ru-RU" sz="3100" dirty="0" err="1" smtClean="0"/>
              <a:t>фотоапарат</a:t>
            </a:r>
            <a:r>
              <a:rPr lang="ru-RU" sz="3100" dirty="0" smtClean="0"/>
              <a:t> или </a:t>
            </a:r>
            <a:r>
              <a:rPr lang="ru-RU" sz="3100" dirty="0" err="1" smtClean="0"/>
              <a:t>камера,без</a:t>
            </a:r>
            <a:r>
              <a:rPr lang="ru-RU" sz="3100" dirty="0" smtClean="0"/>
              <a:t> </a:t>
            </a:r>
            <a:r>
              <a:rPr lang="ru-RU" sz="3100" dirty="0" err="1" smtClean="0"/>
              <a:t>връзка</a:t>
            </a:r>
            <a:r>
              <a:rPr lang="ru-RU" sz="3100" dirty="0" smtClean="0"/>
              <a:t> с </a:t>
            </a:r>
            <a:r>
              <a:rPr lang="ru-RU" sz="3100" dirty="0" err="1" smtClean="0"/>
              <a:t>компютър,да</a:t>
            </a:r>
            <a:r>
              <a:rPr lang="ru-RU" sz="3100" dirty="0" smtClean="0"/>
              <a:t> </a:t>
            </a:r>
            <a:r>
              <a:rPr lang="ru-RU" sz="3100" dirty="0" err="1" smtClean="0"/>
              <a:t>възпроизвеждат</a:t>
            </a:r>
            <a:r>
              <a:rPr lang="ru-RU" sz="3100" dirty="0" smtClean="0"/>
              <a:t> </a:t>
            </a:r>
            <a:r>
              <a:rPr lang="ru-RU" sz="3100" dirty="0" err="1" smtClean="0"/>
              <a:t>електронни</a:t>
            </a:r>
            <a:r>
              <a:rPr lang="ru-RU" sz="3100" dirty="0" smtClean="0"/>
              <a:t> </a:t>
            </a:r>
            <a:r>
              <a:rPr lang="ru-RU" sz="3100" dirty="0" err="1" smtClean="0"/>
              <a:t>документи.Принтер</a:t>
            </a:r>
            <a:r>
              <a:rPr lang="ru-RU" sz="3100" dirty="0" smtClean="0"/>
              <a:t> </a:t>
            </a:r>
            <a:r>
              <a:rPr lang="ru-RU" sz="3100" dirty="0" err="1" smtClean="0"/>
              <a:t>комбиниран</a:t>
            </a:r>
            <a:r>
              <a:rPr lang="ru-RU" sz="3100" dirty="0" smtClean="0"/>
              <a:t> в </a:t>
            </a:r>
            <a:r>
              <a:rPr lang="ru-RU" sz="3100" dirty="0" err="1" smtClean="0"/>
              <a:t>едно</a:t>
            </a:r>
            <a:r>
              <a:rPr lang="ru-RU" sz="3100" dirty="0" smtClean="0"/>
              <a:t> устройство </a:t>
            </a:r>
            <a:r>
              <a:rPr lang="ru-RU" sz="3100" dirty="0" err="1" smtClean="0"/>
              <a:t>със</a:t>
            </a:r>
            <a:r>
              <a:rPr lang="ru-RU" sz="3100" dirty="0" smtClean="0"/>
              <a:t> </a:t>
            </a:r>
            <a:r>
              <a:rPr lang="ru-RU" sz="3100" dirty="0" err="1" smtClean="0"/>
              <a:t>скенер,факс</a:t>
            </a:r>
            <a:r>
              <a:rPr lang="ru-RU" sz="3100" dirty="0" smtClean="0"/>
              <a:t> и копир се </a:t>
            </a:r>
            <a:r>
              <a:rPr lang="ru-RU" sz="3100" dirty="0" err="1" smtClean="0"/>
              <a:t>нарича</a:t>
            </a:r>
            <a:r>
              <a:rPr lang="ru-RU" sz="3100" dirty="0" smtClean="0"/>
              <a:t> </a:t>
            </a:r>
            <a:r>
              <a:rPr lang="ru-RU" sz="3100" dirty="0" err="1" smtClean="0"/>
              <a:t>мултифункционално</a:t>
            </a:r>
            <a:r>
              <a:rPr lang="ru-RU" sz="3100" dirty="0" smtClean="0"/>
              <a:t> устройство</a:t>
            </a:r>
            <a:r>
              <a:rPr lang="ru-RU" dirty="0" smtClean="0"/>
              <a:t>.</a:t>
            </a:r>
            <a:br>
              <a:rPr lang="ru-RU" dirty="0" smtClean="0"/>
            </a:br>
            <a:endParaRPr lang="bg-BG" dirty="0"/>
          </a:p>
        </p:txBody>
      </p:sp>
      <p:pic>
        <p:nvPicPr>
          <p:cNvPr id="5" name="Контейнер за съдържание 4" descr="index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36096" y="2348880"/>
            <a:ext cx="3266827" cy="3024336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499992" y="404664"/>
            <a:ext cx="3384376" cy="1143000"/>
          </a:xfrm>
        </p:spPr>
        <p:txBody>
          <a:bodyPr/>
          <a:lstStyle/>
          <a:p>
            <a:r>
              <a:rPr lang="ru-RU" dirty="0" smtClean="0"/>
              <a:t>Принтер</a:t>
            </a:r>
            <a:endParaRPr lang="bg-BG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Тонколонколона</a:t>
            </a:r>
            <a:r>
              <a:rPr lang="ru-RU" dirty="0" smtClean="0"/>
              <a:t> е озвучено </a:t>
            </a:r>
            <a:r>
              <a:rPr lang="ru-RU" dirty="0" err="1" smtClean="0"/>
              <a:t>тяло,групов</a:t>
            </a:r>
            <a:r>
              <a:rPr lang="ru-RU" dirty="0" smtClean="0"/>
              <a:t> линеен </a:t>
            </a:r>
            <a:r>
              <a:rPr lang="ru-RU" dirty="0" err="1" smtClean="0"/>
              <a:t>излъчвател.В</a:t>
            </a:r>
            <a:r>
              <a:rPr lang="ru-RU" dirty="0" smtClean="0"/>
              <a:t> </a:t>
            </a:r>
            <a:r>
              <a:rPr lang="ru-RU" dirty="0" err="1" smtClean="0"/>
              <a:t>плътно</a:t>
            </a:r>
            <a:r>
              <a:rPr lang="ru-RU" dirty="0" smtClean="0"/>
              <a:t> затворена </a:t>
            </a:r>
            <a:r>
              <a:rPr lang="ru-RU" dirty="0" err="1" smtClean="0"/>
              <a:t>отзатд</a:t>
            </a:r>
            <a:r>
              <a:rPr lang="ru-RU" dirty="0" smtClean="0"/>
              <a:t> </a:t>
            </a:r>
            <a:r>
              <a:rPr lang="ru-RU" dirty="0" err="1" smtClean="0"/>
              <a:t>удължена</a:t>
            </a:r>
            <a:r>
              <a:rPr lang="ru-RU" dirty="0" smtClean="0"/>
              <a:t> </a:t>
            </a:r>
            <a:r>
              <a:rPr lang="ru-RU" dirty="0" err="1" smtClean="0"/>
              <a:t>кутия</a:t>
            </a:r>
            <a:r>
              <a:rPr lang="ru-RU" dirty="0" smtClean="0"/>
              <a:t> на </a:t>
            </a:r>
            <a:r>
              <a:rPr lang="ru-RU" dirty="0" err="1" smtClean="0"/>
              <a:t>една</a:t>
            </a:r>
            <a:r>
              <a:rPr lang="ru-RU" dirty="0" smtClean="0"/>
              <a:t> линия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монтирани</a:t>
            </a:r>
            <a:r>
              <a:rPr lang="ru-RU" dirty="0" smtClean="0"/>
              <a:t> </a:t>
            </a:r>
            <a:r>
              <a:rPr lang="ru-RU" dirty="0" err="1" smtClean="0"/>
              <a:t>няколко</a:t>
            </a:r>
            <a:r>
              <a:rPr lang="ru-RU" dirty="0" smtClean="0"/>
              <a:t> </a:t>
            </a:r>
            <a:r>
              <a:rPr lang="ru-RU" dirty="0" err="1" smtClean="0"/>
              <a:t>еднакви</a:t>
            </a:r>
            <a:r>
              <a:rPr lang="ru-RU" dirty="0" smtClean="0"/>
              <a:t> </a:t>
            </a:r>
            <a:r>
              <a:rPr lang="ru-RU" dirty="0" err="1" smtClean="0"/>
              <a:t>високоговорителя.За</a:t>
            </a:r>
            <a:r>
              <a:rPr lang="ru-RU" dirty="0" smtClean="0"/>
              <a:t> равномерно </a:t>
            </a:r>
            <a:r>
              <a:rPr lang="ru-RU" dirty="0" err="1" smtClean="0"/>
              <a:t>разпределяне</a:t>
            </a:r>
            <a:r>
              <a:rPr lang="ru-RU" dirty="0" smtClean="0"/>
              <a:t> на </a:t>
            </a:r>
            <a:r>
              <a:rPr lang="ru-RU" dirty="0" err="1" smtClean="0"/>
              <a:t>акустичната</a:t>
            </a:r>
            <a:r>
              <a:rPr lang="ru-RU" dirty="0" smtClean="0"/>
              <a:t> </a:t>
            </a:r>
            <a:r>
              <a:rPr lang="ru-RU" dirty="0" err="1" smtClean="0"/>
              <a:t>мощност</a:t>
            </a:r>
            <a:r>
              <a:rPr lang="ru-RU" dirty="0" smtClean="0"/>
              <a:t> </a:t>
            </a:r>
            <a:r>
              <a:rPr lang="ru-RU" dirty="0" err="1" smtClean="0"/>
              <a:t>във</a:t>
            </a:r>
            <a:r>
              <a:rPr lang="ru-RU" dirty="0" smtClean="0"/>
              <a:t> </a:t>
            </a:r>
            <a:r>
              <a:rPr lang="ru-RU" dirty="0" err="1" smtClean="0"/>
              <a:t>вертикална</a:t>
            </a:r>
            <a:r>
              <a:rPr lang="ru-RU" dirty="0" smtClean="0"/>
              <a:t> равнина </a:t>
            </a:r>
            <a:r>
              <a:rPr lang="ru-RU" dirty="0" err="1" smtClean="0"/>
              <a:t>акустичната</a:t>
            </a:r>
            <a:r>
              <a:rPr lang="ru-RU" dirty="0" smtClean="0"/>
              <a:t> ос на </a:t>
            </a:r>
            <a:r>
              <a:rPr lang="ru-RU" dirty="0" err="1" smtClean="0"/>
              <a:t>звуковата</a:t>
            </a:r>
            <a:r>
              <a:rPr lang="ru-RU" dirty="0" smtClean="0"/>
              <a:t> колона се </a:t>
            </a:r>
            <a:r>
              <a:rPr lang="ru-RU" dirty="0" err="1" smtClean="0"/>
              <a:t>насочва</a:t>
            </a:r>
            <a:r>
              <a:rPr lang="ru-RU" dirty="0" smtClean="0"/>
              <a:t> </a:t>
            </a:r>
            <a:r>
              <a:rPr lang="ru-RU" dirty="0" err="1" smtClean="0"/>
              <a:t>към</a:t>
            </a:r>
            <a:r>
              <a:rPr lang="ru-RU" dirty="0" smtClean="0"/>
              <a:t> </a:t>
            </a:r>
            <a:r>
              <a:rPr lang="ru-RU" dirty="0" err="1" smtClean="0"/>
              <a:t>най-далечната</a:t>
            </a:r>
            <a:r>
              <a:rPr lang="ru-RU" dirty="0" smtClean="0"/>
              <a:t> </a:t>
            </a:r>
            <a:r>
              <a:rPr lang="ru-RU" dirty="0" err="1" smtClean="0"/>
              <a:t>озвучавана</a:t>
            </a:r>
            <a:r>
              <a:rPr lang="ru-RU" dirty="0" smtClean="0"/>
              <a:t> точка.</a:t>
            </a:r>
            <a:endParaRPr lang="bg-BG" dirty="0"/>
          </a:p>
        </p:txBody>
      </p:sp>
      <p:pic>
        <p:nvPicPr>
          <p:cNvPr id="5" name="Контейнер за съдържание 4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57850" y="1556792"/>
            <a:ext cx="3486150" cy="4536504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Тонколони </a:t>
            </a:r>
            <a:endParaRPr lang="bg-BG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67544" y="404664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Компютърно захранване ALINE 480 вата.</a:t>
            </a:r>
            <a:endParaRPr lang="bg-BG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half" idx="3"/>
          </p:nvPr>
        </p:nvSpPr>
        <p:spPr>
          <a:xfrm>
            <a:off x="4860032" y="260648"/>
            <a:ext cx="4041775" cy="5760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ALINE </a:t>
            </a:r>
            <a:r>
              <a:rPr lang="bg-BG" dirty="0" smtClean="0"/>
              <a:t>захранване от вътре.</a:t>
            </a:r>
            <a:endParaRPr lang="bg-BG" dirty="0"/>
          </a:p>
        </p:txBody>
      </p:sp>
      <p:pic>
        <p:nvPicPr>
          <p:cNvPr id="7" name="Контейнер за съдържание 6" descr="220px-Aline480W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72816"/>
            <a:ext cx="3960440" cy="3528392"/>
          </a:xfrm>
        </p:spPr>
      </p:pic>
      <p:pic>
        <p:nvPicPr>
          <p:cNvPr id="8" name="Контейнер за съдържание 7" descr="220px-ALINEINSID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60032" y="1844824"/>
            <a:ext cx="3672408" cy="3528391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3800" dirty="0" smtClean="0"/>
              <a:t>Монитор (или </a:t>
            </a:r>
            <a:r>
              <a:rPr lang="ru-RU" sz="3800" dirty="0" err="1" smtClean="0"/>
              <a:t>още</a:t>
            </a:r>
            <a:r>
              <a:rPr lang="ru-RU" sz="3800" dirty="0" smtClean="0"/>
              <a:t> дисплей, </a:t>
            </a:r>
            <a:r>
              <a:rPr lang="ru-RU" sz="3800" dirty="0" err="1" smtClean="0"/>
              <a:t>екран</a:t>
            </a:r>
            <a:r>
              <a:rPr lang="ru-RU" sz="3800" dirty="0" smtClean="0"/>
              <a:t>) </a:t>
            </a:r>
            <a:r>
              <a:rPr lang="ru-RU" sz="3800" dirty="0" err="1" smtClean="0"/>
              <a:t>e</a:t>
            </a:r>
            <a:r>
              <a:rPr lang="ru-RU" sz="3800" dirty="0" smtClean="0"/>
              <a:t> устройство за </a:t>
            </a:r>
            <a:r>
              <a:rPr lang="ru-RU" sz="3800" dirty="0" err="1" smtClean="0"/>
              <a:t>изобразяване</a:t>
            </a:r>
            <a:r>
              <a:rPr lang="ru-RU" sz="3800" dirty="0" smtClean="0"/>
              <a:t> на информация </a:t>
            </a:r>
            <a:r>
              <a:rPr lang="ru-RU" sz="3800" dirty="0" err="1" smtClean="0"/>
              <a:t>във</a:t>
            </a:r>
            <a:r>
              <a:rPr lang="ru-RU" sz="3800" dirty="0" smtClean="0"/>
              <a:t> визуален или тактилен вид. </a:t>
            </a:r>
            <a:r>
              <a:rPr lang="ru-RU" sz="3800" dirty="0" err="1" smtClean="0"/>
              <a:t>Повечето</a:t>
            </a:r>
            <a:r>
              <a:rPr lang="ru-RU" sz="3800" dirty="0" smtClean="0"/>
              <a:t> </a:t>
            </a:r>
            <a:r>
              <a:rPr lang="ru-RU" sz="3800" dirty="0" err="1" smtClean="0"/>
              <a:t>монитори</a:t>
            </a:r>
            <a:r>
              <a:rPr lang="ru-RU" sz="3800" dirty="0" smtClean="0"/>
              <a:t> </a:t>
            </a:r>
            <a:r>
              <a:rPr lang="ru-RU" sz="3800" dirty="0" err="1" smtClean="0"/>
              <a:t>доскоро</a:t>
            </a:r>
            <a:r>
              <a:rPr lang="ru-RU" sz="3800" dirty="0" smtClean="0"/>
              <a:t> </a:t>
            </a:r>
            <a:r>
              <a:rPr lang="ru-RU" sz="3800" dirty="0" err="1" smtClean="0"/>
              <a:t>имаха</a:t>
            </a:r>
            <a:r>
              <a:rPr lang="ru-RU" sz="3800" dirty="0" smtClean="0"/>
              <a:t> </a:t>
            </a:r>
            <a:r>
              <a:rPr lang="ru-RU" sz="3800" dirty="0" err="1" smtClean="0"/>
              <a:t>катодно-лъчева</a:t>
            </a:r>
            <a:r>
              <a:rPr lang="ru-RU" sz="3800" dirty="0" smtClean="0"/>
              <a:t> </a:t>
            </a:r>
            <a:r>
              <a:rPr lang="ru-RU" sz="3800" dirty="0" err="1" smtClean="0"/>
              <a:t>тръба</a:t>
            </a:r>
            <a:r>
              <a:rPr lang="ru-RU" sz="3800" dirty="0" smtClean="0"/>
              <a:t> и формата на </a:t>
            </a:r>
            <a:r>
              <a:rPr lang="ru-RU" sz="3800" dirty="0" err="1" smtClean="0"/>
              <a:t>голяма</a:t>
            </a:r>
            <a:r>
              <a:rPr lang="ru-RU" sz="3800" dirty="0" smtClean="0"/>
              <a:t> </a:t>
            </a:r>
            <a:r>
              <a:rPr lang="ru-RU" sz="3800" dirty="0" err="1" smtClean="0"/>
              <a:t>кутия</a:t>
            </a:r>
            <a:r>
              <a:rPr lang="ru-RU" sz="3800" dirty="0" smtClean="0"/>
              <a:t> с </a:t>
            </a:r>
            <a:r>
              <a:rPr lang="ru-RU" sz="3800" dirty="0" err="1" smtClean="0"/>
              <a:t>екран</a:t>
            </a:r>
            <a:r>
              <a:rPr lang="ru-RU" sz="3800" dirty="0" smtClean="0"/>
              <a:t>, но от </a:t>
            </a:r>
            <a:r>
              <a:rPr lang="ru-RU" sz="3800" dirty="0" err="1" smtClean="0"/>
              <a:t>няколко</a:t>
            </a:r>
            <a:r>
              <a:rPr lang="ru-RU" sz="3800" dirty="0" smtClean="0"/>
              <a:t> </a:t>
            </a:r>
            <a:r>
              <a:rPr lang="ru-RU" sz="3800" dirty="0" err="1" smtClean="0"/>
              <a:t>години</a:t>
            </a:r>
            <a:r>
              <a:rPr lang="ru-RU" sz="3800" dirty="0" smtClean="0"/>
              <a:t> се </a:t>
            </a:r>
            <a:r>
              <a:rPr lang="ru-RU" sz="3800" dirty="0" err="1" smtClean="0"/>
              <a:t>увеличава</a:t>
            </a:r>
            <a:r>
              <a:rPr lang="ru-RU" sz="3800" dirty="0" smtClean="0"/>
              <a:t> </a:t>
            </a:r>
            <a:r>
              <a:rPr lang="ru-RU" sz="3800" dirty="0" err="1" smtClean="0"/>
              <a:t>използването</a:t>
            </a:r>
            <a:r>
              <a:rPr lang="ru-RU" sz="3800" dirty="0" smtClean="0"/>
              <a:t> на </a:t>
            </a:r>
            <a:r>
              <a:rPr lang="ru-RU" sz="3800" dirty="0" err="1" smtClean="0"/>
              <a:t>екрани</a:t>
            </a:r>
            <a:r>
              <a:rPr lang="ru-RU" sz="3800" dirty="0" smtClean="0"/>
              <a:t> с </a:t>
            </a:r>
            <a:r>
              <a:rPr lang="ru-RU" sz="3800" dirty="0" err="1" smtClean="0"/>
              <a:t>течни</a:t>
            </a:r>
            <a:r>
              <a:rPr lang="ru-RU" sz="3800" dirty="0" smtClean="0"/>
              <a:t> </a:t>
            </a:r>
            <a:r>
              <a:rPr lang="ru-RU" sz="3800" dirty="0" err="1" smtClean="0"/>
              <a:t>кристали</a:t>
            </a:r>
            <a:r>
              <a:rPr lang="ru-RU" sz="3800" dirty="0" smtClean="0"/>
              <a:t> (LCD) и </a:t>
            </a:r>
            <a:r>
              <a:rPr lang="ru-RU" sz="3800" dirty="0" err="1" smtClean="0"/>
              <a:t>плазмени</a:t>
            </a:r>
            <a:r>
              <a:rPr lang="ru-RU" sz="3800" dirty="0" smtClean="0"/>
              <a:t> </a:t>
            </a:r>
            <a:r>
              <a:rPr lang="ru-RU" sz="3800" dirty="0" err="1" smtClean="0"/>
              <a:t>екрани</a:t>
            </a:r>
            <a:r>
              <a:rPr lang="ru-RU" sz="3800" dirty="0" smtClean="0"/>
              <a:t>, </a:t>
            </a:r>
            <a:r>
              <a:rPr lang="ru-RU" sz="3800" dirty="0" err="1" smtClean="0"/>
              <a:t>които</a:t>
            </a:r>
            <a:r>
              <a:rPr lang="ru-RU" sz="3800" dirty="0" smtClean="0"/>
              <a:t> </a:t>
            </a:r>
            <a:r>
              <a:rPr lang="ru-RU" sz="3800" dirty="0" err="1" smtClean="0"/>
              <a:t>са</a:t>
            </a:r>
            <a:r>
              <a:rPr lang="ru-RU" sz="3800" dirty="0" smtClean="0"/>
              <a:t> </a:t>
            </a:r>
            <a:r>
              <a:rPr lang="ru-RU" sz="3800" dirty="0" err="1" smtClean="0"/>
              <a:t>по-компактни</a:t>
            </a:r>
            <a:r>
              <a:rPr lang="ru-RU" sz="3800" dirty="0" smtClean="0"/>
              <a:t>. За </a:t>
            </a:r>
            <a:r>
              <a:rPr lang="ru-RU" sz="3800" dirty="0" err="1" smtClean="0"/>
              <a:t>разлика</a:t>
            </a:r>
            <a:r>
              <a:rPr lang="ru-RU" sz="3800" dirty="0" smtClean="0"/>
              <a:t> от телевизора, </a:t>
            </a:r>
            <a:r>
              <a:rPr lang="ru-RU" sz="3800" dirty="0" err="1" smtClean="0"/>
              <a:t>мониторът</a:t>
            </a:r>
            <a:r>
              <a:rPr lang="ru-RU" sz="3800" dirty="0" smtClean="0"/>
              <a:t> </a:t>
            </a:r>
            <a:r>
              <a:rPr lang="ru-RU" sz="3800" dirty="0" err="1" smtClean="0"/>
              <a:t>няма</a:t>
            </a:r>
            <a:r>
              <a:rPr lang="ru-RU" sz="3800" dirty="0" smtClean="0"/>
              <a:t> </a:t>
            </a:r>
            <a:r>
              <a:rPr lang="ru-RU" sz="3800" dirty="0" err="1" smtClean="0"/>
              <a:t>тунер</a:t>
            </a:r>
            <a:r>
              <a:rPr lang="ru-RU" sz="3800" dirty="0" smtClean="0"/>
              <a:t> и </a:t>
            </a:r>
            <a:r>
              <a:rPr lang="ru-RU" sz="3800" dirty="0" err="1" smtClean="0"/>
              <a:t>обикновено</a:t>
            </a:r>
            <a:r>
              <a:rPr lang="ru-RU" sz="3800" dirty="0" smtClean="0"/>
              <a:t> е с </a:t>
            </a:r>
            <a:r>
              <a:rPr lang="ru-RU" sz="3800" dirty="0" err="1" smtClean="0"/>
              <a:t>по-висока</a:t>
            </a:r>
            <a:r>
              <a:rPr lang="ru-RU" sz="3800" dirty="0" smtClean="0"/>
              <a:t> </a:t>
            </a:r>
            <a:r>
              <a:rPr lang="ru-RU" sz="3800" dirty="0" err="1" smtClean="0"/>
              <a:t>разделителна</a:t>
            </a:r>
            <a:r>
              <a:rPr lang="ru-RU" sz="3800" dirty="0" smtClean="0"/>
              <a:t> способности </a:t>
            </a:r>
            <a:r>
              <a:rPr lang="ru-RU" sz="3800" dirty="0" err="1" smtClean="0"/>
              <a:t>честота</a:t>
            </a:r>
            <a:r>
              <a:rPr lang="ru-RU" sz="3800" dirty="0" smtClean="0"/>
              <a:t> на </a:t>
            </a:r>
            <a:r>
              <a:rPr lang="ru-RU" sz="3800" dirty="0" err="1" smtClean="0"/>
              <a:t>опресняване</a:t>
            </a:r>
            <a:r>
              <a:rPr lang="ru-RU" sz="3800" dirty="0" smtClean="0"/>
              <a:t>(при </a:t>
            </a:r>
            <a:r>
              <a:rPr lang="ru-RU" sz="3800" dirty="0" err="1" smtClean="0"/>
              <a:t>лъчевите</a:t>
            </a:r>
            <a:r>
              <a:rPr lang="ru-RU" sz="3800" dirty="0" smtClean="0"/>
              <a:t> </a:t>
            </a:r>
            <a:r>
              <a:rPr lang="ru-RU" sz="3800" dirty="0" err="1" smtClean="0"/>
              <a:t>монитори</a:t>
            </a:r>
            <a:r>
              <a:rPr lang="ru-RU" sz="3800" dirty="0" smtClean="0"/>
              <a:t>). При </a:t>
            </a:r>
            <a:r>
              <a:rPr lang="ru-RU" sz="3800" dirty="0" err="1" smtClean="0"/>
              <a:t>телевизорите</a:t>
            </a:r>
            <a:r>
              <a:rPr lang="ru-RU" sz="3800" dirty="0" smtClean="0"/>
              <a:t> </a:t>
            </a:r>
            <a:r>
              <a:rPr lang="ru-RU" sz="3800" dirty="0" err="1" smtClean="0"/>
              <a:t>обаче</a:t>
            </a:r>
            <a:r>
              <a:rPr lang="ru-RU" sz="3800" dirty="0" smtClean="0"/>
              <a:t> </a:t>
            </a:r>
            <a:r>
              <a:rPr lang="ru-RU" sz="3800" dirty="0" err="1" smtClean="0"/>
              <a:t>също</a:t>
            </a:r>
            <a:r>
              <a:rPr lang="ru-RU" sz="3800" dirty="0" smtClean="0"/>
              <a:t> се </a:t>
            </a:r>
            <a:r>
              <a:rPr lang="ru-RU" sz="3800" dirty="0" err="1" smtClean="0"/>
              <a:t>въвежда</a:t>
            </a:r>
            <a:r>
              <a:rPr lang="ru-RU" sz="3800" dirty="0" smtClean="0"/>
              <a:t> </a:t>
            </a:r>
            <a:r>
              <a:rPr lang="ru-RU" sz="3800" dirty="0" err="1" smtClean="0"/>
              <a:t>висока</a:t>
            </a:r>
            <a:r>
              <a:rPr lang="ru-RU" sz="3800" dirty="0" smtClean="0"/>
              <a:t> </a:t>
            </a:r>
            <a:r>
              <a:rPr lang="ru-RU" sz="3800" dirty="0" err="1" smtClean="0"/>
              <a:t>разделителна</a:t>
            </a:r>
            <a:r>
              <a:rPr lang="ru-RU" sz="3800" dirty="0" smtClean="0"/>
              <a:t> </a:t>
            </a:r>
            <a:r>
              <a:rPr lang="ru-RU" sz="3800" dirty="0" err="1" smtClean="0"/>
              <a:t>способност</a:t>
            </a:r>
            <a:r>
              <a:rPr lang="ru-RU" sz="3800" dirty="0" smtClean="0"/>
              <a:t> </a:t>
            </a:r>
            <a:r>
              <a:rPr lang="ru-RU" sz="3800" dirty="0" err="1" smtClean="0"/>
              <a:t>заради</a:t>
            </a:r>
            <a:r>
              <a:rPr lang="ru-RU" sz="3800" dirty="0" smtClean="0"/>
              <a:t> </a:t>
            </a:r>
            <a:r>
              <a:rPr lang="ru-RU" sz="3800" dirty="0" err="1" smtClean="0"/>
              <a:t>новите</a:t>
            </a:r>
            <a:r>
              <a:rPr lang="ru-RU" sz="3800" dirty="0" smtClean="0"/>
              <a:t> технологии за видео </a:t>
            </a:r>
            <a:r>
              <a:rPr lang="ru-RU" sz="3800" dirty="0" err="1" smtClean="0"/>
              <a:t>дискове</a:t>
            </a:r>
            <a:r>
              <a:rPr lang="ru-RU" sz="3800" dirty="0" smtClean="0"/>
              <a:t> и </a:t>
            </a:r>
            <a:r>
              <a:rPr lang="ru-RU" sz="3800" dirty="0" err="1" smtClean="0"/>
              <a:t>телевизионни</a:t>
            </a:r>
            <a:r>
              <a:rPr lang="ru-RU" sz="3800" dirty="0" smtClean="0"/>
              <a:t> </a:t>
            </a:r>
            <a:r>
              <a:rPr lang="ru-RU" sz="3800" dirty="0" err="1" smtClean="0"/>
              <a:t>програми</a:t>
            </a:r>
            <a:r>
              <a:rPr lang="ru-RU" sz="3800" dirty="0" smtClean="0"/>
              <a:t> с </a:t>
            </a:r>
            <a:r>
              <a:rPr lang="ru-RU" sz="3800" dirty="0" err="1" smtClean="0"/>
              <a:t>висока</a:t>
            </a:r>
            <a:r>
              <a:rPr lang="ru-RU" sz="3800" dirty="0" smtClean="0"/>
              <a:t> </a:t>
            </a:r>
            <a:r>
              <a:rPr lang="ru-RU" sz="3800" dirty="0" err="1" smtClean="0"/>
              <a:t>разделителна</a:t>
            </a:r>
            <a:r>
              <a:rPr lang="ru-RU" sz="3800" dirty="0" smtClean="0"/>
              <a:t> </a:t>
            </a:r>
            <a:r>
              <a:rPr lang="ru-RU" sz="3800" dirty="0" err="1" smtClean="0"/>
              <a:t>способност</a:t>
            </a:r>
            <a:r>
              <a:rPr lang="ru-RU" sz="3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3800" dirty="0" err="1" smtClean="0"/>
              <a:t>Най-често</a:t>
            </a:r>
            <a:r>
              <a:rPr lang="ru-RU" sz="3800" dirty="0" smtClean="0"/>
              <a:t> под термина монитор се </a:t>
            </a:r>
            <a:r>
              <a:rPr lang="ru-RU" sz="3800" dirty="0" err="1" smtClean="0"/>
              <a:t>разбира</a:t>
            </a:r>
            <a:r>
              <a:rPr lang="ru-RU" sz="3800" dirty="0" smtClean="0"/>
              <a:t> </a:t>
            </a:r>
            <a:r>
              <a:rPr lang="ru-RU" sz="3800" dirty="0" err="1" smtClean="0"/>
              <a:t>изходното</a:t>
            </a:r>
            <a:r>
              <a:rPr lang="ru-RU" sz="3800" dirty="0" smtClean="0"/>
              <a:t> устройство на </a:t>
            </a:r>
            <a:r>
              <a:rPr lang="ru-RU" sz="3800" dirty="0" err="1" smtClean="0"/>
              <a:t>компютър</a:t>
            </a:r>
            <a:r>
              <a:rPr lang="ru-RU" sz="3800" dirty="0" smtClean="0"/>
              <a:t>. Той </a:t>
            </a:r>
            <a:r>
              <a:rPr lang="ru-RU" sz="3800" dirty="0" err="1" smtClean="0"/>
              <a:t>осигурява</a:t>
            </a:r>
            <a:r>
              <a:rPr lang="ru-RU" sz="3800" dirty="0" smtClean="0"/>
              <a:t> </a:t>
            </a:r>
            <a:r>
              <a:rPr lang="ru-RU" sz="3800" dirty="0" err="1" smtClean="0"/>
              <a:t>моментално</a:t>
            </a:r>
            <a:r>
              <a:rPr lang="ru-RU" sz="3800" dirty="0" smtClean="0"/>
              <a:t> </a:t>
            </a:r>
            <a:r>
              <a:rPr lang="ru-RU" sz="3800" dirty="0" err="1" smtClean="0"/>
              <a:t>потвърждение</a:t>
            </a:r>
            <a:r>
              <a:rPr lang="ru-RU" sz="3800" dirty="0" smtClean="0"/>
              <a:t> на </a:t>
            </a:r>
            <a:r>
              <a:rPr lang="ru-RU" sz="3800" dirty="0" err="1" smtClean="0"/>
              <a:t>това</a:t>
            </a:r>
            <a:r>
              <a:rPr lang="ru-RU" sz="3800" dirty="0" smtClean="0"/>
              <a:t>, което правите чрез </a:t>
            </a:r>
            <a:r>
              <a:rPr lang="ru-RU" sz="3800" dirty="0" err="1" smtClean="0"/>
              <a:t>входните</a:t>
            </a:r>
            <a:r>
              <a:rPr lang="ru-RU" sz="3800" dirty="0" smtClean="0"/>
              <a:t> устройства (мишка, клавиатура и др.) </a:t>
            </a:r>
            <a:r>
              <a:rPr lang="ru-RU" sz="3800" dirty="0" err="1" smtClean="0"/>
              <a:t>като</a:t>
            </a:r>
            <a:r>
              <a:rPr lang="ru-RU" sz="3800" dirty="0" smtClean="0"/>
              <a:t> </a:t>
            </a:r>
            <a:r>
              <a:rPr lang="ru-RU" sz="3800" dirty="0" err="1" smtClean="0"/>
              <a:t>показва</a:t>
            </a:r>
            <a:r>
              <a:rPr lang="ru-RU" sz="3800" dirty="0" smtClean="0"/>
              <a:t> текст и графика, </a:t>
            </a:r>
            <a:r>
              <a:rPr lang="ru-RU" sz="3800" dirty="0" err="1" smtClean="0"/>
              <a:t>докато</a:t>
            </a:r>
            <a:r>
              <a:rPr lang="ru-RU" sz="3800" dirty="0" smtClean="0"/>
              <a:t> </a:t>
            </a:r>
            <a:r>
              <a:rPr lang="ru-RU" sz="3800" dirty="0" err="1" smtClean="0"/>
              <a:t>работите</a:t>
            </a:r>
            <a:r>
              <a:rPr lang="ru-RU" sz="3800" dirty="0" smtClean="0"/>
              <a:t> или играете.</a:t>
            </a:r>
          </a:p>
          <a:p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Монитор</a:t>
            </a:r>
            <a:endParaRPr lang="bg-BG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>
          <a:xfrm>
            <a:off x="0" y="0"/>
            <a:ext cx="5616624" cy="5544616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err="1" smtClean="0"/>
              <a:t>Мониторите</a:t>
            </a:r>
            <a:r>
              <a:rPr lang="ru-RU" sz="6400" dirty="0" smtClean="0"/>
              <a:t> </a:t>
            </a:r>
            <a:r>
              <a:rPr lang="ru-RU" sz="6400" dirty="0" err="1" smtClean="0"/>
              <a:t>са</a:t>
            </a:r>
            <a:r>
              <a:rPr lang="ru-RU" sz="6400" dirty="0" smtClean="0"/>
              <a:t> изминали </a:t>
            </a:r>
            <a:r>
              <a:rPr lang="ru-RU" sz="6400" dirty="0" err="1" smtClean="0"/>
              <a:t>дълъг</a:t>
            </a:r>
            <a:r>
              <a:rPr lang="ru-RU" sz="6400" dirty="0" smtClean="0"/>
              <a:t> </a:t>
            </a:r>
            <a:r>
              <a:rPr lang="ru-RU" sz="6400" dirty="0" err="1" smtClean="0"/>
              <a:t>път</a:t>
            </a:r>
            <a:r>
              <a:rPr lang="ru-RU" sz="6400" dirty="0" smtClean="0"/>
              <a:t> от </a:t>
            </a:r>
            <a:r>
              <a:rPr lang="ru-RU" sz="6400" dirty="0" err="1" smtClean="0"/>
              <a:t>времето</a:t>
            </a:r>
            <a:r>
              <a:rPr lang="ru-RU" sz="6400" dirty="0" smtClean="0"/>
              <a:t> на </a:t>
            </a:r>
            <a:r>
              <a:rPr lang="ru-RU" sz="6400" dirty="0" err="1" smtClean="0"/>
              <a:t>мигащите</a:t>
            </a:r>
            <a:r>
              <a:rPr lang="ru-RU" sz="6400" dirty="0" smtClean="0"/>
              <a:t> в зелено </a:t>
            </a:r>
            <a:r>
              <a:rPr lang="ru-RU" sz="6400" dirty="0" err="1" smtClean="0"/>
              <a:t>екрани</a:t>
            </a:r>
            <a:r>
              <a:rPr lang="ru-RU" sz="6400" dirty="0" smtClean="0"/>
              <a:t> на </a:t>
            </a:r>
            <a:r>
              <a:rPr lang="ru-RU" sz="6400" dirty="0" err="1" smtClean="0"/>
              <a:t>компютърните</a:t>
            </a:r>
            <a:r>
              <a:rPr lang="ru-RU" sz="6400" dirty="0" smtClean="0"/>
              <a:t> </a:t>
            </a:r>
            <a:r>
              <a:rPr lang="ru-RU" sz="6400" dirty="0" err="1" smtClean="0"/>
              <a:t>системи</a:t>
            </a:r>
            <a:r>
              <a:rPr lang="ru-RU" sz="6400" dirty="0" smtClean="0"/>
              <a:t> от 70-те </a:t>
            </a:r>
            <a:r>
              <a:rPr lang="ru-RU" sz="6400" dirty="0" err="1" smtClean="0"/>
              <a:t>години</a:t>
            </a:r>
            <a:r>
              <a:rPr lang="ru-RU" sz="6400" dirty="0" smtClean="0"/>
              <a:t> на ХХ век, </a:t>
            </a:r>
            <a:r>
              <a:rPr lang="ru-RU" sz="6400" dirty="0" err="1" smtClean="0"/>
              <a:t>изобразяващи</a:t>
            </a:r>
            <a:r>
              <a:rPr lang="ru-RU" sz="6400" dirty="0" smtClean="0"/>
              <a:t> само текст в един </a:t>
            </a:r>
            <a:r>
              <a:rPr lang="ru-RU" sz="6400" dirty="0" err="1" smtClean="0"/>
              <a:t>цвят</a:t>
            </a:r>
            <a:r>
              <a:rPr lang="ru-RU" sz="6400" dirty="0" smtClean="0"/>
              <a:t>.</a:t>
            </a:r>
          </a:p>
          <a:p>
            <a:r>
              <a:rPr lang="ru-RU" sz="6400" dirty="0" err="1" smtClean="0"/>
              <a:t>През</a:t>
            </a:r>
            <a:r>
              <a:rPr lang="ru-RU" sz="6400" dirty="0" smtClean="0"/>
              <a:t> 1981 г. IBM </a:t>
            </a:r>
            <a:r>
              <a:rPr lang="ru-RU" sz="6400" dirty="0" err="1" smtClean="0"/>
              <a:t>представя</a:t>
            </a:r>
            <a:r>
              <a:rPr lang="ru-RU" sz="6400" dirty="0" smtClean="0"/>
              <a:t> </a:t>
            </a:r>
            <a:r>
              <a:rPr lang="ru-RU" sz="6400" b="1" dirty="0" err="1" smtClean="0"/>
              <a:t>Color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Graphics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Adapter</a:t>
            </a:r>
            <a:r>
              <a:rPr lang="ru-RU" sz="6400" dirty="0" smtClean="0"/>
              <a:t> (CGA), </a:t>
            </a:r>
            <a:r>
              <a:rPr lang="ru-RU" sz="6400" dirty="0" err="1" smtClean="0"/>
              <a:t>който</a:t>
            </a:r>
            <a:r>
              <a:rPr lang="ru-RU" sz="6400" dirty="0" smtClean="0"/>
              <a:t> е способен да </a:t>
            </a:r>
            <a:r>
              <a:rPr lang="ru-RU" sz="6400" dirty="0" err="1" smtClean="0"/>
              <a:t>възпроизведе</a:t>
            </a:r>
            <a:r>
              <a:rPr lang="ru-RU" sz="6400" dirty="0" smtClean="0"/>
              <a:t> </a:t>
            </a:r>
            <a:r>
              <a:rPr lang="ru-RU" sz="6400" dirty="0" err="1" smtClean="0"/>
              <a:t>четири</a:t>
            </a:r>
            <a:r>
              <a:rPr lang="ru-RU" sz="6400" dirty="0" smtClean="0"/>
              <a:t> </a:t>
            </a:r>
            <a:r>
              <a:rPr lang="ru-RU" sz="6400" dirty="0" err="1" smtClean="0"/>
              <a:t>цвята</a:t>
            </a:r>
            <a:r>
              <a:rPr lang="ru-RU" sz="6400" dirty="0" smtClean="0"/>
              <a:t>, и </a:t>
            </a:r>
            <a:r>
              <a:rPr lang="ru-RU" sz="6400" dirty="0" err="1" smtClean="0"/>
              <a:t>постига</a:t>
            </a:r>
            <a:r>
              <a:rPr lang="ru-RU" sz="6400" dirty="0" smtClean="0"/>
              <a:t> </a:t>
            </a:r>
            <a:r>
              <a:rPr lang="ru-RU" sz="6400" dirty="0" err="1" smtClean="0"/>
              <a:t>максимална</a:t>
            </a:r>
            <a:r>
              <a:rPr lang="ru-RU" sz="6400" dirty="0" smtClean="0"/>
              <a:t> резолюция от 320 </a:t>
            </a:r>
            <a:r>
              <a:rPr lang="ru-RU" sz="6400" dirty="0" err="1" smtClean="0"/>
              <a:t>пиксела</a:t>
            </a:r>
            <a:r>
              <a:rPr lang="ru-RU" sz="6400" dirty="0" smtClean="0"/>
              <a:t> </a:t>
            </a:r>
            <a:r>
              <a:rPr lang="ru-RU" sz="6400" dirty="0" err="1" smtClean="0"/>
              <a:t>хоризонтално</a:t>
            </a:r>
            <a:r>
              <a:rPr lang="ru-RU" sz="6400" dirty="0" smtClean="0"/>
              <a:t> на 200 </a:t>
            </a:r>
            <a:r>
              <a:rPr lang="ru-RU" sz="6400" dirty="0" err="1" smtClean="0"/>
              <a:t>пиксела</a:t>
            </a:r>
            <a:r>
              <a:rPr lang="ru-RU" sz="6400" dirty="0" smtClean="0"/>
              <a:t> </a:t>
            </a:r>
            <a:r>
              <a:rPr lang="ru-RU" sz="6400" dirty="0" err="1" smtClean="0"/>
              <a:t>вертикално</a:t>
            </a:r>
            <a:r>
              <a:rPr lang="ru-RU" sz="6400" dirty="0" smtClean="0"/>
              <a:t>.</a:t>
            </a:r>
          </a:p>
          <a:p>
            <a:r>
              <a:rPr lang="ru-RU" sz="6400" dirty="0" err="1" smtClean="0"/>
              <a:t>През</a:t>
            </a:r>
            <a:r>
              <a:rPr lang="ru-RU" sz="6400" dirty="0" smtClean="0"/>
              <a:t> 1984 г. IBM представят </a:t>
            </a:r>
            <a:r>
              <a:rPr lang="ru-RU" sz="6400" b="1" dirty="0" err="1" smtClean="0"/>
              <a:t>Enhanced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Graphics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Adapter</a:t>
            </a:r>
            <a:r>
              <a:rPr lang="ru-RU" sz="6400" dirty="0" smtClean="0"/>
              <a:t> (EGA) </a:t>
            </a:r>
            <a:r>
              <a:rPr lang="ru-RU" sz="6400" dirty="0" err="1" smtClean="0"/>
              <a:t>екран</a:t>
            </a:r>
            <a:r>
              <a:rPr lang="ru-RU" sz="6400" dirty="0" smtClean="0"/>
              <a:t>. </a:t>
            </a:r>
            <a:r>
              <a:rPr lang="ru-RU" sz="6400" dirty="0" err="1" smtClean="0"/>
              <a:t>Тази</a:t>
            </a:r>
            <a:r>
              <a:rPr lang="ru-RU" sz="6400" dirty="0" smtClean="0"/>
              <a:t> технология </a:t>
            </a:r>
            <a:r>
              <a:rPr lang="ru-RU" sz="6400" dirty="0" err="1" smtClean="0"/>
              <a:t>позволява</a:t>
            </a:r>
            <a:r>
              <a:rPr lang="ru-RU" sz="6400" dirty="0" smtClean="0"/>
              <a:t> до 16 </a:t>
            </a:r>
            <a:r>
              <a:rPr lang="ru-RU" sz="6400" dirty="0" err="1" smtClean="0"/>
              <a:t>различни</a:t>
            </a:r>
            <a:r>
              <a:rPr lang="ru-RU" sz="6400" dirty="0" smtClean="0"/>
              <a:t> </a:t>
            </a:r>
            <a:r>
              <a:rPr lang="ru-RU" sz="6400" dirty="0" err="1" smtClean="0"/>
              <a:t>цветове</a:t>
            </a:r>
            <a:r>
              <a:rPr lang="ru-RU" sz="6400" dirty="0" smtClean="0"/>
              <a:t> и </a:t>
            </a:r>
            <a:r>
              <a:rPr lang="ru-RU" sz="6400" dirty="0" err="1" smtClean="0"/>
              <a:t>увеличава</a:t>
            </a:r>
            <a:r>
              <a:rPr lang="ru-RU" sz="6400" dirty="0" smtClean="0"/>
              <a:t> </a:t>
            </a:r>
            <a:r>
              <a:rPr lang="ru-RU" sz="6400" dirty="0" err="1" smtClean="0"/>
              <a:t>резолюцията</a:t>
            </a:r>
            <a:r>
              <a:rPr lang="ru-RU" sz="6400" dirty="0" smtClean="0"/>
              <a:t> на дисплея на 640х350 </a:t>
            </a:r>
            <a:r>
              <a:rPr lang="ru-RU" sz="6400" dirty="0" err="1" smtClean="0"/>
              <a:t>пиксела</a:t>
            </a:r>
            <a:r>
              <a:rPr lang="ru-RU" sz="6400" dirty="0" smtClean="0"/>
              <a:t>, което </a:t>
            </a:r>
            <a:r>
              <a:rPr lang="ru-RU" sz="6400" dirty="0" err="1" smtClean="0"/>
              <a:t>подобрява</a:t>
            </a:r>
            <a:r>
              <a:rPr lang="ru-RU" sz="6400" dirty="0" smtClean="0"/>
              <a:t> </a:t>
            </a:r>
            <a:r>
              <a:rPr lang="ru-RU" sz="6400" dirty="0" err="1" smtClean="0"/>
              <a:t>външния</a:t>
            </a:r>
            <a:r>
              <a:rPr lang="ru-RU" sz="6400" dirty="0" smtClean="0"/>
              <a:t> вид и </a:t>
            </a:r>
            <a:r>
              <a:rPr lang="ru-RU" sz="6400" dirty="0" err="1" smtClean="0"/>
              <a:t>прави</a:t>
            </a:r>
            <a:r>
              <a:rPr lang="ru-RU" sz="6400" dirty="0" smtClean="0"/>
              <a:t> </a:t>
            </a:r>
            <a:r>
              <a:rPr lang="ru-RU" sz="6400" dirty="0" err="1" smtClean="0"/>
              <a:t>четенето</a:t>
            </a:r>
            <a:r>
              <a:rPr lang="ru-RU" sz="6400" dirty="0" smtClean="0"/>
              <a:t> на текст </a:t>
            </a:r>
            <a:r>
              <a:rPr lang="ru-RU" sz="6400" dirty="0" err="1" smtClean="0"/>
              <a:t>по-лесно</a:t>
            </a:r>
            <a:r>
              <a:rPr lang="ru-RU" sz="6400" dirty="0" smtClean="0"/>
              <a:t>.</a:t>
            </a:r>
          </a:p>
          <a:p>
            <a:r>
              <a:rPr lang="ru-RU" sz="6400" dirty="0" err="1" smtClean="0"/>
              <a:t>През</a:t>
            </a:r>
            <a:r>
              <a:rPr lang="ru-RU" sz="6400" dirty="0" smtClean="0"/>
              <a:t> 1987 г. IBM </a:t>
            </a:r>
            <a:r>
              <a:rPr lang="ru-RU" sz="6400" dirty="0" err="1" smtClean="0"/>
              <a:t>представя</a:t>
            </a:r>
            <a:r>
              <a:rPr lang="ru-RU" sz="6400" dirty="0" smtClean="0"/>
              <a:t> </a:t>
            </a:r>
            <a:r>
              <a:rPr lang="ru-RU" sz="6400" b="1" dirty="0" err="1" smtClean="0"/>
              <a:t>Video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Graphics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Array</a:t>
            </a:r>
            <a:r>
              <a:rPr lang="ru-RU" sz="6400" dirty="0" smtClean="0"/>
              <a:t> (VGA) </a:t>
            </a:r>
            <a:r>
              <a:rPr lang="ru-RU" sz="6400" dirty="0" err="1" smtClean="0"/>
              <a:t>системата</a:t>
            </a:r>
            <a:r>
              <a:rPr lang="ru-RU" sz="6400" dirty="0" smtClean="0"/>
              <a:t>. </a:t>
            </a:r>
            <a:r>
              <a:rPr lang="ru-RU" sz="6400" dirty="0" err="1" smtClean="0"/>
              <a:t>Повечето</a:t>
            </a:r>
            <a:r>
              <a:rPr lang="ru-RU" sz="6400" dirty="0" smtClean="0"/>
              <a:t> </a:t>
            </a:r>
            <a:r>
              <a:rPr lang="ru-RU" sz="6400" dirty="0" err="1" smtClean="0"/>
              <a:t>компютри</a:t>
            </a:r>
            <a:r>
              <a:rPr lang="ru-RU" sz="6400" dirty="0" smtClean="0"/>
              <a:t> в </a:t>
            </a:r>
            <a:r>
              <a:rPr lang="ru-RU" sz="6400" dirty="0" err="1" smtClean="0"/>
              <a:t>днешно</a:t>
            </a:r>
            <a:r>
              <a:rPr lang="ru-RU" sz="6400" dirty="0" smtClean="0"/>
              <a:t> </a:t>
            </a:r>
            <a:r>
              <a:rPr lang="ru-RU" sz="6400" dirty="0" err="1" smtClean="0"/>
              <a:t>време</a:t>
            </a:r>
            <a:r>
              <a:rPr lang="ru-RU" sz="6400" dirty="0" smtClean="0"/>
              <a:t> </a:t>
            </a:r>
            <a:r>
              <a:rPr lang="ru-RU" sz="6400" dirty="0" err="1" smtClean="0"/>
              <a:t>поддържат</a:t>
            </a:r>
            <a:r>
              <a:rPr lang="ru-RU" sz="6400" dirty="0" smtClean="0"/>
              <a:t> </a:t>
            </a:r>
            <a:r>
              <a:rPr lang="ru-RU" sz="6400" dirty="0" err="1" smtClean="0"/>
              <a:t>този</a:t>
            </a:r>
            <a:r>
              <a:rPr lang="ru-RU" sz="6400" dirty="0" smtClean="0"/>
              <a:t> стандарт и много VGA </a:t>
            </a:r>
            <a:r>
              <a:rPr lang="ru-RU" sz="6400" dirty="0" err="1" smtClean="0"/>
              <a:t>монитори</a:t>
            </a:r>
            <a:r>
              <a:rPr lang="ru-RU" sz="6400" dirty="0" smtClean="0"/>
              <a:t> </a:t>
            </a:r>
            <a:r>
              <a:rPr lang="ru-RU" sz="6400" dirty="0" err="1" smtClean="0"/>
              <a:t>са</a:t>
            </a:r>
            <a:r>
              <a:rPr lang="ru-RU" sz="6400" dirty="0" smtClean="0"/>
              <a:t> все </a:t>
            </a:r>
            <a:r>
              <a:rPr lang="ru-RU" sz="6400" dirty="0" err="1" smtClean="0"/>
              <a:t>още</a:t>
            </a:r>
            <a:r>
              <a:rPr lang="ru-RU" sz="6400" dirty="0" smtClean="0"/>
              <a:t> в </a:t>
            </a:r>
            <a:r>
              <a:rPr lang="ru-RU" sz="6400" dirty="0" err="1" smtClean="0"/>
              <a:t>употреба</a:t>
            </a:r>
            <a:r>
              <a:rPr lang="ru-RU" sz="6400" dirty="0" smtClean="0"/>
              <a:t>.</a:t>
            </a:r>
          </a:p>
          <a:p>
            <a:r>
              <a:rPr lang="ru-RU" sz="6400" dirty="0" smtClean="0"/>
              <a:t>IBM </a:t>
            </a:r>
            <a:r>
              <a:rPr lang="ru-RU" sz="6400" dirty="0" err="1" smtClean="0"/>
              <a:t>представя</a:t>
            </a:r>
            <a:r>
              <a:rPr lang="ru-RU" sz="6400" dirty="0" smtClean="0"/>
              <a:t> </a:t>
            </a:r>
            <a:r>
              <a:rPr lang="ru-RU" sz="6400" b="1" dirty="0" err="1" smtClean="0"/>
              <a:t>Extended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Graphics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Array</a:t>
            </a:r>
            <a:r>
              <a:rPr lang="ru-RU" sz="6400" dirty="0" smtClean="0"/>
              <a:t> (XGA) дисплея </a:t>
            </a:r>
            <a:r>
              <a:rPr lang="ru-RU" sz="6400" dirty="0" err="1" smtClean="0"/>
              <a:t>през</a:t>
            </a:r>
            <a:r>
              <a:rPr lang="ru-RU" sz="6400" dirty="0" smtClean="0"/>
              <a:t> 1990 г., </a:t>
            </a:r>
            <a:r>
              <a:rPr lang="ru-RU" sz="6400" dirty="0" err="1" smtClean="0"/>
              <a:t>който</a:t>
            </a:r>
            <a:r>
              <a:rPr lang="ru-RU" sz="6400" dirty="0" smtClean="0"/>
              <a:t> </a:t>
            </a:r>
            <a:r>
              <a:rPr lang="ru-RU" sz="6400" dirty="0" err="1" smtClean="0"/>
              <a:t>предлага</a:t>
            </a:r>
            <a:r>
              <a:rPr lang="ru-RU" sz="6400" dirty="0" smtClean="0"/>
              <a:t> 800х600 резолюция при </a:t>
            </a:r>
            <a:r>
              <a:rPr lang="ru-RU" sz="6400" dirty="0" err="1" smtClean="0"/>
              <a:t>истински</a:t>
            </a:r>
            <a:r>
              <a:rPr lang="ru-RU" sz="6400" dirty="0" smtClean="0"/>
              <a:t> </a:t>
            </a:r>
            <a:r>
              <a:rPr lang="ru-RU" sz="6400" dirty="0" err="1" smtClean="0"/>
              <a:t>цветове</a:t>
            </a:r>
            <a:r>
              <a:rPr lang="ru-RU" sz="6400" dirty="0" smtClean="0"/>
              <a:t> (</a:t>
            </a:r>
            <a:r>
              <a:rPr lang="ru-RU" sz="6400" dirty="0" err="1" smtClean="0"/>
              <a:t>true</a:t>
            </a:r>
            <a:r>
              <a:rPr lang="ru-RU" sz="6400" dirty="0" smtClean="0"/>
              <a:t> </a:t>
            </a:r>
            <a:r>
              <a:rPr lang="ru-RU" sz="6400" dirty="0" err="1" smtClean="0"/>
              <a:t>color</a:t>
            </a:r>
            <a:r>
              <a:rPr lang="ru-RU" sz="6400" dirty="0" smtClean="0"/>
              <a:t>) – 16,8 </a:t>
            </a:r>
            <a:r>
              <a:rPr lang="ru-RU" sz="6400" dirty="0" err="1" smtClean="0"/>
              <a:t>милиона</a:t>
            </a:r>
            <a:r>
              <a:rPr lang="ru-RU" sz="6400" dirty="0" smtClean="0"/>
              <a:t> </a:t>
            </a:r>
            <a:r>
              <a:rPr lang="ru-RU" sz="6400" dirty="0" err="1" smtClean="0"/>
              <a:t>цвята</a:t>
            </a:r>
            <a:r>
              <a:rPr lang="ru-RU" sz="6400" dirty="0" smtClean="0"/>
              <a:t>.</a:t>
            </a:r>
          </a:p>
          <a:p>
            <a:r>
              <a:rPr lang="ru-RU" sz="6400" dirty="0" err="1" smtClean="0"/>
              <a:t>Повечето</a:t>
            </a:r>
            <a:r>
              <a:rPr lang="ru-RU" sz="6400" dirty="0" smtClean="0"/>
              <a:t> дисплеи, </a:t>
            </a:r>
            <a:r>
              <a:rPr lang="ru-RU" sz="6400" dirty="0" err="1" smtClean="0"/>
              <a:t>продавани</a:t>
            </a:r>
            <a:r>
              <a:rPr lang="ru-RU" sz="6400" dirty="0" smtClean="0"/>
              <a:t> </a:t>
            </a:r>
            <a:r>
              <a:rPr lang="ru-RU" sz="6400" dirty="0" err="1" smtClean="0"/>
              <a:t>днес</a:t>
            </a:r>
            <a:r>
              <a:rPr lang="ru-RU" sz="6400" dirty="0" smtClean="0"/>
              <a:t> </a:t>
            </a:r>
            <a:r>
              <a:rPr lang="ru-RU" sz="6400" dirty="0" err="1" smtClean="0"/>
              <a:t>поддържат</a:t>
            </a:r>
            <a:r>
              <a:rPr lang="ru-RU" sz="6400" dirty="0" smtClean="0"/>
              <a:t> </a:t>
            </a:r>
            <a:r>
              <a:rPr lang="ru-RU" sz="6400" b="1" dirty="0" err="1" smtClean="0"/>
              <a:t>Ultra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Extended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Graphics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Array</a:t>
            </a:r>
            <a:r>
              <a:rPr lang="ru-RU" sz="6400" dirty="0" smtClean="0"/>
              <a:t> (UXGA) стандарта. </a:t>
            </a:r>
            <a:r>
              <a:rPr lang="ru-RU" sz="6400" dirty="0" err="1" smtClean="0"/>
              <a:t>Цветовата</a:t>
            </a:r>
            <a:r>
              <a:rPr lang="ru-RU" sz="6400" dirty="0" smtClean="0"/>
              <a:t> гама на UXGA се </a:t>
            </a:r>
            <a:r>
              <a:rPr lang="ru-RU" sz="6400" dirty="0" err="1" smtClean="0"/>
              <a:t>състои</a:t>
            </a:r>
            <a:r>
              <a:rPr lang="ru-RU" sz="6400" dirty="0" smtClean="0"/>
              <a:t> от 16,8 </a:t>
            </a:r>
            <a:r>
              <a:rPr lang="ru-RU" sz="6400" dirty="0" err="1" smtClean="0"/>
              <a:t>милиона</a:t>
            </a:r>
            <a:r>
              <a:rPr lang="ru-RU" sz="6400" dirty="0" smtClean="0"/>
              <a:t> </a:t>
            </a:r>
            <a:r>
              <a:rPr lang="ru-RU" sz="6400" dirty="0" err="1" smtClean="0"/>
              <a:t>цвята</a:t>
            </a:r>
            <a:r>
              <a:rPr lang="ru-RU" sz="6400" dirty="0" smtClean="0"/>
              <a:t> и </a:t>
            </a:r>
            <a:r>
              <a:rPr lang="ru-RU" sz="6400" dirty="0" err="1" smtClean="0"/>
              <a:t>разделителна</a:t>
            </a:r>
            <a:r>
              <a:rPr lang="ru-RU" sz="6400" dirty="0" smtClean="0"/>
              <a:t> </a:t>
            </a:r>
            <a:r>
              <a:rPr lang="ru-RU" sz="6400" dirty="0" err="1" smtClean="0"/>
              <a:t>способност</a:t>
            </a:r>
            <a:r>
              <a:rPr lang="ru-RU" sz="6400" dirty="0" smtClean="0"/>
              <a:t> до 1600х1200 </a:t>
            </a:r>
            <a:r>
              <a:rPr lang="ru-RU" sz="6400" dirty="0" err="1" smtClean="0"/>
              <a:t>пиксела</a:t>
            </a:r>
            <a:r>
              <a:rPr lang="ru-RU" sz="6400" dirty="0" smtClean="0"/>
              <a:t>, в </a:t>
            </a:r>
            <a:r>
              <a:rPr lang="ru-RU" sz="6400" dirty="0" err="1" smtClean="0"/>
              <a:t>зависимост</a:t>
            </a:r>
            <a:r>
              <a:rPr lang="ru-RU" sz="6400" dirty="0" smtClean="0"/>
              <a:t> от </a:t>
            </a:r>
            <a:r>
              <a:rPr lang="ru-RU" sz="6400" dirty="0" err="1" smtClean="0"/>
              <a:t>паметта</a:t>
            </a:r>
            <a:r>
              <a:rPr lang="ru-RU" sz="6400" dirty="0" smtClean="0"/>
              <a:t> на видео </a:t>
            </a:r>
            <a:r>
              <a:rPr lang="ru-RU" sz="6400" dirty="0" err="1" smtClean="0"/>
              <a:t>картата</a:t>
            </a:r>
            <a:r>
              <a:rPr lang="ru-RU" sz="6400" dirty="0" smtClean="0"/>
              <a:t> на </a:t>
            </a:r>
            <a:r>
              <a:rPr lang="ru-RU" sz="6400" dirty="0" err="1" smtClean="0"/>
              <a:t>компютъра</a:t>
            </a:r>
            <a:r>
              <a:rPr lang="ru-RU" sz="6400" dirty="0" smtClean="0"/>
              <a:t>. </a:t>
            </a:r>
            <a:r>
              <a:rPr lang="ru-RU" sz="6400" dirty="0" err="1" smtClean="0"/>
              <a:t>Максималната</a:t>
            </a:r>
            <a:r>
              <a:rPr lang="ru-RU" sz="6400" dirty="0" smtClean="0"/>
              <a:t> резолюция по принцип </a:t>
            </a:r>
            <a:r>
              <a:rPr lang="ru-RU" sz="6400" dirty="0" err="1" smtClean="0"/>
              <a:t>зависи</a:t>
            </a:r>
            <a:r>
              <a:rPr lang="ru-RU" sz="6400" dirty="0" smtClean="0"/>
              <a:t> от </a:t>
            </a:r>
            <a:r>
              <a:rPr lang="ru-RU" sz="6400" dirty="0" err="1" smtClean="0"/>
              <a:t>броя</a:t>
            </a:r>
            <a:r>
              <a:rPr lang="ru-RU" sz="6400" dirty="0" smtClean="0"/>
              <a:t> на </a:t>
            </a:r>
            <a:r>
              <a:rPr lang="ru-RU" sz="6400" dirty="0" err="1" smtClean="0"/>
              <a:t>цветовете</a:t>
            </a:r>
            <a:r>
              <a:rPr lang="ru-RU" sz="6400" dirty="0" smtClean="0"/>
              <a:t>, </a:t>
            </a:r>
            <a:r>
              <a:rPr lang="ru-RU" sz="6400" dirty="0" err="1" smtClean="0"/>
              <a:t>които</a:t>
            </a:r>
            <a:r>
              <a:rPr lang="ru-RU" sz="6400" dirty="0" smtClean="0"/>
              <a:t> се </a:t>
            </a:r>
            <a:r>
              <a:rPr lang="ru-RU" sz="6400" dirty="0" err="1" smtClean="0"/>
              <a:t>показват</a:t>
            </a:r>
            <a:r>
              <a:rPr lang="ru-RU" sz="6400" dirty="0" smtClean="0"/>
              <a:t>. Дисплей, </a:t>
            </a:r>
            <a:r>
              <a:rPr lang="ru-RU" sz="6400" dirty="0" err="1" smtClean="0"/>
              <a:t>който</a:t>
            </a:r>
            <a:r>
              <a:rPr lang="ru-RU" sz="6400" dirty="0" smtClean="0"/>
              <a:t> </a:t>
            </a:r>
            <a:r>
              <a:rPr lang="ru-RU" sz="6400" dirty="0" err="1" smtClean="0"/>
              <a:t>работи</a:t>
            </a:r>
            <a:r>
              <a:rPr lang="ru-RU" sz="6400" dirty="0" smtClean="0"/>
              <a:t> в </a:t>
            </a:r>
            <a:r>
              <a:rPr lang="ru-RU" sz="6400" b="1" dirty="0" err="1" smtClean="0"/>
              <a:t>SuperVGA</a:t>
            </a:r>
            <a:r>
              <a:rPr lang="ru-RU" sz="6400" dirty="0" smtClean="0"/>
              <a:t> (SVGA) режим, </a:t>
            </a:r>
            <a:r>
              <a:rPr lang="ru-RU" sz="6400" dirty="0" err="1" smtClean="0"/>
              <a:t>може</a:t>
            </a:r>
            <a:r>
              <a:rPr lang="ru-RU" sz="6400" dirty="0" smtClean="0"/>
              <a:t> да </a:t>
            </a:r>
            <a:r>
              <a:rPr lang="ru-RU" sz="6400" dirty="0" err="1" smtClean="0"/>
              <a:t>показва</a:t>
            </a:r>
            <a:r>
              <a:rPr lang="ru-RU" sz="6400" dirty="0" smtClean="0"/>
              <a:t> до 16,8 </a:t>
            </a:r>
            <a:r>
              <a:rPr lang="ru-RU" sz="6400" dirty="0" err="1" smtClean="0"/>
              <a:t>милиона</a:t>
            </a:r>
            <a:r>
              <a:rPr lang="ru-RU" sz="6400" dirty="0" smtClean="0"/>
              <a:t> </a:t>
            </a:r>
            <a:r>
              <a:rPr lang="ru-RU" sz="6400" dirty="0" err="1" smtClean="0"/>
              <a:t>цвята</a:t>
            </a:r>
            <a:r>
              <a:rPr lang="ru-RU" sz="6400" dirty="0" smtClean="0"/>
              <a:t>.</a:t>
            </a:r>
          </a:p>
          <a:p>
            <a:endParaRPr lang="bg-BG" dirty="0"/>
          </a:p>
        </p:txBody>
      </p:sp>
      <p:pic>
        <p:nvPicPr>
          <p:cNvPr id="7" name="Контейнер за съдържание 6" descr="220px-LG_L194WT-SF_LCD_monitor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940152" y="1844824"/>
            <a:ext cx="3203848" cy="2914898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Видео карта</a:t>
            </a:r>
            <a:r>
              <a:rPr lang="ru-RU" dirty="0" smtClean="0"/>
              <a:t> (известна </a:t>
            </a:r>
            <a:r>
              <a:rPr lang="ru-RU" dirty="0" err="1" smtClean="0"/>
              <a:t>също</a:t>
            </a:r>
            <a:r>
              <a:rPr lang="ru-RU" dirty="0" smtClean="0"/>
              <a:t>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b="1" dirty="0" err="1" smtClean="0"/>
              <a:t>графична</a:t>
            </a:r>
            <a:r>
              <a:rPr lang="ru-RU" b="1" dirty="0" smtClean="0"/>
              <a:t> платка</a:t>
            </a:r>
            <a:r>
              <a:rPr lang="ru-RU" dirty="0" smtClean="0"/>
              <a:t>, </a:t>
            </a:r>
            <a:r>
              <a:rPr lang="ru-RU" b="1" dirty="0" err="1" smtClean="0"/>
              <a:t>графична</a:t>
            </a:r>
            <a:r>
              <a:rPr lang="ru-RU" b="1" dirty="0" smtClean="0"/>
              <a:t> карта</a:t>
            </a:r>
            <a:r>
              <a:rPr lang="ru-RU" dirty="0" smtClean="0"/>
              <a:t>, </a:t>
            </a:r>
            <a:r>
              <a:rPr lang="ru-RU" b="1" dirty="0" smtClean="0"/>
              <a:t>видеоадаптер</a:t>
            </a:r>
            <a:r>
              <a:rPr lang="ru-RU" dirty="0" smtClean="0"/>
              <a:t>, </a:t>
            </a:r>
            <a:r>
              <a:rPr lang="ru-RU" b="1" dirty="0" err="1" smtClean="0"/>
              <a:t>графичен</a:t>
            </a:r>
            <a:r>
              <a:rPr lang="ru-RU" b="1" dirty="0" smtClean="0"/>
              <a:t> адаптер</a:t>
            </a:r>
            <a:r>
              <a:rPr lang="ru-RU" dirty="0" smtClean="0"/>
              <a:t>) (на </a:t>
            </a:r>
            <a:r>
              <a:rPr lang="ru-RU" dirty="0" err="1" smtClean="0"/>
              <a:t>английски</a:t>
            </a:r>
            <a:r>
              <a:rPr lang="ru-RU" dirty="0" smtClean="0"/>
              <a:t>: </a:t>
            </a:r>
            <a:r>
              <a:rPr lang="ru-RU" i="1" dirty="0" err="1" smtClean="0"/>
              <a:t>videocard</a:t>
            </a:r>
            <a:r>
              <a:rPr lang="ru-RU" dirty="0" smtClean="0"/>
              <a:t>) в </a:t>
            </a:r>
            <a:r>
              <a:rPr lang="ru-RU" dirty="0" err="1" smtClean="0"/>
              <a:t>компютрите</a:t>
            </a:r>
            <a:r>
              <a:rPr lang="ru-RU" dirty="0" smtClean="0"/>
              <a:t> е </a:t>
            </a:r>
            <a:r>
              <a:rPr lang="ru-RU" dirty="0" err="1" smtClean="0"/>
              <a:t>разширителна</a:t>
            </a:r>
            <a:r>
              <a:rPr lang="ru-RU" dirty="0" smtClean="0"/>
              <a:t> карта, </a:t>
            </a:r>
            <a:r>
              <a:rPr lang="ru-RU" dirty="0" err="1" smtClean="0"/>
              <a:t>преобразуваща</a:t>
            </a:r>
            <a:r>
              <a:rPr lang="ru-RU" dirty="0" smtClean="0"/>
              <a:t> </a:t>
            </a:r>
            <a:r>
              <a:rPr lang="ru-RU" dirty="0" err="1" smtClean="0"/>
              <a:t>графичния</a:t>
            </a:r>
            <a:r>
              <a:rPr lang="ru-RU" dirty="0" smtClean="0"/>
              <a:t> образ, </a:t>
            </a:r>
            <a:r>
              <a:rPr lang="ru-RU" dirty="0" err="1" smtClean="0"/>
              <a:t>съхранен</a:t>
            </a:r>
            <a:r>
              <a:rPr lang="ru-RU" dirty="0" smtClean="0"/>
              <a:t> в </a:t>
            </a:r>
            <a:r>
              <a:rPr lang="ru-RU" dirty="0" err="1" smtClean="0"/>
              <a:t>паметта</a:t>
            </a:r>
            <a:r>
              <a:rPr lang="ru-RU" dirty="0" smtClean="0"/>
              <a:t> на </a:t>
            </a:r>
            <a:r>
              <a:rPr lang="ru-RU" dirty="0" err="1" smtClean="0"/>
              <a:t>компютъра</a:t>
            </a:r>
            <a:r>
              <a:rPr lang="ru-RU" dirty="0" smtClean="0"/>
              <a:t>, </a:t>
            </a:r>
            <a:r>
              <a:rPr lang="ru-RU" dirty="0" err="1" smtClean="0"/>
              <a:t>във</a:t>
            </a:r>
            <a:r>
              <a:rPr lang="ru-RU" dirty="0" smtClean="0"/>
              <a:t> форма, </a:t>
            </a:r>
            <a:r>
              <a:rPr lang="ru-RU" dirty="0" err="1" smtClean="0"/>
              <a:t>подходяща</a:t>
            </a:r>
            <a:r>
              <a:rPr lang="ru-RU" dirty="0" smtClean="0"/>
              <a:t> за </a:t>
            </a:r>
            <a:r>
              <a:rPr lang="ru-RU" dirty="0" err="1" smtClean="0"/>
              <a:t>показване</a:t>
            </a:r>
            <a:r>
              <a:rPr lang="ru-RU" dirty="0" smtClean="0"/>
              <a:t> на монитора.</a:t>
            </a:r>
          </a:p>
          <a:p>
            <a:r>
              <a:rPr lang="ru-RU" dirty="0" smtClean="0"/>
              <a:t>Исторически </a:t>
            </a:r>
            <a:r>
              <a:rPr lang="ru-RU" dirty="0" err="1" smtClean="0"/>
              <a:t>видеокартата</a:t>
            </a:r>
            <a:r>
              <a:rPr lang="ru-RU" dirty="0" smtClean="0"/>
              <a:t> е била </a:t>
            </a:r>
            <a:r>
              <a:rPr lang="ru-RU" dirty="0" err="1" smtClean="0"/>
              <a:t>изработвана</a:t>
            </a:r>
            <a:r>
              <a:rPr lang="ru-RU" dirty="0" smtClean="0"/>
              <a:t>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допълнителна</a:t>
            </a:r>
            <a:r>
              <a:rPr lang="ru-RU" dirty="0" smtClean="0"/>
              <a:t> платка и се е </a:t>
            </a:r>
            <a:r>
              <a:rPr lang="ru-RU" dirty="0" err="1" smtClean="0"/>
              <a:t>свързвала</a:t>
            </a:r>
            <a:r>
              <a:rPr lang="ru-RU" dirty="0" smtClean="0"/>
              <a:t> с </a:t>
            </a:r>
            <a:r>
              <a:rPr lang="ru-RU" dirty="0" err="1" smtClean="0"/>
              <a:t>процесора</a:t>
            </a:r>
            <a:r>
              <a:rPr lang="ru-RU" dirty="0" smtClean="0"/>
              <a:t> чрез </a:t>
            </a:r>
            <a:r>
              <a:rPr lang="ru-RU" dirty="0" err="1" smtClean="0"/>
              <a:t>някои</a:t>
            </a:r>
            <a:r>
              <a:rPr lang="ru-RU" dirty="0" smtClean="0"/>
              <a:t> от </a:t>
            </a:r>
            <a:r>
              <a:rPr lang="ru-RU" dirty="0" err="1" smtClean="0"/>
              <a:t>слотовете</a:t>
            </a:r>
            <a:r>
              <a:rPr lang="ru-RU" dirty="0" smtClean="0"/>
              <a:t> на </a:t>
            </a:r>
            <a:r>
              <a:rPr lang="ru-RU" dirty="0" err="1" smtClean="0"/>
              <a:t>дънната</a:t>
            </a:r>
            <a:r>
              <a:rPr lang="ru-RU" dirty="0" smtClean="0"/>
              <a:t> платка. В </a:t>
            </a:r>
            <a:r>
              <a:rPr lang="ru-RU" dirty="0" err="1" smtClean="0"/>
              <a:t>по-съвременните</a:t>
            </a:r>
            <a:r>
              <a:rPr lang="ru-RU" dirty="0" smtClean="0"/>
              <a:t> </a:t>
            </a:r>
            <a:r>
              <a:rPr lang="ru-RU" dirty="0" err="1" smtClean="0"/>
              <a:t>компютри</a:t>
            </a:r>
            <a:r>
              <a:rPr lang="ru-RU" dirty="0" smtClean="0"/>
              <a:t> </a:t>
            </a:r>
            <a:r>
              <a:rPr lang="ru-RU" dirty="0" err="1" smtClean="0"/>
              <a:t>тя</a:t>
            </a:r>
            <a:r>
              <a:rPr lang="ru-RU" dirty="0" smtClean="0"/>
              <a:t> е </a:t>
            </a:r>
            <a:r>
              <a:rPr lang="ru-RU" dirty="0" err="1" smtClean="0"/>
              <a:t>във</a:t>
            </a:r>
            <a:r>
              <a:rPr lang="ru-RU" dirty="0" smtClean="0"/>
              <a:t> вид на отделен чип от </a:t>
            </a:r>
            <a:r>
              <a:rPr lang="ru-RU" dirty="0" err="1" smtClean="0"/>
              <a:t>дънната</a:t>
            </a:r>
            <a:r>
              <a:rPr lang="ru-RU" dirty="0" smtClean="0"/>
              <a:t> платка или </a:t>
            </a:r>
            <a:r>
              <a:rPr lang="ru-RU" dirty="0" err="1" smtClean="0"/>
              <a:t>пък</a:t>
            </a:r>
            <a:r>
              <a:rPr lang="ru-RU" dirty="0" smtClean="0"/>
              <a:t> е компонент на </a:t>
            </a:r>
            <a:r>
              <a:rPr lang="ru-RU" dirty="0" err="1" smtClean="0"/>
              <a:t>чипсета</a:t>
            </a:r>
            <a:r>
              <a:rPr lang="ru-RU" dirty="0" smtClean="0"/>
              <a:t> или на </a:t>
            </a:r>
            <a:r>
              <a:rPr lang="ru-RU" dirty="0" err="1" smtClean="0"/>
              <a:t>процесора</a:t>
            </a:r>
            <a:r>
              <a:rPr lang="ru-RU" dirty="0" smtClean="0"/>
              <a:t>.</a:t>
            </a:r>
          </a:p>
          <a:p>
            <a:endParaRPr lang="bg-BG" dirty="0"/>
          </a:p>
        </p:txBody>
      </p:sp>
      <p:pic>
        <p:nvPicPr>
          <p:cNvPr id="5" name="Контейнер за съдържание 4" descr="250px-Geforce_420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204864"/>
            <a:ext cx="3151956" cy="3011927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Видеокарта</a:t>
            </a:r>
            <a:br>
              <a:rPr lang="bg-BG" b="1" dirty="0" smtClean="0"/>
            </a:br>
            <a:endParaRPr lang="bg-BG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4254624" cy="5328592"/>
          </a:xfrm>
        </p:spPr>
        <p:txBody>
          <a:bodyPr>
            <a:normAutofit fontScale="40000" lnSpcReduction="20000"/>
          </a:bodyPr>
          <a:lstStyle/>
          <a:p>
            <a:r>
              <a:rPr lang="ru-RU" sz="4000" b="1" dirty="0" err="1" smtClean="0"/>
              <a:t>Звуковата</a:t>
            </a:r>
            <a:r>
              <a:rPr lang="ru-RU" sz="4000" b="1" dirty="0" smtClean="0"/>
              <a:t> карта</a:t>
            </a:r>
            <a:r>
              <a:rPr lang="ru-RU" sz="4000" dirty="0" smtClean="0"/>
              <a:t> (на </a:t>
            </a:r>
            <a:r>
              <a:rPr lang="ru-RU" sz="4000" dirty="0" err="1" smtClean="0"/>
              <a:t>английски</a:t>
            </a:r>
            <a:r>
              <a:rPr lang="ru-RU" sz="4000" dirty="0" smtClean="0"/>
              <a:t>: </a:t>
            </a:r>
            <a:r>
              <a:rPr lang="ru-RU" sz="4000" i="1" dirty="0" err="1" smtClean="0"/>
              <a:t>sound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card</a:t>
            </a:r>
            <a:r>
              <a:rPr lang="ru-RU" sz="4000" dirty="0" smtClean="0"/>
              <a:t>) в </a:t>
            </a:r>
            <a:r>
              <a:rPr lang="ru-RU" sz="4000" dirty="0" err="1" smtClean="0"/>
              <a:t>компютрите</a:t>
            </a:r>
            <a:r>
              <a:rPr lang="ru-RU" sz="4000" dirty="0" smtClean="0"/>
              <a:t> е </a:t>
            </a:r>
            <a:r>
              <a:rPr lang="ru-RU" sz="4000" dirty="0" err="1" smtClean="0"/>
              <a:t>разширителна</a:t>
            </a:r>
            <a:r>
              <a:rPr lang="ru-RU" sz="4000" dirty="0" smtClean="0"/>
              <a:t> карта, </a:t>
            </a:r>
            <a:r>
              <a:rPr lang="ru-RU" sz="4000" dirty="0" err="1" smtClean="0"/>
              <a:t>която</a:t>
            </a:r>
            <a:r>
              <a:rPr lang="ru-RU" sz="4000" dirty="0" smtClean="0"/>
              <a:t> </a:t>
            </a:r>
            <a:r>
              <a:rPr lang="ru-RU" sz="4000" dirty="0" err="1" smtClean="0"/>
              <a:t>позволява</a:t>
            </a:r>
            <a:r>
              <a:rPr lang="ru-RU" sz="4000" dirty="0" smtClean="0"/>
              <a:t> </a:t>
            </a:r>
            <a:r>
              <a:rPr lang="ru-RU" sz="4000" dirty="0" err="1" smtClean="0"/>
              <a:t>въвеждането</a:t>
            </a:r>
            <a:r>
              <a:rPr lang="ru-RU" sz="4000" dirty="0" smtClean="0"/>
              <a:t>/</a:t>
            </a:r>
            <a:r>
              <a:rPr lang="ru-RU" sz="4000" dirty="0" err="1" smtClean="0"/>
              <a:t>извеждането</a:t>
            </a:r>
            <a:r>
              <a:rPr lang="ru-RU" sz="4000" dirty="0" smtClean="0"/>
              <a:t> на звук от/в </a:t>
            </a:r>
            <a:r>
              <a:rPr lang="ru-RU" sz="4000" dirty="0" err="1" smtClean="0"/>
              <a:t>компютъра</a:t>
            </a:r>
            <a:r>
              <a:rPr lang="ru-RU" sz="4000" dirty="0" smtClean="0"/>
              <a:t>, под </a:t>
            </a:r>
            <a:r>
              <a:rPr lang="ru-RU" sz="4000" dirty="0" err="1" smtClean="0"/>
              <a:t>контрола</a:t>
            </a:r>
            <a:r>
              <a:rPr lang="ru-RU" sz="4000" dirty="0" smtClean="0"/>
              <a:t> на </a:t>
            </a:r>
            <a:r>
              <a:rPr lang="ru-RU" sz="4000" dirty="0" err="1" smtClean="0"/>
              <a:t>компютърна</a:t>
            </a:r>
            <a:r>
              <a:rPr lang="ru-RU" sz="4000" dirty="0" smtClean="0"/>
              <a:t> </a:t>
            </a:r>
            <a:r>
              <a:rPr lang="ru-RU" sz="4000" dirty="0" err="1" smtClean="0"/>
              <a:t>програма</a:t>
            </a:r>
            <a:r>
              <a:rPr lang="ru-RU" sz="4000" dirty="0" smtClean="0"/>
              <a:t>. </a:t>
            </a:r>
            <a:r>
              <a:rPr lang="ru-RU" sz="4000" dirty="0" err="1" smtClean="0"/>
              <a:t>Тя</a:t>
            </a:r>
            <a:r>
              <a:rPr lang="ru-RU" sz="4000" dirty="0" smtClean="0"/>
              <a:t> е </a:t>
            </a:r>
            <a:r>
              <a:rPr lang="ru-RU" sz="4000" dirty="0" err="1" smtClean="0"/>
              <a:t>задължителен</a:t>
            </a:r>
            <a:r>
              <a:rPr lang="ru-RU" sz="4000" dirty="0" smtClean="0"/>
              <a:t> </a:t>
            </a:r>
            <a:r>
              <a:rPr lang="ru-RU" sz="4000" dirty="0" err="1" smtClean="0"/>
              <a:t>елемент</a:t>
            </a:r>
            <a:r>
              <a:rPr lang="ru-RU" sz="4000" dirty="0" smtClean="0"/>
              <a:t> за работа с </a:t>
            </a:r>
            <a:r>
              <a:rPr lang="ru-RU" sz="4000" dirty="0" err="1" smtClean="0"/>
              <a:t>мултимедийни</a:t>
            </a:r>
            <a:r>
              <a:rPr lang="ru-RU" sz="4000" dirty="0" smtClean="0"/>
              <a:t> приложения. По </a:t>
            </a:r>
            <a:r>
              <a:rPr lang="ru-RU" sz="4000" dirty="0" err="1" smtClean="0"/>
              <a:t>своята</a:t>
            </a:r>
            <a:r>
              <a:rPr lang="ru-RU" sz="4000" dirty="0" smtClean="0"/>
              <a:t> </a:t>
            </a:r>
            <a:r>
              <a:rPr lang="ru-RU" sz="4000" dirty="0" err="1" smtClean="0"/>
              <a:t>същност</a:t>
            </a:r>
            <a:r>
              <a:rPr lang="ru-RU" sz="4000" dirty="0" smtClean="0"/>
              <a:t> </a:t>
            </a:r>
            <a:r>
              <a:rPr lang="ru-RU" sz="4000" dirty="0" err="1" smtClean="0"/>
              <a:t>представлява</a:t>
            </a:r>
            <a:r>
              <a:rPr lang="ru-RU" sz="4000" dirty="0" smtClean="0"/>
              <a:t> платка, </a:t>
            </a:r>
            <a:r>
              <a:rPr lang="ru-RU" sz="4000" dirty="0" err="1" smtClean="0"/>
              <a:t>която</a:t>
            </a:r>
            <a:r>
              <a:rPr lang="ru-RU" sz="4000" dirty="0" smtClean="0"/>
              <a:t> се </a:t>
            </a:r>
            <a:r>
              <a:rPr lang="ru-RU" sz="4000" dirty="0" err="1" smtClean="0"/>
              <a:t>поставя</a:t>
            </a:r>
            <a:r>
              <a:rPr lang="ru-RU" sz="4000" dirty="0" smtClean="0"/>
              <a:t> на </a:t>
            </a:r>
            <a:r>
              <a:rPr lang="ru-RU" sz="4000" dirty="0" err="1" smtClean="0"/>
              <a:t>дънната</a:t>
            </a:r>
            <a:r>
              <a:rPr lang="ru-RU" sz="4000" dirty="0" smtClean="0"/>
              <a:t> платка на </a:t>
            </a:r>
            <a:r>
              <a:rPr lang="ru-RU" sz="4000" dirty="0" err="1" smtClean="0"/>
              <a:t>компютъра</a:t>
            </a:r>
            <a:r>
              <a:rPr lang="ru-RU" sz="4000" dirty="0" smtClean="0"/>
              <a:t>. </a:t>
            </a:r>
            <a:r>
              <a:rPr lang="ru-RU" sz="4000" dirty="0" err="1" smtClean="0"/>
              <a:t>Някои</a:t>
            </a:r>
            <a:r>
              <a:rPr lang="ru-RU" sz="4000" dirty="0" smtClean="0"/>
              <a:t> нови модели </a:t>
            </a:r>
            <a:r>
              <a:rPr lang="ru-RU" sz="4000" dirty="0" err="1" smtClean="0"/>
              <a:t>дънни</a:t>
            </a:r>
            <a:r>
              <a:rPr lang="ru-RU" sz="4000" dirty="0" smtClean="0"/>
              <a:t> платки </a:t>
            </a:r>
            <a:r>
              <a:rPr lang="ru-RU" sz="4000" dirty="0" err="1" smtClean="0"/>
              <a:t>притежават</a:t>
            </a:r>
            <a:r>
              <a:rPr lang="ru-RU" sz="4000" dirty="0" smtClean="0"/>
              <a:t> </a:t>
            </a:r>
            <a:r>
              <a:rPr lang="ru-RU" sz="4000" dirty="0" err="1" smtClean="0"/>
              <a:t>вградени</a:t>
            </a:r>
            <a:r>
              <a:rPr lang="ru-RU" sz="4000" dirty="0" smtClean="0"/>
              <a:t> </a:t>
            </a:r>
            <a:r>
              <a:rPr lang="ru-RU" sz="4000" dirty="0" err="1" smtClean="0"/>
              <a:t>звукови</a:t>
            </a:r>
            <a:r>
              <a:rPr lang="ru-RU" sz="4000" dirty="0" smtClean="0"/>
              <a:t> </a:t>
            </a:r>
            <a:r>
              <a:rPr lang="ru-RU" sz="4000" dirty="0" err="1" smtClean="0"/>
              <a:t>карти</a:t>
            </a:r>
            <a:r>
              <a:rPr lang="ru-RU" sz="4000" dirty="0" smtClean="0"/>
              <a:t>, което </a:t>
            </a:r>
            <a:r>
              <a:rPr lang="ru-RU" sz="4000" dirty="0" err="1" smtClean="0"/>
              <a:t>прави</a:t>
            </a:r>
            <a:r>
              <a:rPr lang="ru-RU" sz="4000" dirty="0" smtClean="0"/>
              <a:t> </a:t>
            </a:r>
            <a:r>
              <a:rPr lang="ru-RU" sz="4000" dirty="0" err="1" smtClean="0"/>
              <a:t>използването</a:t>
            </a:r>
            <a:r>
              <a:rPr lang="ru-RU" sz="4000" dirty="0" smtClean="0"/>
              <a:t> на </a:t>
            </a:r>
            <a:r>
              <a:rPr lang="ru-RU" sz="4000" dirty="0" err="1" smtClean="0"/>
              <a:t>отделна</a:t>
            </a:r>
            <a:r>
              <a:rPr lang="ru-RU" sz="4000" dirty="0" smtClean="0"/>
              <a:t> </a:t>
            </a:r>
            <a:r>
              <a:rPr lang="ru-RU" sz="4000" dirty="0" err="1" smtClean="0"/>
              <a:t>звукова</a:t>
            </a:r>
            <a:r>
              <a:rPr lang="ru-RU" sz="4000" dirty="0" smtClean="0"/>
              <a:t> карта ненужно.</a:t>
            </a:r>
          </a:p>
          <a:p>
            <a:r>
              <a:rPr lang="ru-RU" sz="4000" dirty="0" err="1" smtClean="0"/>
              <a:t>Звуковата</a:t>
            </a:r>
            <a:r>
              <a:rPr lang="ru-RU" sz="4000" dirty="0" smtClean="0"/>
              <a:t> карта </a:t>
            </a:r>
            <a:r>
              <a:rPr lang="ru-RU" sz="4000" dirty="0" err="1" smtClean="0"/>
              <a:t>възпроизвежда</a:t>
            </a:r>
            <a:r>
              <a:rPr lang="ru-RU" sz="4000" dirty="0" smtClean="0"/>
              <a:t> звука, но за да се </a:t>
            </a:r>
            <a:r>
              <a:rPr lang="ru-RU" sz="4000" dirty="0" err="1" smtClean="0"/>
              <a:t>чува</a:t>
            </a:r>
            <a:r>
              <a:rPr lang="ru-RU" sz="4000" dirty="0" smtClean="0"/>
              <a:t> от потребителя, е необходимо </a:t>
            </a:r>
            <a:r>
              <a:rPr lang="ru-RU" sz="4000" dirty="0" err="1" smtClean="0"/>
              <a:t>наличието</a:t>
            </a:r>
            <a:r>
              <a:rPr lang="ru-RU" sz="4000" dirty="0" smtClean="0"/>
              <a:t> на </a:t>
            </a:r>
            <a:r>
              <a:rPr lang="ru-RU" sz="4000" dirty="0" err="1" smtClean="0"/>
              <a:t>тонколони</a:t>
            </a:r>
            <a:r>
              <a:rPr lang="ru-RU" sz="4000" dirty="0" smtClean="0"/>
              <a:t> или </a:t>
            </a:r>
            <a:r>
              <a:rPr lang="ru-RU" sz="4000" dirty="0" err="1" smtClean="0"/>
              <a:t>слушалки</a:t>
            </a:r>
            <a:r>
              <a:rPr lang="ru-RU" sz="4000" dirty="0" smtClean="0"/>
              <a:t>, а за да се </a:t>
            </a:r>
            <a:r>
              <a:rPr lang="ru-RU" sz="4000" dirty="0" err="1" smtClean="0"/>
              <a:t>записва</a:t>
            </a:r>
            <a:r>
              <a:rPr lang="ru-RU" sz="4000" dirty="0" smtClean="0"/>
              <a:t> звук - микрофон, </a:t>
            </a:r>
            <a:r>
              <a:rPr lang="ru-RU" sz="4000" dirty="0" err="1" smtClean="0"/>
              <a:t>който</a:t>
            </a:r>
            <a:r>
              <a:rPr lang="ru-RU" sz="4000" dirty="0" smtClean="0"/>
              <a:t> се </a:t>
            </a:r>
            <a:r>
              <a:rPr lang="ru-RU" sz="4000" dirty="0" err="1" smtClean="0"/>
              <a:t>включва</a:t>
            </a:r>
            <a:r>
              <a:rPr lang="ru-RU" sz="4000" dirty="0" smtClean="0"/>
              <a:t> </a:t>
            </a:r>
            <a:r>
              <a:rPr lang="ru-RU" sz="4000" dirty="0" err="1" smtClean="0"/>
              <a:t>към</a:t>
            </a:r>
            <a:r>
              <a:rPr lang="ru-RU" sz="4000" dirty="0" smtClean="0"/>
              <a:t> </a:t>
            </a:r>
            <a:r>
              <a:rPr lang="ru-RU" sz="4000" dirty="0" err="1" smtClean="0"/>
              <a:t>нея</a:t>
            </a:r>
            <a:r>
              <a:rPr lang="ru-RU" sz="4000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bg-BG" dirty="0"/>
          </a:p>
        </p:txBody>
      </p:sp>
      <p:pic>
        <p:nvPicPr>
          <p:cNvPr id="5" name="Контейнер за съдържание 4" descr="220px-Sblive!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844824"/>
            <a:ext cx="3528392" cy="3744416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Звуковата</a:t>
            </a:r>
            <a:r>
              <a:rPr lang="ru-RU" b="1" dirty="0" smtClean="0"/>
              <a:t> карта</a:t>
            </a:r>
            <a:endParaRPr lang="bg-BG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Твърдият</a:t>
            </a:r>
            <a:r>
              <a:rPr lang="ru-RU" b="1" dirty="0" smtClean="0"/>
              <a:t> диск</a:t>
            </a:r>
            <a:r>
              <a:rPr lang="ru-RU" dirty="0" smtClean="0"/>
              <a:t> (</a:t>
            </a:r>
            <a:r>
              <a:rPr lang="ru-RU" dirty="0" err="1" smtClean="0"/>
              <a:t>наричан</a:t>
            </a:r>
            <a:r>
              <a:rPr lang="ru-RU" dirty="0" smtClean="0"/>
              <a:t> </a:t>
            </a:r>
            <a:r>
              <a:rPr lang="ru-RU" dirty="0" err="1" smtClean="0"/>
              <a:t>още</a:t>
            </a:r>
            <a:r>
              <a:rPr lang="ru-RU" dirty="0" smtClean="0"/>
              <a:t> </a:t>
            </a:r>
            <a:r>
              <a:rPr lang="ru-RU" b="1" dirty="0" err="1" smtClean="0"/>
              <a:t>хард</a:t>
            </a:r>
            <a:r>
              <a:rPr lang="ru-RU" b="1" dirty="0" smtClean="0"/>
              <a:t> диск</a:t>
            </a:r>
            <a:r>
              <a:rPr lang="ru-RU" dirty="0" smtClean="0"/>
              <a:t> или само </a:t>
            </a:r>
            <a:r>
              <a:rPr lang="ru-RU" b="1" dirty="0" err="1" smtClean="0"/>
              <a:t>хард</a:t>
            </a:r>
            <a:r>
              <a:rPr lang="ru-RU" dirty="0" smtClean="0"/>
              <a:t>) е </a:t>
            </a:r>
            <a:r>
              <a:rPr lang="ru-RU" dirty="0" err="1" smtClean="0"/>
              <a:t>енергонезависима</a:t>
            </a:r>
            <a:r>
              <a:rPr lang="ru-RU" dirty="0" smtClean="0"/>
              <a:t> </a:t>
            </a:r>
            <a:r>
              <a:rPr lang="ru-RU" dirty="0" err="1" smtClean="0"/>
              <a:t>компютърна</a:t>
            </a:r>
            <a:r>
              <a:rPr lang="ru-RU" dirty="0" smtClean="0"/>
              <a:t> </a:t>
            </a:r>
            <a:r>
              <a:rPr lang="ru-RU" dirty="0" err="1" smtClean="0"/>
              <a:t>памет</a:t>
            </a:r>
            <a:r>
              <a:rPr lang="ru-RU" dirty="0" smtClean="0"/>
              <a:t>. </a:t>
            </a:r>
            <a:r>
              <a:rPr lang="ru-RU" dirty="0" err="1" smtClean="0"/>
              <a:t>Информацията</a:t>
            </a:r>
            <a:r>
              <a:rPr lang="ru-RU" dirty="0" smtClean="0"/>
              <a:t> се </a:t>
            </a:r>
            <a:r>
              <a:rPr lang="ru-RU" dirty="0" err="1" smtClean="0"/>
              <a:t>съхранява</a:t>
            </a:r>
            <a:r>
              <a:rPr lang="ru-RU" dirty="0" smtClean="0"/>
              <a:t> по магнитен </a:t>
            </a:r>
            <a:r>
              <a:rPr lang="ru-RU" dirty="0" err="1" smtClean="0"/>
              <a:t>път</a:t>
            </a:r>
            <a:r>
              <a:rPr lang="ru-RU" dirty="0" smtClean="0"/>
              <a:t> </a:t>
            </a:r>
            <a:r>
              <a:rPr lang="ru-RU" dirty="0" err="1" smtClean="0"/>
              <a:t>върху</a:t>
            </a:r>
            <a:r>
              <a:rPr lang="ru-RU" dirty="0" smtClean="0"/>
              <a:t> </a:t>
            </a:r>
            <a:r>
              <a:rPr lang="ru-RU" dirty="0" err="1" smtClean="0"/>
              <a:t>покрити</a:t>
            </a:r>
            <a:r>
              <a:rPr lang="ru-RU" dirty="0" smtClean="0"/>
              <a:t> </a:t>
            </a:r>
            <a:r>
              <a:rPr lang="ru-RU" dirty="0" err="1" smtClean="0"/>
              <a:t>със</a:t>
            </a:r>
            <a:r>
              <a:rPr lang="ru-RU" dirty="0" smtClean="0"/>
              <a:t> </a:t>
            </a:r>
            <a:r>
              <a:rPr lang="ru-RU" dirty="0" err="1" smtClean="0"/>
              <a:t>специален</a:t>
            </a:r>
            <a:r>
              <a:rPr lang="ru-RU" dirty="0" smtClean="0"/>
              <a:t> слой </a:t>
            </a:r>
            <a:r>
              <a:rPr lang="ru-RU" dirty="0" err="1" smtClean="0"/>
              <a:t>плочи</a:t>
            </a:r>
            <a:r>
              <a:rPr lang="ru-RU" dirty="0" smtClean="0"/>
              <a:t>. </a:t>
            </a:r>
            <a:r>
              <a:rPr lang="ru-RU" dirty="0" err="1" smtClean="0"/>
              <a:t>Прилагателното</a:t>
            </a:r>
            <a:r>
              <a:rPr lang="ru-RU" dirty="0" smtClean="0"/>
              <a:t> „</a:t>
            </a:r>
            <a:r>
              <a:rPr lang="ru-RU" dirty="0" err="1" smtClean="0"/>
              <a:t>твърд</a:t>
            </a:r>
            <a:r>
              <a:rPr lang="ru-RU" dirty="0" smtClean="0"/>
              <a:t>“ </a:t>
            </a:r>
            <a:r>
              <a:rPr lang="ru-RU" dirty="0" err="1" smtClean="0"/>
              <a:t>подчертава</a:t>
            </a:r>
            <a:r>
              <a:rPr lang="ru-RU" dirty="0" smtClean="0"/>
              <a:t> </a:t>
            </a:r>
            <a:r>
              <a:rPr lang="ru-RU" dirty="0" err="1" smtClean="0"/>
              <a:t>разликата</a:t>
            </a:r>
            <a:r>
              <a:rPr lang="ru-RU" dirty="0" smtClean="0"/>
              <a:t> </a:t>
            </a:r>
            <a:r>
              <a:rPr lang="ru-RU" dirty="0" err="1" smtClean="0"/>
              <a:t>спрямо</a:t>
            </a:r>
            <a:r>
              <a:rPr lang="ru-RU" dirty="0" smtClean="0"/>
              <a:t> </a:t>
            </a:r>
            <a:r>
              <a:rPr lang="ru-RU" dirty="0" err="1" smtClean="0"/>
              <a:t>гъвкавия</a:t>
            </a:r>
            <a:r>
              <a:rPr lang="ru-RU" dirty="0" smtClean="0"/>
              <a:t> магнитен диск и </a:t>
            </a:r>
            <a:r>
              <a:rPr lang="ru-RU" dirty="0" err="1" smtClean="0"/>
              <a:t>напомня</a:t>
            </a:r>
            <a:r>
              <a:rPr lang="ru-RU" dirty="0" smtClean="0"/>
              <a:t> за исторически </a:t>
            </a:r>
            <a:r>
              <a:rPr lang="ru-RU" dirty="0" err="1" smtClean="0"/>
              <a:t>първото</a:t>
            </a:r>
            <a:r>
              <a:rPr lang="ru-RU" dirty="0" smtClean="0"/>
              <a:t> наименование </a:t>
            </a:r>
            <a:r>
              <a:rPr lang="ru-RU" b="1" dirty="0" err="1" smtClean="0"/>
              <a:t>запаметяващо</a:t>
            </a:r>
            <a:r>
              <a:rPr lang="ru-RU" b="1" dirty="0" smtClean="0"/>
              <a:t> устройство с </a:t>
            </a:r>
            <a:r>
              <a:rPr lang="ru-RU" b="1" dirty="0" err="1" smtClean="0"/>
              <a:t>твърд</a:t>
            </a:r>
            <a:r>
              <a:rPr lang="ru-RU" b="1" dirty="0" smtClean="0"/>
              <a:t> магнитен диск</a:t>
            </a:r>
            <a:r>
              <a:rPr lang="ru-RU" dirty="0" smtClean="0"/>
              <a:t>, </a:t>
            </a:r>
            <a:r>
              <a:rPr lang="ru-RU" b="1" dirty="0" smtClean="0"/>
              <a:t>ЗУТМД</a:t>
            </a:r>
            <a:r>
              <a:rPr lang="ru-RU" dirty="0" smtClean="0"/>
              <a:t>, </a:t>
            </a:r>
            <a:r>
              <a:rPr lang="ru-RU" dirty="0" err="1" smtClean="0"/>
              <a:t>използвано</a:t>
            </a:r>
            <a:r>
              <a:rPr lang="ru-RU" dirty="0" smtClean="0"/>
              <a:t> </a:t>
            </a:r>
            <a:r>
              <a:rPr lang="ru-RU" dirty="0" err="1" smtClean="0"/>
              <a:t>през</a:t>
            </a:r>
            <a:r>
              <a:rPr lang="ru-RU" dirty="0" smtClean="0"/>
              <a:t> 70-те и 80-те </a:t>
            </a:r>
            <a:r>
              <a:rPr lang="ru-RU" dirty="0" err="1" smtClean="0"/>
              <a:t>години</a:t>
            </a:r>
            <a:r>
              <a:rPr lang="ru-RU" dirty="0" smtClean="0"/>
              <a:t> на 20 век. </a:t>
            </a:r>
            <a:r>
              <a:rPr lang="ru-RU" dirty="0" err="1" smtClean="0"/>
              <a:t>Необходимостта</a:t>
            </a:r>
            <a:r>
              <a:rPr lang="ru-RU" dirty="0" smtClean="0"/>
              <a:t> от </a:t>
            </a:r>
            <a:r>
              <a:rPr lang="ru-RU" dirty="0" err="1" smtClean="0"/>
              <a:t>съхраняване</a:t>
            </a:r>
            <a:r>
              <a:rPr lang="ru-RU" dirty="0" smtClean="0"/>
              <a:t> на все </a:t>
            </a:r>
            <a:r>
              <a:rPr lang="ru-RU" dirty="0" err="1" smtClean="0"/>
              <a:t>повече</a:t>
            </a:r>
            <a:r>
              <a:rPr lang="ru-RU" dirty="0" smtClean="0"/>
              <a:t> информация </a:t>
            </a:r>
            <a:r>
              <a:rPr lang="ru-RU" dirty="0" err="1" smtClean="0"/>
              <a:t>налага</a:t>
            </a:r>
            <a:r>
              <a:rPr lang="ru-RU" dirty="0" smtClean="0"/>
              <a:t> устройства, </a:t>
            </a:r>
            <a:r>
              <a:rPr lang="ru-RU" dirty="0" err="1" smtClean="0"/>
              <a:t>използващи</a:t>
            </a:r>
            <a:r>
              <a:rPr lang="ru-RU" dirty="0" smtClean="0"/>
              <a:t> </a:t>
            </a:r>
            <a:r>
              <a:rPr lang="ru-RU" dirty="0" err="1" smtClean="0"/>
              <a:t>сменяеми</a:t>
            </a:r>
            <a:r>
              <a:rPr lang="ru-RU" dirty="0" smtClean="0"/>
              <a:t> </a:t>
            </a:r>
            <a:r>
              <a:rPr lang="ru-RU" dirty="0" err="1" smtClean="0"/>
              <a:t>дискови</a:t>
            </a:r>
            <a:r>
              <a:rPr lang="ru-RU" dirty="0" smtClean="0"/>
              <a:t> </a:t>
            </a:r>
            <a:r>
              <a:rPr lang="ru-RU" dirty="0" err="1" smtClean="0"/>
              <a:t>пакети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разговорно</a:t>
            </a:r>
            <a:r>
              <a:rPr lang="ru-RU" dirty="0" smtClean="0"/>
              <a:t> </a:t>
            </a:r>
            <a:r>
              <a:rPr lang="ru-RU" dirty="0" err="1" smtClean="0"/>
              <a:t>също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наричани</a:t>
            </a:r>
            <a:r>
              <a:rPr lang="ru-RU" dirty="0" smtClean="0"/>
              <a:t> </a:t>
            </a:r>
            <a:r>
              <a:rPr lang="ru-RU" b="1" dirty="0" err="1" smtClean="0"/>
              <a:t>дискови</a:t>
            </a:r>
            <a:r>
              <a:rPr lang="ru-RU" b="1" dirty="0" smtClean="0"/>
              <a:t> </a:t>
            </a:r>
            <a:r>
              <a:rPr lang="ru-RU" b="1" dirty="0" err="1" smtClean="0"/>
              <a:t>пакети</a:t>
            </a:r>
            <a:r>
              <a:rPr lang="ru-RU" dirty="0" smtClean="0"/>
              <a:t>.</a:t>
            </a:r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Твърд</a:t>
            </a:r>
            <a:r>
              <a:rPr lang="ru-RU" b="1" dirty="0" smtClean="0"/>
              <a:t>  диск</a:t>
            </a:r>
            <a:endParaRPr lang="bg-BG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644008" cy="4925144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Запаметяващото</a:t>
            </a:r>
            <a:r>
              <a:rPr lang="ru-RU" dirty="0" smtClean="0"/>
              <a:t> устройство </a:t>
            </a:r>
            <a:r>
              <a:rPr lang="ru-RU" dirty="0" err="1" smtClean="0"/>
              <a:t>използва</a:t>
            </a:r>
            <a:r>
              <a:rPr lang="ru-RU" dirty="0" smtClean="0"/>
              <a:t> набор от </a:t>
            </a:r>
            <a:r>
              <a:rPr lang="ru-RU" dirty="0" err="1" smtClean="0"/>
              <a:t>една</a:t>
            </a:r>
            <a:r>
              <a:rPr lang="ru-RU" dirty="0" smtClean="0"/>
              <a:t> или </a:t>
            </a:r>
            <a:r>
              <a:rPr lang="ru-RU" dirty="0" err="1" smtClean="0"/>
              <a:t>повече</a:t>
            </a:r>
            <a:r>
              <a:rPr lang="ru-RU" dirty="0" smtClean="0"/>
              <a:t> </a:t>
            </a:r>
            <a:r>
              <a:rPr lang="ru-RU" dirty="0" err="1" smtClean="0"/>
              <a:t>дискови</a:t>
            </a:r>
            <a:r>
              <a:rPr lang="ru-RU" dirty="0" smtClean="0"/>
              <a:t> </a:t>
            </a:r>
            <a:r>
              <a:rPr lang="ru-RU" dirty="0" err="1" smtClean="0"/>
              <a:t>плочи</a:t>
            </a:r>
            <a:r>
              <a:rPr lang="ru-RU" dirty="0" smtClean="0"/>
              <a:t> (диска) около обща ос в т.нар. дисков пакет. Традиционно </a:t>
            </a:r>
            <a:r>
              <a:rPr lang="ru-RU" dirty="0" err="1" smtClean="0"/>
              <a:t>плочите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изработвани</a:t>
            </a:r>
            <a:r>
              <a:rPr lang="ru-RU" dirty="0" smtClean="0"/>
              <a:t> от </a:t>
            </a:r>
            <a:r>
              <a:rPr lang="ru-RU" dirty="0" err="1" smtClean="0"/>
              <a:t>алуминий</a:t>
            </a:r>
            <a:r>
              <a:rPr lang="ru-RU" dirty="0" smtClean="0"/>
              <a:t>, но с </a:t>
            </a:r>
            <a:r>
              <a:rPr lang="ru-RU" dirty="0" err="1" smtClean="0"/>
              <a:t>нарастване</a:t>
            </a:r>
            <a:r>
              <a:rPr lang="ru-RU" dirty="0" smtClean="0"/>
              <a:t> на </a:t>
            </a:r>
            <a:r>
              <a:rPr lang="ru-RU" dirty="0" err="1" smtClean="0"/>
              <a:t>плътността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 се правят от </a:t>
            </a:r>
            <a:r>
              <a:rPr lang="ru-RU" dirty="0" err="1" smtClean="0"/>
              <a:t>стъкло</a:t>
            </a:r>
            <a:r>
              <a:rPr lang="ru-RU" dirty="0" smtClean="0"/>
              <a:t>. </a:t>
            </a:r>
            <a:r>
              <a:rPr lang="ru-RU" dirty="0" err="1" smtClean="0"/>
              <a:t>Всяка</a:t>
            </a:r>
            <a:r>
              <a:rPr lang="ru-RU" dirty="0" smtClean="0"/>
              <a:t> </a:t>
            </a:r>
            <a:r>
              <a:rPr lang="ru-RU" dirty="0" err="1" smtClean="0"/>
              <a:t>плоча</a:t>
            </a:r>
            <a:r>
              <a:rPr lang="ru-RU" dirty="0" smtClean="0"/>
              <a:t> е </a:t>
            </a:r>
            <a:r>
              <a:rPr lang="ru-RU" dirty="0" err="1" smtClean="0"/>
              <a:t>покрита</a:t>
            </a:r>
            <a:r>
              <a:rPr lang="ru-RU" dirty="0" smtClean="0"/>
              <a:t> с магнитен слой, </a:t>
            </a:r>
            <a:r>
              <a:rPr lang="ru-RU" dirty="0" err="1" smtClean="0"/>
              <a:t>върху</a:t>
            </a:r>
            <a:r>
              <a:rPr lang="ru-RU" dirty="0" smtClean="0"/>
              <a:t> </a:t>
            </a:r>
            <a:r>
              <a:rPr lang="ru-RU" dirty="0" err="1" smtClean="0"/>
              <a:t>който</a:t>
            </a:r>
            <a:r>
              <a:rPr lang="ru-RU" dirty="0" smtClean="0"/>
              <a:t> </a:t>
            </a:r>
            <a:r>
              <a:rPr lang="ru-RU" dirty="0" err="1" smtClean="0"/>
              <a:t>информацията</a:t>
            </a:r>
            <a:r>
              <a:rPr lang="ru-RU" dirty="0" smtClean="0"/>
              <a:t> се </a:t>
            </a:r>
            <a:r>
              <a:rPr lang="ru-RU" dirty="0" err="1" smtClean="0"/>
              <a:t>записва</a:t>
            </a:r>
            <a:r>
              <a:rPr lang="ru-RU" dirty="0" smtClean="0"/>
              <a:t> и чете от магнитна глава. </a:t>
            </a:r>
            <a:r>
              <a:rPr lang="ru-RU" dirty="0" err="1" smtClean="0"/>
              <a:t>Данните</a:t>
            </a:r>
            <a:r>
              <a:rPr lang="ru-RU" dirty="0" smtClean="0"/>
              <a:t> се </a:t>
            </a:r>
            <a:r>
              <a:rPr lang="ru-RU" dirty="0" err="1" smtClean="0"/>
              <a:t>записват</a:t>
            </a:r>
            <a:r>
              <a:rPr lang="ru-RU" dirty="0" smtClean="0"/>
              <a:t> </a:t>
            </a:r>
            <a:r>
              <a:rPr lang="ru-RU" dirty="0" err="1" smtClean="0"/>
              <a:t>върху</a:t>
            </a:r>
            <a:r>
              <a:rPr lang="ru-RU" dirty="0" smtClean="0"/>
              <a:t> </a:t>
            </a:r>
            <a:r>
              <a:rPr lang="ru-RU" dirty="0" err="1" smtClean="0"/>
              <a:t>концентрични</a:t>
            </a:r>
            <a:r>
              <a:rPr lang="ru-RU" dirty="0" smtClean="0"/>
              <a:t> </a:t>
            </a:r>
            <a:r>
              <a:rPr lang="ru-RU" dirty="0" err="1" smtClean="0"/>
              <a:t>окръжности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се</a:t>
            </a:r>
            <a:r>
              <a:rPr lang="ru-RU" dirty="0" smtClean="0"/>
              <a:t> </a:t>
            </a:r>
            <a:r>
              <a:rPr lang="ru-RU" dirty="0" err="1" smtClean="0"/>
              <a:t>наричат</a:t>
            </a:r>
            <a:r>
              <a:rPr lang="ru-RU" dirty="0" smtClean="0"/>
              <a:t> „</a:t>
            </a:r>
            <a:r>
              <a:rPr lang="ru-RU" dirty="0" err="1" smtClean="0"/>
              <a:t>пътечки</a:t>
            </a:r>
            <a:r>
              <a:rPr lang="ru-RU" dirty="0" smtClean="0"/>
              <a:t>“ (</a:t>
            </a:r>
            <a:r>
              <a:rPr lang="ru-RU" dirty="0" err="1" smtClean="0"/>
              <a:t>писти</a:t>
            </a:r>
            <a:r>
              <a:rPr lang="ru-RU" dirty="0" smtClean="0"/>
              <a:t>). </a:t>
            </a:r>
            <a:r>
              <a:rPr lang="ru-RU" dirty="0" err="1" smtClean="0"/>
              <a:t>Пистите</a:t>
            </a:r>
            <a:r>
              <a:rPr lang="ru-RU" dirty="0" smtClean="0"/>
              <a:t> се </a:t>
            </a:r>
            <a:r>
              <a:rPr lang="ru-RU" dirty="0" err="1" smtClean="0"/>
              <a:t>номерират</a:t>
            </a:r>
            <a:r>
              <a:rPr lang="ru-RU" dirty="0" smtClean="0"/>
              <a:t> за </a:t>
            </a:r>
            <a:r>
              <a:rPr lang="ru-RU" dirty="0" err="1" smtClean="0"/>
              <a:t>всяка</a:t>
            </a:r>
            <a:r>
              <a:rPr lang="ru-RU" dirty="0" smtClean="0"/>
              <a:t> </a:t>
            </a:r>
            <a:r>
              <a:rPr lang="ru-RU" dirty="0" err="1" smtClean="0"/>
              <a:t>плоча</a:t>
            </a:r>
            <a:r>
              <a:rPr lang="ru-RU" dirty="0" smtClean="0"/>
              <a:t> </a:t>
            </a:r>
            <a:r>
              <a:rPr lang="ru-RU" dirty="0" err="1" smtClean="0"/>
              <a:t>поотделно</a:t>
            </a:r>
            <a:r>
              <a:rPr lang="ru-RU" dirty="0" smtClean="0"/>
              <a:t>, </a:t>
            </a:r>
            <a:r>
              <a:rPr lang="ru-RU" dirty="0" err="1" smtClean="0"/>
              <a:t>като</a:t>
            </a:r>
            <a:r>
              <a:rPr lang="ru-RU" dirty="0" smtClean="0"/>
              <a:t> се </a:t>
            </a:r>
            <a:r>
              <a:rPr lang="ru-RU" dirty="0" err="1" smtClean="0"/>
              <a:t>започва</a:t>
            </a:r>
            <a:r>
              <a:rPr lang="ru-RU" dirty="0" smtClean="0"/>
              <a:t> от </a:t>
            </a:r>
            <a:r>
              <a:rPr lang="ru-RU" dirty="0" err="1" smtClean="0"/>
              <a:t>нулева</a:t>
            </a:r>
            <a:r>
              <a:rPr lang="ru-RU" dirty="0" smtClean="0"/>
              <a:t> (</a:t>
            </a:r>
            <a:r>
              <a:rPr lang="ru-RU" dirty="0" err="1" smtClean="0"/>
              <a:t>най-външната</a:t>
            </a:r>
            <a:r>
              <a:rPr lang="ru-RU" dirty="0" smtClean="0"/>
              <a:t> </a:t>
            </a:r>
            <a:r>
              <a:rPr lang="ru-RU" dirty="0" err="1" smtClean="0"/>
              <a:t>работна</a:t>
            </a:r>
            <a:r>
              <a:rPr lang="ru-RU" dirty="0" smtClean="0"/>
              <a:t>) до </a:t>
            </a:r>
            <a:r>
              <a:rPr lang="ru-RU" dirty="0" err="1" smtClean="0"/>
              <a:t>последната</a:t>
            </a:r>
            <a:r>
              <a:rPr lang="ru-RU" dirty="0" smtClean="0"/>
              <a:t> (с </a:t>
            </a:r>
            <a:r>
              <a:rPr lang="ru-RU" dirty="0" err="1" smtClean="0"/>
              <a:t>най-голям</a:t>
            </a:r>
            <a:r>
              <a:rPr lang="ru-RU" dirty="0" smtClean="0"/>
              <a:t> номер). </a:t>
            </a:r>
            <a:r>
              <a:rPr lang="ru-RU" dirty="0" err="1" smtClean="0"/>
              <a:t>Обикновено</a:t>
            </a:r>
            <a:r>
              <a:rPr lang="ru-RU" dirty="0" smtClean="0"/>
              <a:t> след </a:t>
            </a:r>
            <a:r>
              <a:rPr lang="ru-RU" dirty="0" err="1" smtClean="0"/>
              <a:t>нея</a:t>
            </a:r>
            <a:r>
              <a:rPr lang="ru-RU" dirty="0" smtClean="0"/>
              <a:t> </a:t>
            </a:r>
            <a:r>
              <a:rPr lang="ru-RU" dirty="0" err="1" smtClean="0"/>
              <a:t>има</a:t>
            </a:r>
            <a:r>
              <a:rPr lang="ru-RU" dirty="0" smtClean="0"/>
              <a:t> и </a:t>
            </a:r>
            <a:r>
              <a:rPr lang="ru-RU" dirty="0" err="1" smtClean="0"/>
              <a:t>няколко</a:t>
            </a:r>
            <a:r>
              <a:rPr lang="ru-RU" dirty="0" smtClean="0"/>
              <a:t> </a:t>
            </a:r>
            <a:r>
              <a:rPr lang="ru-RU" dirty="0" err="1" smtClean="0"/>
              <a:t>резервни</a:t>
            </a:r>
            <a:r>
              <a:rPr lang="ru-RU" dirty="0" smtClean="0"/>
              <a:t> (</a:t>
            </a:r>
            <a:r>
              <a:rPr lang="ru-RU" dirty="0" err="1" smtClean="0"/>
              <a:t>запасни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err="1" smtClean="0"/>
              <a:t>Целият</a:t>
            </a:r>
            <a:r>
              <a:rPr lang="ru-RU" dirty="0" smtClean="0"/>
              <a:t> дисков пакет се </a:t>
            </a:r>
            <a:r>
              <a:rPr lang="ru-RU" dirty="0" err="1" smtClean="0"/>
              <a:t>върти</a:t>
            </a:r>
            <a:r>
              <a:rPr lang="ru-RU" dirty="0" smtClean="0"/>
              <a:t> с постоянна </a:t>
            </a:r>
            <a:r>
              <a:rPr lang="ru-RU" dirty="0" err="1" smtClean="0"/>
              <a:t>ъглова</a:t>
            </a:r>
            <a:r>
              <a:rPr lang="ru-RU" dirty="0" smtClean="0"/>
              <a:t> </a:t>
            </a:r>
            <a:r>
              <a:rPr lang="ru-RU" dirty="0" err="1" smtClean="0"/>
              <a:t>скорост</a:t>
            </a:r>
            <a:r>
              <a:rPr lang="ru-RU" dirty="0" smtClean="0"/>
              <a:t> около оста си, </a:t>
            </a:r>
            <a:r>
              <a:rPr lang="ru-RU" dirty="0" err="1" smtClean="0"/>
              <a:t>задвижван</a:t>
            </a:r>
            <a:r>
              <a:rPr lang="ru-RU" dirty="0" smtClean="0"/>
              <a:t> от </a:t>
            </a:r>
            <a:r>
              <a:rPr lang="ru-RU" dirty="0" err="1" smtClean="0"/>
              <a:t>електродвигател</a:t>
            </a:r>
            <a:endParaRPr lang="bg-BG" dirty="0"/>
          </a:p>
        </p:txBody>
      </p:sp>
      <p:pic>
        <p:nvPicPr>
          <p:cNvPr id="5" name="Контейнер за съдържание 4" descr="220px-Hdd_od_srodk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2348880"/>
            <a:ext cx="3237293" cy="2295535"/>
          </a:xfrm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Устройство на твърдия диск</a:t>
            </a:r>
            <a:br>
              <a:rPr lang="bg-BG" b="1" dirty="0" smtClean="0"/>
            </a:br>
            <a:endParaRPr lang="bg-BG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ито място">
  <a:themeElements>
    <a:clrScheme name="Открито място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ито място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ито място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</TotalTime>
  <Words>1869</Words>
  <Application>Microsoft Office PowerPoint</Application>
  <PresentationFormat>Презентация на цял екран (4:3)</PresentationFormat>
  <Paragraphs>83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27</vt:i4>
      </vt:variant>
    </vt:vector>
  </HeadingPairs>
  <TitlesOfParts>
    <vt:vector size="28" baseType="lpstr">
      <vt:lpstr>Открито място</vt:lpstr>
      <vt:lpstr>Техническо описание на компютърната система </vt:lpstr>
      <vt:lpstr>Компютърно захранване</vt:lpstr>
      <vt:lpstr>Презентация на PowerPoint</vt:lpstr>
      <vt:lpstr>Монитор</vt:lpstr>
      <vt:lpstr>Презентация на PowerPoint</vt:lpstr>
      <vt:lpstr>Видеокарта </vt:lpstr>
      <vt:lpstr>Звуковата карта</vt:lpstr>
      <vt:lpstr>Твърд  диск</vt:lpstr>
      <vt:lpstr>Устройство на твърдия диск </vt:lpstr>
      <vt:lpstr>Оперативна памет</vt:lpstr>
      <vt:lpstr>Видове оперативна памет</vt:lpstr>
      <vt:lpstr>Постоянна вътрешна памет</vt:lpstr>
      <vt:lpstr>Централен процесор</vt:lpstr>
      <vt:lpstr>Презентация на PowerPoint</vt:lpstr>
      <vt:lpstr>Оптично дисково устройство </vt:lpstr>
      <vt:lpstr>Дънна платка</vt:lpstr>
      <vt:lpstr>Входни устройства</vt:lpstr>
      <vt:lpstr>клавиатура </vt:lpstr>
      <vt:lpstr>Мишка</vt:lpstr>
      <vt:lpstr>Скенер</vt:lpstr>
      <vt:lpstr>Микрофон</vt:lpstr>
      <vt:lpstr>Джойстик</vt:lpstr>
      <vt:lpstr>Изходни устройства</vt:lpstr>
      <vt:lpstr>Монитор</vt:lpstr>
      <vt:lpstr>Слушалки</vt:lpstr>
      <vt:lpstr>Принтер</vt:lpstr>
      <vt:lpstr>Тонколони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Clayline</dc:creator>
  <cp:lastModifiedBy>Student1</cp:lastModifiedBy>
  <cp:revision>17</cp:revision>
  <dcterms:created xsi:type="dcterms:W3CDTF">2016-01-17T16:49:26Z</dcterms:created>
  <dcterms:modified xsi:type="dcterms:W3CDTF">2016-01-25T11:00:59Z</dcterms:modified>
</cp:coreProperties>
</file>