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3CC536-4F3D-4E22-A9F1-A3C6D40310AC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Животни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Изготвено от: Айлин </a:t>
            </a:r>
            <a:r>
              <a:rPr lang="bg-BG" dirty="0" err="1" smtClean="0"/>
              <a:t>Забитева</a:t>
            </a:r>
            <a:endParaRPr lang="bg-BG" dirty="0" smtClean="0"/>
          </a:p>
          <a:p>
            <a:r>
              <a:rPr lang="bg-BG" dirty="0" smtClean="0"/>
              <a:t>Проверено от : Десислава Делчева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8705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Изберете информация за:</a:t>
            </a:r>
            <a:endParaRPr lang="bg-BG" dirty="0"/>
          </a:p>
        </p:txBody>
      </p:sp>
      <p:sp>
        <p:nvSpPr>
          <p:cNvPr id="4" name="Блоксхема: алтернативен процес 3">
            <a:hlinkClick r:id="rId2" action="ppaction://hlinksldjump"/>
          </p:cNvPr>
          <p:cNvSpPr/>
          <p:nvPr/>
        </p:nvSpPr>
        <p:spPr>
          <a:xfrm>
            <a:off x="467544" y="2276872"/>
            <a:ext cx="2448272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нанду</a:t>
            </a:r>
            <a:endParaRPr lang="bg-BG" dirty="0"/>
          </a:p>
        </p:txBody>
      </p:sp>
      <p:sp>
        <p:nvSpPr>
          <p:cNvPr id="5" name="Блоксхема: алтернативен процес 4">
            <a:hlinkClick r:id="rId3" action="ppaction://hlinksldjump"/>
          </p:cNvPr>
          <p:cNvSpPr/>
          <p:nvPr/>
        </p:nvSpPr>
        <p:spPr>
          <a:xfrm>
            <a:off x="467544" y="3501008"/>
            <a:ext cx="2448272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паун</a:t>
            </a:r>
            <a:endParaRPr lang="bg-BG" dirty="0"/>
          </a:p>
        </p:txBody>
      </p:sp>
      <p:sp>
        <p:nvSpPr>
          <p:cNvPr id="6" name="Блоксхема: алтернативен процес 5">
            <a:hlinkClick r:id="rId4" action="ppaction://hlinksldjump"/>
          </p:cNvPr>
          <p:cNvSpPr/>
          <p:nvPr/>
        </p:nvSpPr>
        <p:spPr>
          <a:xfrm>
            <a:off x="467544" y="4869160"/>
            <a:ext cx="2448272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котка</a:t>
            </a:r>
            <a:endParaRPr lang="bg-BG" dirty="0"/>
          </a:p>
        </p:txBody>
      </p:sp>
      <p:sp>
        <p:nvSpPr>
          <p:cNvPr id="7" name="Блоксхема: алтернативен процес 6">
            <a:hlinkClick r:id="rId5" action="ppaction://hlinksldjump"/>
          </p:cNvPr>
          <p:cNvSpPr/>
          <p:nvPr/>
        </p:nvSpPr>
        <p:spPr>
          <a:xfrm>
            <a:off x="5796136" y="2276872"/>
            <a:ext cx="2304256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hlinkClick r:id="rId5" action="ppaction://hlinksldjump"/>
              </a:rPr>
              <a:t>рибка</a:t>
            </a:r>
            <a:endParaRPr lang="bg-BG" dirty="0"/>
          </a:p>
        </p:txBody>
      </p:sp>
      <p:sp>
        <p:nvSpPr>
          <p:cNvPr id="8" name="Блоксхема: алтернативен процес 7">
            <a:hlinkClick r:id="rId6" action="ppaction://hlinksldjump"/>
          </p:cNvPr>
          <p:cNvSpPr/>
          <p:nvPr/>
        </p:nvSpPr>
        <p:spPr>
          <a:xfrm>
            <a:off x="5796136" y="3501008"/>
            <a:ext cx="2304256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hlinkClick r:id="rId6" action="ppaction://hlinksldjump"/>
              </a:rPr>
              <a:t>куче</a:t>
            </a:r>
            <a:endParaRPr lang="bg-BG" dirty="0"/>
          </a:p>
        </p:txBody>
      </p:sp>
      <p:sp>
        <p:nvSpPr>
          <p:cNvPr id="9" name="Блоксхема: алтернативен процес 8"/>
          <p:cNvSpPr/>
          <p:nvPr/>
        </p:nvSpPr>
        <p:spPr>
          <a:xfrm>
            <a:off x="5802916" y="4869160"/>
            <a:ext cx="2304256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hlinkClick r:id="rId7" action="ppaction://hlinksldjump"/>
              </a:rPr>
              <a:t>камила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618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Нанду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69222"/>
            <a:ext cx="3200400" cy="2506980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Дължината</a:t>
            </a:r>
            <a:r>
              <a:rPr lang="ru-RU" dirty="0"/>
              <a:t> на </a:t>
            </a:r>
            <a:r>
              <a:rPr lang="ru-RU" dirty="0" err="1"/>
              <a:t>възрастните</a:t>
            </a:r>
            <a:r>
              <a:rPr lang="ru-RU" dirty="0"/>
              <a:t> </a:t>
            </a:r>
            <a:r>
              <a:rPr lang="ru-RU" dirty="0" err="1"/>
              <a:t>птици</a:t>
            </a:r>
            <a:r>
              <a:rPr lang="ru-RU" dirty="0"/>
              <a:t> е 127 - 140 </a:t>
            </a:r>
            <a:r>
              <a:rPr lang="ru-RU" dirty="0" err="1"/>
              <a:t>cm</a:t>
            </a:r>
            <a:r>
              <a:rPr lang="ru-RU" dirty="0"/>
              <a:t>, </a:t>
            </a:r>
            <a:r>
              <a:rPr lang="ru-RU" dirty="0" err="1"/>
              <a:t>теглото</a:t>
            </a:r>
            <a:r>
              <a:rPr lang="ru-RU" dirty="0"/>
              <a:t> </a:t>
            </a:r>
            <a:r>
              <a:rPr lang="ru-RU" dirty="0" err="1"/>
              <a:t>достига</a:t>
            </a:r>
            <a:r>
              <a:rPr lang="ru-RU" dirty="0"/>
              <a:t> 20 - 25 кг. и </a:t>
            </a:r>
            <a:r>
              <a:rPr lang="ru-RU" dirty="0" err="1"/>
              <a:t>повече</a:t>
            </a:r>
            <a:r>
              <a:rPr lang="ru-RU" dirty="0"/>
              <a:t>. </a:t>
            </a:r>
            <a:r>
              <a:rPr lang="ru-RU" dirty="0" err="1"/>
              <a:t>Мъжките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по </a:t>
            </a:r>
            <a:r>
              <a:rPr lang="ru-RU" dirty="0" err="1"/>
              <a:t>едри</a:t>
            </a:r>
            <a:r>
              <a:rPr lang="ru-RU" dirty="0"/>
              <a:t> от </a:t>
            </a:r>
            <a:r>
              <a:rPr lang="ru-RU" dirty="0" err="1"/>
              <a:t>женските</a:t>
            </a:r>
            <a:r>
              <a:rPr lang="ru-RU" dirty="0"/>
              <a:t>. На </a:t>
            </a:r>
            <a:r>
              <a:rPr lang="ru-RU" dirty="0" err="1"/>
              <a:t>външен</a:t>
            </a:r>
            <a:r>
              <a:rPr lang="ru-RU" dirty="0"/>
              <a:t> вид </a:t>
            </a:r>
            <a:r>
              <a:rPr lang="ru-RU" dirty="0" err="1"/>
              <a:t>обикновеното</a:t>
            </a:r>
            <a:r>
              <a:rPr lang="ru-RU" dirty="0"/>
              <a:t> нанду </a:t>
            </a:r>
            <a:r>
              <a:rPr lang="ru-RU" dirty="0" err="1"/>
              <a:t>прилича</a:t>
            </a:r>
            <a:r>
              <a:rPr lang="ru-RU" dirty="0"/>
              <a:t> на </a:t>
            </a:r>
            <a:r>
              <a:rPr lang="ru-RU" dirty="0" err="1"/>
              <a:t>щрауса</a:t>
            </a:r>
            <a:r>
              <a:rPr lang="ru-RU" dirty="0"/>
              <a:t>, но за </a:t>
            </a:r>
            <a:r>
              <a:rPr lang="ru-RU" dirty="0" err="1"/>
              <a:t>разлика</a:t>
            </a:r>
            <a:r>
              <a:rPr lang="ru-RU" dirty="0"/>
              <a:t> от него е два </a:t>
            </a:r>
            <a:r>
              <a:rPr lang="ru-RU" dirty="0" err="1"/>
              <a:t>пъти</a:t>
            </a:r>
            <a:r>
              <a:rPr lang="ru-RU" dirty="0"/>
              <a:t> </a:t>
            </a:r>
            <a:r>
              <a:rPr lang="ru-RU" dirty="0" err="1"/>
              <a:t>по-дребно</a:t>
            </a:r>
            <a:r>
              <a:rPr lang="ru-RU" dirty="0"/>
              <a:t> и </a:t>
            </a:r>
            <a:r>
              <a:rPr lang="ru-RU" dirty="0" err="1"/>
              <a:t>има</a:t>
            </a:r>
            <a:r>
              <a:rPr lang="ru-RU" dirty="0"/>
              <a:t> оперение по </a:t>
            </a:r>
            <a:r>
              <a:rPr lang="ru-RU" dirty="0" err="1"/>
              <a:t>главата</a:t>
            </a:r>
            <a:r>
              <a:rPr lang="ru-RU" dirty="0"/>
              <a:t> и </a:t>
            </a:r>
            <a:r>
              <a:rPr lang="ru-RU" dirty="0" err="1"/>
              <a:t>шията</a:t>
            </a:r>
            <a:r>
              <a:rPr lang="ru-RU" dirty="0"/>
              <a:t>. </a:t>
            </a:r>
            <a:r>
              <a:rPr lang="ru-RU" dirty="0" err="1"/>
              <a:t>Краката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 по 3 </a:t>
            </a:r>
            <a:r>
              <a:rPr lang="ru-RU" dirty="0" err="1"/>
              <a:t>пръста</a:t>
            </a:r>
            <a:r>
              <a:rPr lang="ru-RU" dirty="0"/>
              <a:t>, а </a:t>
            </a:r>
            <a:r>
              <a:rPr lang="ru-RU" dirty="0" err="1"/>
              <a:t>щраусите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по два. </a:t>
            </a:r>
            <a:r>
              <a:rPr lang="ru-RU" dirty="0" err="1"/>
              <a:t>Мъжките</a:t>
            </a:r>
            <a:r>
              <a:rPr lang="ru-RU" dirty="0"/>
              <a:t> си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харем</a:t>
            </a:r>
            <a:r>
              <a:rPr lang="ru-RU" dirty="0"/>
              <a:t> от по </a:t>
            </a:r>
            <a:r>
              <a:rPr lang="ru-RU" dirty="0" err="1"/>
              <a:t>няколко</a:t>
            </a:r>
            <a:r>
              <a:rPr lang="ru-RU" dirty="0"/>
              <a:t> (до 6) </a:t>
            </a:r>
            <a:r>
              <a:rPr lang="ru-RU" dirty="0" err="1"/>
              <a:t>женски</a:t>
            </a:r>
            <a:r>
              <a:rPr lang="ru-RU" dirty="0"/>
              <a:t>[1]</a:t>
            </a:r>
            <a:endParaRPr lang="bg-BG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683568" y="5877272"/>
            <a:ext cx="648072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Бутон: начална страница 8">
            <a:hlinkClick r:id="rId3" action="ppaction://hlinksldjump" highlightClick="1"/>
          </p:cNvPr>
          <p:cNvSpPr/>
          <p:nvPr/>
        </p:nvSpPr>
        <p:spPr>
          <a:xfrm>
            <a:off x="4716016" y="6201308"/>
            <a:ext cx="792088" cy="6566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25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Паун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989262"/>
            <a:ext cx="3200400" cy="1866900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/>
              <a:t>Видът</a:t>
            </a:r>
            <a:r>
              <a:rPr lang="ru-RU" dirty="0"/>
              <a:t> е широко </a:t>
            </a:r>
            <a:r>
              <a:rPr lang="ru-RU" dirty="0" err="1"/>
              <a:t>разпространен</a:t>
            </a:r>
            <a:r>
              <a:rPr lang="ru-RU" dirty="0"/>
              <a:t> в Пакистан, Индия и Шри Ланка на </a:t>
            </a:r>
            <a:r>
              <a:rPr lang="ru-RU" dirty="0" err="1"/>
              <a:t>надморска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до 2000 m. </a:t>
            </a:r>
            <a:r>
              <a:rPr lang="ru-RU" dirty="0" err="1"/>
              <a:t>Ареалът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на местообитание </a:t>
            </a:r>
            <a:r>
              <a:rPr lang="ru-RU" dirty="0" err="1"/>
              <a:t>обхваща</a:t>
            </a:r>
            <a:r>
              <a:rPr lang="ru-RU" dirty="0"/>
              <a:t> </a:t>
            </a:r>
            <a:r>
              <a:rPr lang="ru-RU" dirty="0" err="1"/>
              <a:t>районите</a:t>
            </a:r>
            <a:r>
              <a:rPr lang="ru-RU" dirty="0"/>
              <a:t> </a:t>
            </a:r>
            <a:r>
              <a:rPr lang="ru-RU" dirty="0" err="1"/>
              <a:t>южно</a:t>
            </a:r>
            <a:r>
              <a:rPr lang="ru-RU" dirty="0"/>
              <a:t> и </a:t>
            </a:r>
            <a:r>
              <a:rPr lang="ru-RU" dirty="0" err="1"/>
              <a:t>източно</a:t>
            </a:r>
            <a:r>
              <a:rPr lang="ru-RU" dirty="0"/>
              <a:t> от река Инд, в </a:t>
            </a:r>
            <a:r>
              <a:rPr lang="ru-RU" dirty="0" err="1"/>
              <a:t>Джаму</a:t>
            </a:r>
            <a:r>
              <a:rPr lang="ru-RU" dirty="0"/>
              <a:t> и Кашмир, </a:t>
            </a:r>
            <a:r>
              <a:rPr lang="ru-RU" dirty="0" err="1"/>
              <a:t>източен</a:t>
            </a:r>
            <a:r>
              <a:rPr lang="ru-RU" dirty="0"/>
              <a:t> Асам, </a:t>
            </a:r>
            <a:r>
              <a:rPr lang="ru-RU" dirty="0" err="1"/>
              <a:t>южен</a:t>
            </a:r>
            <a:r>
              <a:rPr lang="ru-RU" dirty="0"/>
              <a:t> </a:t>
            </a:r>
            <a:r>
              <a:rPr lang="ru-RU" dirty="0" err="1"/>
              <a:t>Мизорам</a:t>
            </a:r>
            <a:r>
              <a:rPr lang="ru-RU" dirty="0"/>
              <a:t> и </a:t>
            </a:r>
            <a:r>
              <a:rPr lang="ru-RU" dirty="0" err="1"/>
              <a:t>целия</a:t>
            </a:r>
            <a:r>
              <a:rPr lang="ru-RU" dirty="0"/>
              <a:t> </a:t>
            </a:r>
            <a:r>
              <a:rPr lang="ru-RU" dirty="0" err="1"/>
              <a:t>Индийски</a:t>
            </a:r>
            <a:r>
              <a:rPr lang="ru-RU" dirty="0"/>
              <a:t> полуостров. </a:t>
            </a:r>
            <a:r>
              <a:rPr lang="ru-RU" dirty="0" err="1"/>
              <a:t>Обитава</a:t>
            </a:r>
            <a:r>
              <a:rPr lang="ru-RU" dirty="0"/>
              <a:t> </a:t>
            </a:r>
            <a:r>
              <a:rPr lang="ru-RU" dirty="0" err="1"/>
              <a:t>както</a:t>
            </a:r>
            <a:r>
              <a:rPr lang="ru-RU" dirty="0"/>
              <a:t> джунгли и </a:t>
            </a:r>
            <a:r>
              <a:rPr lang="ru-RU" dirty="0" err="1"/>
              <a:t>горски</a:t>
            </a:r>
            <a:r>
              <a:rPr lang="ru-RU" dirty="0"/>
              <a:t> местности, </a:t>
            </a:r>
            <a:r>
              <a:rPr lang="ru-RU" dirty="0" err="1"/>
              <a:t>така</a:t>
            </a:r>
            <a:r>
              <a:rPr lang="ru-RU" dirty="0"/>
              <a:t> и </a:t>
            </a:r>
            <a:r>
              <a:rPr lang="ru-RU" dirty="0" err="1"/>
              <a:t>обработваеми</a:t>
            </a:r>
            <a:r>
              <a:rPr lang="ru-RU" dirty="0"/>
              <a:t> </a:t>
            </a:r>
            <a:r>
              <a:rPr lang="ru-RU" dirty="0" err="1"/>
              <a:t>земи</a:t>
            </a:r>
            <a:r>
              <a:rPr lang="ru-RU" dirty="0"/>
              <a:t> в </a:t>
            </a:r>
            <a:r>
              <a:rPr lang="ru-RU" dirty="0" err="1"/>
              <a:t>близост</a:t>
            </a:r>
            <a:r>
              <a:rPr lang="ru-RU" dirty="0"/>
              <a:t> до </a:t>
            </a:r>
            <a:r>
              <a:rPr lang="ru-RU" dirty="0" err="1"/>
              <a:t>селищата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Макар че е </a:t>
            </a:r>
            <a:r>
              <a:rPr lang="ru-RU" dirty="0" err="1"/>
              <a:t>пренесен</a:t>
            </a:r>
            <a:r>
              <a:rPr lang="ru-RU" dirty="0"/>
              <a:t> </a:t>
            </a:r>
            <a:r>
              <a:rPr lang="ru-RU" dirty="0" err="1"/>
              <a:t>доста</a:t>
            </a:r>
            <a:r>
              <a:rPr lang="ru-RU" dirty="0"/>
              <a:t> рано в </a:t>
            </a:r>
            <a:r>
              <a:rPr lang="ru-RU" dirty="0" err="1"/>
              <a:t>Средиземноморието</a:t>
            </a:r>
            <a:r>
              <a:rPr lang="ru-RU" dirty="0"/>
              <a:t>, широко </a:t>
            </a:r>
            <a:r>
              <a:rPr lang="ru-RU" dirty="0" err="1"/>
              <a:t>разпространение</a:t>
            </a:r>
            <a:r>
              <a:rPr lang="ru-RU" dirty="0"/>
              <a:t> в Европа </a:t>
            </a:r>
            <a:r>
              <a:rPr lang="ru-RU" dirty="0" err="1"/>
              <a:t>намира</a:t>
            </a:r>
            <a:r>
              <a:rPr lang="ru-RU" dirty="0"/>
              <a:t> едва след походите на </a:t>
            </a:r>
            <a:r>
              <a:rPr lang="ru-RU" dirty="0" err="1"/>
              <a:t>Александър</a:t>
            </a:r>
            <a:r>
              <a:rPr lang="ru-RU" dirty="0"/>
              <a:t> Велики в Индия.[2] </a:t>
            </a:r>
            <a:r>
              <a:rPr lang="ru-RU" dirty="0" err="1"/>
              <a:t>Одомашняването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е </a:t>
            </a:r>
            <a:r>
              <a:rPr lang="ru-RU" dirty="0" err="1"/>
              <a:t>спомогнало</a:t>
            </a:r>
            <a:r>
              <a:rPr lang="ru-RU" dirty="0"/>
              <a:t> </a:t>
            </a:r>
            <a:r>
              <a:rPr lang="ru-RU" dirty="0" err="1"/>
              <a:t>видът</a:t>
            </a:r>
            <a:r>
              <a:rPr lang="ru-RU" dirty="0"/>
              <a:t> да се </a:t>
            </a:r>
            <a:r>
              <a:rPr lang="ru-RU" dirty="0" err="1"/>
              <a:t>разпространи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части на света.</a:t>
            </a:r>
          </a:p>
          <a:p>
            <a:endParaRPr lang="ru-RU" dirty="0"/>
          </a:p>
          <a:p>
            <a:r>
              <a:rPr lang="ru-RU" dirty="0" err="1"/>
              <a:t>Паунът</a:t>
            </a:r>
            <a:r>
              <a:rPr lang="ru-RU" dirty="0"/>
              <a:t> в Индия е </a:t>
            </a:r>
            <a:r>
              <a:rPr lang="ru-RU" dirty="0" err="1"/>
              <a:t>защитен</a:t>
            </a:r>
            <a:r>
              <a:rPr lang="ru-RU" dirty="0"/>
              <a:t> вид (</a:t>
            </a:r>
            <a:r>
              <a:rPr lang="ru-RU" dirty="0" err="1"/>
              <a:t>обявен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Закона за </a:t>
            </a:r>
            <a:r>
              <a:rPr lang="ru-RU" dirty="0" err="1"/>
              <a:t>индийските</a:t>
            </a:r>
            <a:r>
              <a:rPr lang="ru-RU" dirty="0"/>
              <a:t> диви </a:t>
            </a:r>
            <a:r>
              <a:rPr lang="ru-RU" dirty="0" err="1"/>
              <a:t>животни</a:t>
            </a:r>
            <a:r>
              <a:rPr lang="ru-RU" dirty="0"/>
              <a:t> от 1972 г.) </a:t>
            </a:r>
            <a:r>
              <a:rPr lang="ru-RU" dirty="0" err="1"/>
              <a:t>Видът</a:t>
            </a:r>
            <a:r>
              <a:rPr lang="ru-RU" dirty="0"/>
              <a:t> е </a:t>
            </a:r>
            <a:r>
              <a:rPr lang="ru-RU" dirty="0" err="1"/>
              <a:t>обявен</a:t>
            </a:r>
            <a:r>
              <a:rPr lang="ru-RU" dirty="0"/>
              <a:t> за </a:t>
            </a:r>
            <a:r>
              <a:rPr lang="ru-RU" dirty="0" err="1"/>
              <a:t>националната</a:t>
            </a:r>
            <a:r>
              <a:rPr lang="ru-RU" dirty="0"/>
              <a:t> птица на Индия.</a:t>
            </a:r>
            <a:endParaRPr lang="bg-BG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323528" y="6165304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чална страница 7">
            <a:hlinkClick r:id="rId3" action="ppaction://hlinksldjump" highlightClick="1"/>
          </p:cNvPr>
          <p:cNvSpPr/>
          <p:nvPr/>
        </p:nvSpPr>
        <p:spPr>
          <a:xfrm>
            <a:off x="4139952" y="616530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124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Котка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96943"/>
            <a:ext cx="3200400" cy="2051538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Котка (</a:t>
            </a:r>
            <a:r>
              <a:rPr lang="ru-RU" dirty="0" err="1"/>
              <a:t>Felis</a:t>
            </a:r>
            <a:r>
              <a:rPr lang="ru-RU" dirty="0"/>
              <a:t> </a:t>
            </a:r>
            <a:r>
              <a:rPr lang="ru-RU" dirty="0" err="1"/>
              <a:t>silvestris</a:t>
            </a:r>
            <a:r>
              <a:rPr lang="ru-RU" dirty="0"/>
              <a:t> </a:t>
            </a:r>
            <a:r>
              <a:rPr lang="ru-RU" dirty="0" err="1"/>
              <a:t>catus</a:t>
            </a:r>
            <a:r>
              <a:rPr lang="ru-RU" dirty="0"/>
              <a:t>) е </a:t>
            </a:r>
            <a:r>
              <a:rPr lang="ru-RU" dirty="0" err="1"/>
              <a:t>сборно</a:t>
            </a:r>
            <a:r>
              <a:rPr lang="ru-RU" dirty="0"/>
              <a:t> название на </a:t>
            </a:r>
            <a:r>
              <a:rPr lang="ru-RU" dirty="0" err="1"/>
              <a:t>по-дребните</a:t>
            </a:r>
            <a:r>
              <a:rPr lang="ru-RU" dirty="0"/>
              <a:t> представители на семейство Котки (</a:t>
            </a:r>
            <a:r>
              <a:rPr lang="ru-RU" dirty="0" err="1"/>
              <a:t>Felidae</a:t>
            </a:r>
            <a:r>
              <a:rPr lang="ru-RU" dirty="0"/>
              <a:t>), под </a:t>
            </a:r>
            <a:r>
              <a:rPr lang="ru-RU" dirty="0" err="1"/>
              <a:t>което</a:t>
            </a:r>
            <a:r>
              <a:rPr lang="ru-RU" dirty="0"/>
              <a:t> в </a:t>
            </a:r>
            <a:r>
              <a:rPr lang="ru-RU" dirty="0" err="1"/>
              <a:t>разговорния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</a:t>
            </a:r>
            <a:r>
              <a:rPr lang="ru-RU" dirty="0" err="1"/>
              <a:t>обикновено</a:t>
            </a:r>
            <a:r>
              <a:rPr lang="ru-RU" dirty="0"/>
              <a:t> се </a:t>
            </a:r>
            <a:r>
              <a:rPr lang="ru-RU" dirty="0" err="1"/>
              <a:t>разбира</a:t>
            </a:r>
            <a:r>
              <a:rPr lang="ru-RU" dirty="0"/>
              <a:t> </a:t>
            </a:r>
            <a:r>
              <a:rPr lang="ru-RU" dirty="0" err="1"/>
              <a:t>домашната</a:t>
            </a:r>
            <a:r>
              <a:rPr lang="ru-RU" dirty="0"/>
              <a:t> </a:t>
            </a:r>
            <a:r>
              <a:rPr lang="ru-RU" dirty="0" err="1"/>
              <a:t>котка</a:t>
            </a:r>
            <a:r>
              <a:rPr lang="ru-RU" dirty="0"/>
              <a:t> (</a:t>
            </a:r>
            <a:r>
              <a:rPr lang="ru-RU" dirty="0" err="1"/>
              <a:t>Felis</a:t>
            </a:r>
            <a:r>
              <a:rPr lang="ru-RU" dirty="0"/>
              <a:t> </a:t>
            </a:r>
            <a:r>
              <a:rPr lang="ru-RU" dirty="0" err="1"/>
              <a:t>silvestris</a:t>
            </a:r>
            <a:r>
              <a:rPr lang="ru-RU" dirty="0"/>
              <a:t> </a:t>
            </a:r>
            <a:r>
              <a:rPr lang="ru-RU" dirty="0" err="1"/>
              <a:t>catus</a:t>
            </a:r>
            <a:r>
              <a:rPr lang="ru-RU" dirty="0"/>
              <a:t>) – подвид, </a:t>
            </a:r>
            <a:r>
              <a:rPr lang="ru-RU" dirty="0" err="1"/>
              <a:t>произлязъл</a:t>
            </a:r>
            <a:r>
              <a:rPr lang="ru-RU" dirty="0"/>
              <a:t> от </a:t>
            </a:r>
            <a:r>
              <a:rPr lang="ru-RU" dirty="0" err="1"/>
              <a:t>дивата</a:t>
            </a:r>
            <a:r>
              <a:rPr lang="ru-RU" dirty="0"/>
              <a:t> </a:t>
            </a:r>
            <a:r>
              <a:rPr lang="ru-RU" dirty="0" err="1"/>
              <a:t>котка.Самото</a:t>
            </a:r>
            <a:r>
              <a:rPr lang="ru-RU" dirty="0"/>
              <a:t> семейство се </a:t>
            </a:r>
            <a:r>
              <a:rPr lang="ru-RU" dirty="0" err="1"/>
              <a:t>състои</a:t>
            </a:r>
            <a:r>
              <a:rPr lang="ru-RU" dirty="0"/>
              <a:t> от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: </a:t>
            </a:r>
            <a:r>
              <a:rPr lang="ru-RU" dirty="0" err="1"/>
              <a:t>котки</a:t>
            </a:r>
            <a:r>
              <a:rPr lang="ru-RU" dirty="0"/>
              <a:t>, </a:t>
            </a:r>
            <a:r>
              <a:rPr lang="ru-RU" dirty="0" err="1"/>
              <a:t>тигри</a:t>
            </a:r>
            <a:r>
              <a:rPr lang="ru-RU" dirty="0"/>
              <a:t>, </a:t>
            </a:r>
            <a:r>
              <a:rPr lang="ru-RU" dirty="0" err="1"/>
              <a:t>лъвове</a:t>
            </a:r>
            <a:r>
              <a:rPr lang="ru-RU" dirty="0"/>
              <a:t>, </a:t>
            </a:r>
            <a:r>
              <a:rPr lang="ru-RU" dirty="0" err="1"/>
              <a:t>леопарди</a:t>
            </a:r>
            <a:r>
              <a:rPr lang="ru-RU" dirty="0"/>
              <a:t>, </a:t>
            </a:r>
            <a:r>
              <a:rPr lang="ru-RU" dirty="0" err="1"/>
              <a:t>гепарди</a:t>
            </a:r>
            <a:r>
              <a:rPr lang="ru-RU" dirty="0"/>
              <a:t>, </a:t>
            </a:r>
            <a:r>
              <a:rPr lang="ru-RU" dirty="0" err="1"/>
              <a:t>ягуари</a:t>
            </a:r>
            <a:r>
              <a:rPr lang="ru-RU" dirty="0"/>
              <a:t>, </a:t>
            </a:r>
            <a:r>
              <a:rPr lang="ru-RU" dirty="0" err="1"/>
              <a:t>рисове</a:t>
            </a:r>
            <a:r>
              <a:rPr lang="ru-RU" dirty="0"/>
              <a:t>, </a:t>
            </a:r>
            <a:r>
              <a:rPr lang="ru-RU" dirty="0" err="1"/>
              <a:t>пантери</a:t>
            </a:r>
            <a:r>
              <a:rPr lang="ru-RU" dirty="0"/>
              <a:t>, пуми и </a:t>
            </a:r>
            <a:r>
              <a:rPr lang="ru-RU" dirty="0" err="1"/>
              <a:t>оцелоти</a:t>
            </a:r>
            <a:r>
              <a:rPr lang="ru-RU" dirty="0"/>
              <a:t>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хищници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395536" y="623731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8244408" y="6237312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чална страница 7">
            <a:hlinkClick r:id="rId3" action="ppaction://hlinksldjump" highlightClick="1"/>
          </p:cNvPr>
          <p:cNvSpPr/>
          <p:nvPr/>
        </p:nvSpPr>
        <p:spPr>
          <a:xfrm>
            <a:off x="4499992" y="6093296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854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Рибка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" y="2132856"/>
            <a:ext cx="3960440" cy="2649463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Златната</a:t>
            </a:r>
            <a:r>
              <a:rPr lang="ru-RU" dirty="0"/>
              <a:t> </a:t>
            </a:r>
            <a:r>
              <a:rPr lang="ru-RU" dirty="0" err="1"/>
              <a:t>рибка</a:t>
            </a:r>
            <a:r>
              <a:rPr lang="ru-RU" dirty="0"/>
              <a:t> (</a:t>
            </a:r>
            <a:r>
              <a:rPr lang="ru-RU" dirty="0" err="1"/>
              <a:t>Carassius</a:t>
            </a:r>
            <a:r>
              <a:rPr lang="ru-RU" dirty="0"/>
              <a:t> </a:t>
            </a:r>
            <a:r>
              <a:rPr lang="ru-RU" dirty="0" err="1"/>
              <a:t>auratus</a:t>
            </a:r>
            <a:r>
              <a:rPr lang="ru-RU" dirty="0"/>
              <a:t>) е </a:t>
            </a:r>
            <a:r>
              <a:rPr lang="ru-RU" dirty="0" err="1"/>
              <a:t>домашна</a:t>
            </a:r>
            <a:r>
              <a:rPr lang="ru-RU" dirty="0"/>
              <a:t> версия на Сребриста </a:t>
            </a:r>
            <a:r>
              <a:rPr lang="ru-RU" dirty="0" err="1"/>
              <a:t>каракуда</a:t>
            </a:r>
            <a:r>
              <a:rPr lang="ru-RU" dirty="0"/>
              <a:t> (</a:t>
            </a:r>
            <a:r>
              <a:rPr lang="ru-RU" dirty="0" err="1"/>
              <a:t>Carassius</a:t>
            </a:r>
            <a:r>
              <a:rPr lang="ru-RU" dirty="0"/>
              <a:t> </a:t>
            </a:r>
            <a:r>
              <a:rPr lang="ru-RU" dirty="0" err="1"/>
              <a:t>gibelio</a:t>
            </a:r>
            <a:r>
              <a:rPr lang="ru-RU" dirty="0"/>
              <a:t>, </a:t>
            </a:r>
            <a:r>
              <a:rPr lang="ru-RU" dirty="0" err="1"/>
              <a:t>тъмносиво</a:t>
            </a:r>
            <a:r>
              <a:rPr lang="ru-RU" dirty="0"/>
              <a:t>/</a:t>
            </a:r>
            <a:r>
              <a:rPr lang="ru-RU" dirty="0" err="1"/>
              <a:t>кафяв</a:t>
            </a:r>
            <a:r>
              <a:rPr lang="ru-RU" dirty="0"/>
              <a:t> </a:t>
            </a:r>
            <a:r>
              <a:rPr lang="ru-RU" dirty="0" err="1"/>
              <a:t>шаран</a:t>
            </a:r>
            <a:r>
              <a:rPr lang="ru-RU" dirty="0"/>
              <a:t> родом от Азия).[1] За </a:t>
            </a:r>
            <a:r>
              <a:rPr lang="ru-RU" dirty="0" err="1"/>
              <a:t>пръв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 е </a:t>
            </a:r>
            <a:r>
              <a:rPr lang="ru-RU" dirty="0" err="1"/>
              <a:t>отгледана</a:t>
            </a:r>
            <a:r>
              <a:rPr lang="ru-RU" dirty="0"/>
              <a:t> успешно в Китай </a:t>
            </a:r>
            <a:r>
              <a:rPr lang="ru-RU" dirty="0" err="1"/>
              <a:t>преди</a:t>
            </a:r>
            <a:r>
              <a:rPr lang="ru-RU" dirty="0"/>
              <a:t> около 1000 </a:t>
            </a:r>
            <a:r>
              <a:rPr lang="ru-RU" dirty="0" err="1"/>
              <a:t>години</a:t>
            </a:r>
            <a:r>
              <a:rPr lang="ru-RU" dirty="0"/>
              <a:t>. Благодарение на </a:t>
            </a:r>
            <a:r>
              <a:rPr lang="ru-RU" dirty="0" err="1"/>
              <a:t>селективното</a:t>
            </a:r>
            <a:r>
              <a:rPr lang="ru-RU" dirty="0"/>
              <a:t> </a:t>
            </a:r>
            <a:r>
              <a:rPr lang="ru-RU" dirty="0" err="1"/>
              <a:t>кръстосване</a:t>
            </a:r>
            <a:r>
              <a:rPr lang="ru-RU" dirty="0"/>
              <a:t>, </a:t>
            </a:r>
            <a:r>
              <a:rPr lang="ru-RU" dirty="0" err="1"/>
              <a:t>днес</a:t>
            </a:r>
            <a:r>
              <a:rPr lang="ru-RU" dirty="0"/>
              <a:t> </a:t>
            </a:r>
            <a:r>
              <a:rPr lang="ru-RU" dirty="0" err="1"/>
              <a:t>златните</a:t>
            </a:r>
            <a:r>
              <a:rPr lang="ru-RU" dirty="0"/>
              <a:t> </a:t>
            </a:r>
            <a:r>
              <a:rPr lang="ru-RU" dirty="0" err="1"/>
              <a:t>рибки</a:t>
            </a:r>
            <a:r>
              <a:rPr lang="ru-RU" dirty="0"/>
              <a:t> се </a:t>
            </a:r>
            <a:r>
              <a:rPr lang="ru-RU" dirty="0" err="1"/>
              <a:t>срещат</a:t>
            </a:r>
            <a:r>
              <a:rPr lang="ru-RU" dirty="0"/>
              <a:t> в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цветове</a:t>
            </a:r>
            <a:r>
              <a:rPr lang="ru-RU" dirty="0"/>
              <a:t>, окраски, </a:t>
            </a:r>
            <a:r>
              <a:rPr lang="ru-RU" dirty="0" err="1"/>
              <a:t>големина</a:t>
            </a:r>
            <a:r>
              <a:rPr lang="ru-RU" dirty="0"/>
              <a:t> и форма, </a:t>
            </a:r>
            <a:r>
              <a:rPr lang="ru-RU" dirty="0" err="1"/>
              <a:t>доста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от </a:t>
            </a:r>
            <a:r>
              <a:rPr lang="ru-RU" dirty="0" err="1"/>
              <a:t>първоначалния</a:t>
            </a:r>
            <a:r>
              <a:rPr lang="ru-RU" dirty="0"/>
              <a:t> </a:t>
            </a:r>
            <a:r>
              <a:rPr lang="ru-RU" dirty="0" err="1"/>
              <a:t>домашен</a:t>
            </a:r>
            <a:r>
              <a:rPr lang="ru-RU" dirty="0"/>
              <a:t> </a:t>
            </a:r>
            <a:r>
              <a:rPr lang="ru-RU" dirty="0" err="1"/>
              <a:t>шаран</a:t>
            </a:r>
            <a:r>
              <a:rPr lang="ru-RU" dirty="0"/>
              <a:t>.[2]</a:t>
            </a:r>
            <a:endParaRPr lang="bg-BG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251520" y="5949280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чална страница 7">
            <a:hlinkClick r:id="rId3" action="ppaction://hlinksldjump" highlightClick="1"/>
          </p:cNvPr>
          <p:cNvSpPr/>
          <p:nvPr/>
        </p:nvSpPr>
        <p:spPr>
          <a:xfrm>
            <a:off x="4067944" y="6237312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076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Куче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74373"/>
            <a:ext cx="3200400" cy="2496679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Кучетата</a:t>
            </a:r>
            <a:r>
              <a:rPr lang="ru-RU" dirty="0"/>
              <a:t> (</a:t>
            </a:r>
            <a:r>
              <a:rPr lang="ru-RU" dirty="0" err="1"/>
              <a:t>Canis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род </a:t>
            </a:r>
            <a:r>
              <a:rPr lang="ru-RU" dirty="0" err="1"/>
              <a:t>бозайници</a:t>
            </a:r>
            <a:r>
              <a:rPr lang="ru-RU" dirty="0"/>
              <a:t> от семейство </a:t>
            </a:r>
            <a:r>
              <a:rPr lang="ru-RU" dirty="0" err="1"/>
              <a:t>Canidae</a:t>
            </a:r>
            <a:r>
              <a:rPr lang="ru-RU" dirty="0"/>
              <a:t>. </a:t>
            </a:r>
            <a:r>
              <a:rPr lang="ru-RU" dirty="0" err="1"/>
              <a:t>Родът</a:t>
            </a:r>
            <a:r>
              <a:rPr lang="ru-RU" dirty="0"/>
              <a:t> </a:t>
            </a:r>
            <a:r>
              <a:rPr lang="ru-RU" dirty="0" err="1"/>
              <a:t>включва</a:t>
            </a:r>
            <a:r>
              <a:rPr lang="ru-RU" dirty="0"/>
              <a:t> 7 до 10 вида </a:t>
            </a:r>
            <a:r>
              <a:rPr lang="ru-RU" dirty="0" err="1"/>
              <a:t>хищници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вълк</a:t>
            </a:r>
            <a:r>
              <a:rPr lang="ru-RU" dirty="0"/>
              <a:t>, </a:t>
            </a:r>
            <a:r>
              <a:rPr lang="ru-RU" dirty="0" err="1"/>
              <a:t>чакал</a:t>
            </a:r>
            <a:r>
              <a:rPr lang="ru-RU" dirty="0"/>
              <a:t>, койот.</a:t>
            </a:r>
          </a:p>
          <a:p>
            <a:endParaRPr lang="ru-RU" dirty="0"/>
          </a:p>
          <a:p>
            <a:r>
              <a:rPr lang="ru-RU" dirty="0"/>
              <a:t>Един от </a:t>
            </a:r>
            <a:r>
              <a:rPr lang="ru-RU" dirty="0" err="1"/>
              <a:t>най-разпространения</a:t>
            </a:r>
            <a:r>
              <a:rPr lang="ru-RU" dirty="0"/>
              <a:t> </a:t>
            </a:r>
            <a:r>
              <a:rPr lang="ru-RU" dirty="0" err="1"/>
              <a:t>домашен</a:t>
            </a:r>
            <a:r>
              <a:rPr lang="ru-RU" dirty="0"/>
              <a:t> любимец, </a:t>
            </a:r>
            <a:r>
              <a:rPr lang="ru-RU" dirty="0" err="1"/>
              <a:t>кучето</a:t>
            </a:r>
            <a:r>
              <a:rPr lang="ru-RU" dirty="0"/>
              <a:t> е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представител</a:t>
            </a:r>
            <a:r>
              <a:rPr lang="ru-RU" dirty="0"/>
              <a:t> на рода. Той е подвид на </a:t>
            </a:r>
            <a:r>
              <a:rPr lang="ru-RU" dirty="0" err="1"/>
              <a:t>вълка</a:t>
            </a:r>
            <a:r>
              <a:rPr lang="ru-RU" dirty="0"/>
              <a:t>,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видимите</a:t>
            </a:r>
            <a:r>
              <a:rPr lang="ru-RU" dirty="0"/>
              <a:t> </a:t>
            </a:r>
            <a:r>
              <a:rPr lang="ru-RU" dirty="0" err="1"/>
              <a:t>анатомични</a:t>
            </a:r>
            <a:r>
              <a:rPr lang="ru-RU" dirty="0"/>
              <a:t> различия, </a:t>
            </a:r>
            <a:r>
              <a:rPr lang="ru-RU" dirty="0" err="1"/>
              <a:t>наложени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на селекция от страна на </a:t>
            </a:r>
            <a:r>
              <a:rPr lang="ru-RU" dirty="0" err="1"/>
              <a:t>човека</a:t>
            </a:r>
            <a:r>
              <a:rPr lang="ru-RU" dirty="0"/>
              <a:t>. </a:t>
            </a:r>
            <a:r>
              <a:rPr lang="ru-RU" dirty="0" err="1"/>
              <a:t>Кучето</a:t>
            </a:r>
            <a:r>
              <a:rPr lang="ru-RU" dirty="0"/>
              <a:t> динго е друг </a:t>
            </a:r>
            <a:r>
              <a:rPr lang="ru-RU" dirty="0" err="1"/>
              <a:t>представител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пък</a:t>
            </a:r>
            <a:r>
              <a:rPr lang="ru-RU" dirty="0"/>
              <a:t> е пример за </a:t>
            </a:r>
            <a:r>
              <a:rPr lang="ru-RU" dirty="0" err="1"/>
              <a:t>превръщане</a:t>
            </a:r>
            <a:r>
              <a:rPr lang="ru-RU" dirty="0"/>
              <a:t> от одомашнено </a:t>
            </a:r>
            <a:r>
              <a:rPr lang="ru-RU" dirty="0" err="1"/>
              <a:t>животно</a:t>
            </a:r>
            <a:r>
              <a:rPr lang="ru-RU" dirty="0"/>
              <a:t> в диво.</a:t>
            </a:r>
            <a:endParaRPr lang="bg-BG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чална страница 7">
            <a:hlinkClick r:id="rId3" action="ppaction://hlinksldjump" highlightClick="1"/>
          </p:cNvPr>
          <p:cNvSpPr/>
          <p:nvPr/>
        </p:nvSpPr>
        <p:spPr>
          <a:xfrm>
            <a:off x="3779912" y="6093296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586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Камила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46449"/>
            <a:ext cx="3200400" cy="2152527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Камилите</a:t>
            </a:r>
            <a:r>
              <a:rPr lang="ru-RU" dirty="0"/>
              <a:t> (</a:t>
            </a:r>
            <a:r>
              <a:rPr lang="ru-RU" dirty="0" err="1"/>
              <a:t>Camelus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род </a:t>
            </a:r>
            <a:r>
              <a:rPr lang="ru-RU" dirty="0" err="1"/>
              <a:t>бозайници</a:t>
            </a:r>
            <a:r>
              <a:rPr lang="ru-RU" dirty="0"/>
              <a:t> от </a:t>
            </a:r>
            <a:r>
              <a:rPr lang="ru-RU" dirty="0" err="1"/>
              <a:t>разред</a:t>
            </a:r>
            <a:r>
              <a:rPr lang="ru-RU" dirty="0"/>
              <a:t> </a:t>
            </a:r>
            <a:r>
              <a:rPr lang="ru-RU" dirty="0" err="1"/>
              <a:t>Чифтокопитни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притежават</a:t>
            </a:r>
            <a:r>
              <a:rPr lang="ru-RU" dirty="0"/>
              <a:t> </a:t>
            </a:r>
            <a:r>
              <a:rPr lang="ru-RU" dirty="0" err="1"/>
              <a:t>характерни</a:t>
            </a:r>
            <a:r>
              <a:rPr lang="ru-RU" dirty="0"/>
              <a:t> </a:t>
            </a:r>
            <a:r>
              <a:rPr lang="ru-RU" dirty="0" err="1"/>
              <a:t>мастни</a:t>
            </a:r>
            <a:r>
              <a:rPr lang="ru-RU" dirty="0"/>
              <a:t> </a:t>
            </a:r>
            <a:r>
              <a:rPr lang="ru-RU" dirty="0" err="1"/>
              <a:t>отлагания</a:t>
            </a:r>
            <a:r>
              <a:rPr lang="ru-RU" dirty="0"/>
              <a:t> на </a:t>
            </a:r>
            <a:r>
              <a:rPr lang="ru-RU" dirty="0" err="1"/>
              <a:t>гърба</a:t>
            </a:r>
            <a:r>
              <a:rPr lang="ru-RU" dirty="0"/>
              <a:t>, </a:t>
            </a:r>
            <a:r>
              <a:rPr lang="ru-RU" dirty="0" err="1"/>
              <a:t>известни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гърбици</a:t>
            </a:r>
            <a:r>
              <a:rPr lang="ru-RU" dirty="0"/>
              <a:t>. </a:t>
            </a:r>
            <a:r>
              <a:rPr lang="ru-RU" dirty="0" err="1"/>
              <a:t>Познати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два </a:t>
            </a:r>
            <a:r>
              <a:rPr lang="ru-RU" dirty="0" err="1"/>
              <a:t>съвременни</a:t>
            </a:r>
            <a:r>
              <a:rPr lang="ru-RU" dirty="0"/>
              <a:t> вида </a:t>
            </a:r>
            <a:r>
              <a:rPr lang="ru-RU" dirty="0" err="1"/>
              <a:t>камили</a:t>
            </a:r>
            <a:r>
              <a:rPr lang="ru-RU" dirty="0"/>
              <a:t> – </a:t>
            </a:r>
            <a:r>
              <a:rPr lang="ru-RU" dirty="0" err="1"/>
              <a:t>едногърба</a:t>
            </a:r>
            <a:r>
              <a:rPr lang="ru-RU" dirty="0"/>
              <a:t> и </a:t>
            </a:r>
            <a:r>
              <a:rPr lang="ru-RU" dirty="0" err="1"/>
              <a:t>двугърба</a:t>
            </a:r>
            <a:r>
              <a:rPr lang="ru-RU" dirty="0"/>
              <a:t> </a:t>
            </a:r>
            <a:r>
              <a:rPr lang="ru-RU" dirty="0" err="1"/>
              <a:t>камила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три </a:t>
            </a:r>
            <a:r>
              <a:rPr lang="ru-RU" dirty="0" err="1"/>
              <a:t>изкопаеми</a:t>
            </a:r>
            <a:r>
              <a:rPr lang="ru-RU" dirty="0"/>
              <a:t> вида. </a:t>
            </a:r>
            <a:r>
              <a:rPr lang="ru-RU" dirty="0" err="1"/>
              <a:t>Обитават</a:t>
            </a:r>
            <a:r>
              <a:rPr lang="ru-RU" dirty="0"/>
              <a:t> </a:t>
            </a:r>
            <a:r>
              <a:rPr lang="ru-RU" dirty="0" err="1"/>
              <a:t>сухите</a:t>
            </a:r>
            <a:r>
              <a:rPr lang="ru-RU" dirty="0"/>
              <a:t> </a:t>
            </a:r>
            <a:r>
              <a:rPr lang="ru-RU" dirty="0" err="1"/>
              <a:t>пустинни</a:t>
            </a:r>
            <a:r>
              <a:rPr lang="ru-RU" dirty="0"/>
              <a:t> местности на </a:t>
            </a:r>
            <a:r>
              <a:rPr lang="ru-RU" dirty="0" err="1"/>
              <a:t>Северна</a:t>
            </a:r>
            <a:r>
              <a:rPr lang="ru-RU" dirty="0"/>
              <a:t> Африка,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Западна</a:t>
            </a:r>
            <a:r>
              <a:rPr lang="ru-RU" dirty="0"/>
              <a:t>, </a:t>
            </a:r>
            <a:r>
              <a:rPr lang="ru-RU" dirty="0" err="1"/>
              <a:t>Централна</a:t>
            </a:r>
            <a:r>
              <a:rPr lang="ru-RU" dirty="0"/>
              <a:t> и </a:t>
            </a:r>
            <a:r>
              <a:rPr lang="ru-RU" dirty="0" err="1"/>
              <a:t>Източна</a:t>
            </a:r>
            <a:r>
              <a:rPr lang="ru-RU" dirty="0"/>
              <a:t> Азия. </a:t>
            </a:r>
            <a:r>
              <a:rPr lang="ru-RU" dirty="0" err="1"/>
              <a:t>Двата</a:t>
            </a:r>
            <a:r>
              <a:rPr lang="ru-RU" dirty="0"/>
              <a:t> </a:t>
            </a:r>
            <a:r>
              <a:rPr lang="ru-RU" dirty="0" err="1"/>
              <a:t>съвременни</a:t>
            </a:r>
            <a:r>
              <a:rPr lang="ru-RU" dirty="0"/>
              <a:t> вида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опитомени</a:t>
            </a:r>
            <a:r>
              <a:rPr lang="ru-RU" dirty="0"/>
              <a:t> и се </a:t>
            </a:r>
            <a:r>
              <a:rPr lang="ru-RU" dirty="0" err="1"/>
              <a:t>използват</a:t>
            </a:r>
            <a:r>
              <a:rPr lang="ru-RU" dirty="0"/>
              <a:t> за добив на </a:t>
            </a:r>
            <a:r>
              <a:rPr lang="ru-RU" dirty="0" err="1"/>
              <a:t>мляко</a:t>
            </a:r>
            <a:r>
              <a:rPr lang="ru-RU" dirty="0"/>
              <a:t> и </a:t>
            </a:r>
            <a:r>
              <a:rPr lang="ru-RU" dirty="0" err="1"/>
              <a:t>вълна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за работни </a:t>
            </a:r>
            <a:r>
              <a:rPr lang="ru-RU" dirty="0" err="1"/>
              <a:t>животни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467544" y="6165304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чална страница 7">
            <a:hlinkClick r:id="rId3" action="ppaction://hlinksldjump" highlightClick="1"/>
          </p:cNvPr>
          <p:cNvSpPr/>
          <p:nvPr/>
        </p:nvSpPr>
        <p:spPr>
          <a:xfrm>
            <a:off x="3995936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19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бърче">
  <a:themeElements>
    <a:clrScheme name="Кабърче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абърче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бърч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528</Words>
  <Application>Microsoft Office PowerPoint</Application>
  <PresentationFormat>Презентация на цял екран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Кабърче</vt:lpstr>
      <vt:lpstr>Животни</vt:lpstr>
      <vt:lpstr>Изберете информация за:</vt:lpstr>
      <vt:lpstr>Нанду</vt:lpstr>
      <vt:lpstr>Паун</vt:lpstr>
      <vt:lpstr>Котка</vt:lpstr>
      <vt:lpstr>Рибка</vt:lpstr>
      <vt:lpstr>Куче</vt:lpstr>
      <vt:lpstr>Камила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Животни</dc:title>
  <dc:creator>Student1</dc:creator>
  <cp:lastModifiedBy>Student1</cp:lastModifiedBy>
  <cp:revision>2</cp:revision>
  <dcterms:created xsi:type="dcterms:W3CDTF">2017-02-21T09:27:30Z</dcterms:created>
  <dcterms:modified xsi:type="dcterms:W3CDTF">2017-02-21T09:47:07Z</dcterms:modified>
</cp:coreProperties>
</file>