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17.1.2017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Изготвил: Айлин </a:t>
            </a:r>
            <a:r>
              <a:rPr lang="bg-BG" dirty="0" err="1" smtClean="0"/>
              <a:t>Забитева</a:t>
            </a:r>
            <a:r>
              <a:rPr lang="bg-BG" dirty="0" smtClean="0"/>
              <a:t> и Кристияна </a:t>
            </a:r>
            <a:r>
              <a:rPr lang="bg-BG" dirty="0" err="1" smtClean="0"/>
              <a:t>Домбарова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Сладки животни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90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ного сладки животни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548680"/>
            <a:ext cx="7488832" cy="4752528"/>
          </a:xfrm>
        </p:spPr>
      </p:pic>
    </p:spTree>
    <p:extLst>
      <p:ext uri="{BB962C8B-B14F-4D97-AF65-F5344CB8AC3E}">
        <p14:creationId xmlns:p14="http://schemas.microsoft.com/office/powerpoint/2010/main" val="42438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684584" y="0"/>
            <a:ext cx="6512511" cy="1143000"/>
          </a:xfrm>
        </p:spPr>
        <p:txBody>
          <a:bodyPr/>
          <a:lstStyle/>
          <a:p>
            <a:r>
              <a:rPr lang="bg-BG" dirty="0" smtClean="0"/>
              <a:t>Котка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-13854" y="662074"/>
            <a:ext cx="3635896" cy="619268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err="1" smtClean="0"/>
              <a:t>Котките</a:t>
            </a:r>
            <a:r>
              <a:rPr lang="ru-RU" dirty="0" smtClean="0"/>
              <a:t> </a:t>
            </a:r>
            <a:r>
              <a:rPr lang="ru-RU" dirty="0" err="1"/>
              <a:t>живеят</a:t>
            </a:r>
            <a:r>
              <a:rPr lang="ru-RU" dirty="0"/>
              <a:t> в </a:t>
            </a:r>
            <a:r>
              <a:rPr lang="ru-RU" dirty="0" err="1"/>
              <a:t>близост</a:t>
            </a:r>
            <a:r>
              <a:rPr lang="ru-RU" dirty="0"/>
              <a:t> до </a:t>
            </a:r>
            <a:r>
              <a:rPr lang="ru-RU" dirty="0" err="1"/>
              <a:t>хората</a:t>
            </a:r>
            <a:r>
              <a:rPr lang="ru-RU" dirty="0"/>
              <a:t> от </a:t>
            </a:r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поне</a:t>
            </a:r>
            <a:r>
              <a:rPr lang="ru-RU" dirty="0"/>
              <a:t> 3500 </a:t>
            </a:r>
            <a:r>
              <a:rPr lang="ru-RU" dirty="0" err="1"/>
              <a:t>години</a:t>
            </a:r>
            <a:r>
              <a:rPr lang="ru-RU" dirty="0"/>
              <a:t> (</a:t>
            </a:r>
            <a:r>
              <a:rPr lang="ru-RU" dirty="0" err="1"/>
              <a:t>въпреки</a:t>
            </a:r>
            <a:r>
              <a:rPr lang="ru-RU" dirty="0"/>
              <a:t> че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изцяло</a:t>
            </a:r>
            <a:r>
              <a:rPr lang="ru-RU" dirty="0"/>
              <a:t> </a:t>
            </a:r>
            <a:r>
              <a:rPr lang="ru-RU" dirty="0" err="1"/>
              <a:t>опитомени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кучетата</a:t>
            </a:r>
            <a:r>
              <a:rPr lang="ru-RU" dirty="0"/>
              <a:t>). </a:t>
            </a:r>
            <a:r>
              <a:rPr lang="ru-RU" dirty="0" err="1"/>
              <a:t>Още</a:t>
            </a:r>
            <a:r>
              <a:rPr lang="ru-RU" dirty="0"/>
              <a:t> от </a:t>
            </a:r>
            <a:r>
              <a:rPr lang="ru-RU" dirty="0" err="1"/>
              <a:t>времето</a:t>
            </a:r>
            <a:r>
              <a:rPr lang="ru-RU" dirty="0"/>
              <a:t> на </a:t>
            </a:r>
            <a:r>
              <a:rPr lang="ru-RU" dirty="0" err="1"/>
              <a:t>древния</a:t>
            </a:r>
            <a:r>
              <a:rPr lang="ru-RU" dirty="0"/>
              <a:t> Египет </a:t>
            </a:r>
            <a:r>
              <a:rPr lang="ru-RU" dirty="0" err="1"/>
              <a:t>котките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били </a:t>
            </a:r>
            <a:r>
              <a:rPr lang="ru-RU" dirty="0" err="1"/>
              <a:t>използвани</a:t>
            </a:r>
            <a:r>
              <a:rPr lang="ru-RU" dirty="0"/>
              <a:t> за </a:t>
            </a:r>
            <a:r>
              <a:rPr lang="ru-RU" dirty="0" err="1"/>
              <a:t>пазачи</a:t>
            </a:r>
            <a:r>
              <a:rPr lang="ru-RU" dirty="0"/>
              <a:t> на </a:t>
            </a:r>
            <a:r>
              <a:rPr lang="ru-RU" dirty="0" err="1"/>
              <a:t>складираното</a:t>
            </a:r>
            <a:r>
              <a:rPr lang="ru-RU" dirty="0"/>
              <a:t> </a:t>
            </a:r>
            <a:r>
              <a:rPr lang="ru-RU" dirty="0" err="1"/>
              <a:t>зърно</a:t>
            </a:r>
            <a:r>
              <a:rPr lang="ru-RU" dirty="0"/>
              <a:t> от мишки и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гризачи</a:t>
            </a:r>
            <a:r>
              <a:rPr lang="ru-RU" dirty="0"/>
              <a:t>. В наше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котките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едни</a:t>
            </a:r>
            <a:r>
              <a:rPr lang="ru-RU" dirty="0"/>
              <a:t> от </a:t>
            </a:r>
            <a:r>
              <a:rPr lang="ru-RU" dirty="0" err="1"/>
              <a:t>най-разпространените</a:t>
            </a:r>
            <a:r>
              <a:rPr lang="ru-RU" dirty="0"/>
              <a:t> </a:t>
            </a:r>
            <a:r>
              <a:rPr lang="ru-RU" dirty="0" err="1"/>
              <a:t>домашни</a:t>
            </a:r>
            <a:r>
              <a:rPr lang="ru-RU" dirty="0"/>
              <a:t> </a:t>
            </a:r>
            <a:r>
              <a:rPr lang="ru-RU" dirty="0" err="1"/>
              <a:t>любимци</a:t>
            </a:r>
            <a:r>
              <a:rPr lang="ru-RU" dirty="0"/>
              <a:t>. </a:t>
            </a:r>
            <a:r>
              <a:rPr lang="ru-RU" dirty="0" err="1"/>
              <a:t>Малък</a:t>
            </a:r>
            <a:r>
              <a:rPr lang="ru-RU" dirty="0"/>
              <a:t> процент от </a:t>
            </a:r>
            <a:r>
              <a:rPr lang="ru-RU" dirty="0" err="1"/>
              <a:t>тях</a:t>
            </a:r>
            <a:r>
              <a:rPr lang="ru-RU" dirty="0"/>
              <a:t> (около 1%)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чистокръвни</a:t>
            </a:r>
            <a:r>
              <a:rPr lang="ru-RU" dirty="0"/>
              <a:t> (с </a:t>
            </a:r>
            <a:r>
              <a:rPr lang="ru-RU" dirty="0" err="1"/>
              <a:t>регистрирано</a:t>
            </a:r>
            <a:r>
              <a:rPr lang="ru-RU" dirty="0"/>
              <a:t> родословие); </a:t>
            </a:r>
            <a:r>
              <a:rPr lang="ru-RU" dirty="0" err="1"/>
              <a:t>останалите</a:t>
            </a:r>
            <a:r>
              <a:rPr lang="ru-RU" dirty="0"/>
              <a:t> 99%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кръстоски</a:t>
            </a:r>
            <a:r>
              <a:rPr lang="ru-RU" dirty="0"/>
              <a:t> между </a:t>
            </a:r>
            <a:r>
              <a:rPr lang="ru-RU" dirty="0" err="1"/>
              <a:t>различни</a:t>
            </a:r>
            <a:r>
              <a:rPr lang="ru-RU" dirty="0"/>
              <a:t> породи.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5148064" cy="3312368"/>
          </a:xfrm>
        </p:spPr>
      </p:pic>
    </p:spTree>
    <p:extLst>
      <p:ext uri="{BB962C8B-B14F-4D97-AF65-F5344CB8AC3E}">
        <p14:creationId xmlns:p14="http://schemas.microsoft.com/office/powerpoint/2010/main" val="344766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6512511" cy="1143000"/>
          </a:xfrm>
        </p:spPr>
        <p:txBody>
          <a:bodyPr/>
          <a:lstStyle/>
          <a:p>
            <a:r>
              <a:rPr lang="bg-BG" dirty="0" smtClean="0"/>
              <a:t>Куче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3922768" cy="583264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Кучетата</a:t>
            </a:r>
            <a:r>
              <a:rPr lang="ru-RU" dirty="0"/>
              <a:t> (</a:t>
            </a:r>
            <a:r>
              <a:rPr lang="ru-RU" dirty="0" err="1"/>
              <a:t>Canis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род </a:t>
            </a:r>
            <a:r>
              <a:rPr lang="ru-RU" dirty="0" err="1"/>
              <a:t>бозайници</a:t>
            </a:r>
            <a:r>
              <a:rPr lang="ru-RU" dirty="0"/>
              <a:t> от семейство </a:t>
            </a:r>
            <a:r>
              <a:rPr lang="ru-RU" dirty="0" err="1"/>
              <a:t>Canidae</a:t>
            </a:r>
            <a:r>
              <a:rPr lang="ru-RU" dirty="0"/>
              <a:t>. </a:t>
            </a:r>
            <a:r>
              <a:rPr lang="ru-RU" dirty="0" err="1"/>
              <a:t>Родът</a:t>
            </a:r>
            <a:r>
              <a:rPr lang="ru-RU" dirty="0"/>
              <a:t> </a:t>
            </a:r>
            <a:r>
              <a:rPr lang="ru-RU" dirty="0" err="1"/>
              <a:t>включва</a:t>
            </a:r>
            <a:r>
              <a:rPr lang="ru-RU" dirty="0"/>
              <a:t> 7 до 10 вида </a:t>
            </a:r>
            <a:r>
              <a:rPr lang="ru-RU" dirty="0" err="1"/>
              <a:t>хищници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вълк</a:t>
            </a:r>
            <a:r>
              <a:rPr lang="ru-RU" dirty="0"/>
              <a:t>, </a:t>
            </a:r>
            <a:r>
              <a:rPr lang="ru-RU" dirty="0" err="1"/>
              <a:t>чакал</a:t>
            </a:r>
            <a:r>
              <a:rPr lang="ru-RU" dirty="0"/>
              <a:t>, койот.</a:t>
            </a:r>
          </a:p>
          <a:p>
            <a:endParaRPr lang="ru-RU" dirty="0"/>
          </a:p>
          <a:p>
            <a:r>
              <a:rPr lang="ru-RU" dirty="0"/>
              <a:t>Един от </a:t>
            </a:r>
            <a:r>
              <a:rPr lang="ru-RU" dirty="0" err="1"/>
              <a:t>най-разпространения</a:t>
            </a:r>
            <a:r>
              <a:rPr lang="ru-RU" dirty="0"/>
              <a:t> </a:t>
            </a:r>
            <a:r>
              <a:rPr lang="ru-RU" dirty="0" err="1"/>
              <a:t>домашен</a:t>
            </a:r>
            <a:r>
              <a:rPr lang="ru-RU" dirty="0"/>
              <a:t> любимец, </a:t>
            </a:r>
            <a:r>
              <a:rPr lang="ru-RU" dirty="0" err="1"/>
              <a:t>кучето</a:t>
            </a:r>
            <a:r>
              <a:rPr lang="ru-RU" dirty="0"/>
              <a:t> е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представител</a:t>
            </a:r>
            <a:r>
              <a:rPr lang="ru-RU" dirty="0"/>
              <a:t> на рода. Той е подвид на </a:t>
            </a:r>
            <a:r>
              <a:rPr lang="ru-RU" dirty="0" err="1"/>
              <a:t>вълка</a:t>
            </a:r>
            <a:r>
              <a:rPr lang="ru-RU" dirty="0"/>
              <a:t>, </a:t>
            </a:r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видимите</a:t>
            </a:r>
            <a:r>
              <a:rPr lang="ru-RU" dirty="0"/>
              <a:t> </a:t>
            </a:r>
            <a:r>
              <a:rPr lang="ru-RU" dirty="0" err="1"/>
              <a:t>анатомични</a:t>
            </a:r>
            <a:r>
              <a:rPr lang="ru-RU" dirty="0"/>
              <a:t> различия, </a:t>
            </a:r>
            <a:r>
              <a:rPr lang="ru-RU" dirty="0" err="1"/>
              <a:t>наложени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на селекция от страна на </a:t>
            </a:r>
            <a:r>
              <a:rPr lang="ru-RU" dirty="0" err="1"/>
              <a:t>човека</a:t>
            </a:r>
            <a:r>
              <a:rPr lang="ru-RU" dirty="0"/>
              <a:t>. </a:t>
            </a:r>
            <a:r>
              <a:rPr lang="ru-RU" dirty="0" err="1"/>
              <a:t>Кучето</a:t>
            </a:r>
            <a:r>
              <a:rPr lang="ru-RU" dirty="0"/>
              <a:t> динго е друг </a:t>
            </a:r>
            <a:r>
              <a:rPr lang="ru-RU" dirty="0" err="1"/>
              <a:t>представител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пък</a:t>
            </a:r>
            <a:r>
              <a:rPr lang="ru-RU" dirty="0"/>
              <a:t> е пример за </a:t>
            </a:r>
            <a:r>
              <a:rPr lang="ru-RU" dirty="0" err="1"/>
              <a:t>превръщане</a:t>
            </a:r>
            <a:r>
              <a:rPr lang="ru-RU" dirty="0"/>
              <a:t> от одомашнено </a:t>
            </a:r>
            <a:r>
              <a:rPr lang="ru-RU" dirty="0" err="1"/>
              <a:t>животно</a:t>
            </a:r>
            <a:r>
              <a:rPr lang="ru-RU" dirty="0"/>
              <a:t> в диво.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1"/>
            <a:ext cx="4968552" cy="3312368"/>
          </a:xfrm>
        </p:spPr>
      </p:pic>
    </p:spTree>
    <p:extLst>
      <p:ext uri="{BB962C8B-B14F-4D97-AF65-F5344CB8AC3E}">
        <p14:creationId xmlns:p14="http://schemas.microsoft.com/office/powerpoint/2010/main" val="58258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540568" y="0"/>
            <a:ext cx="6512511" cy="1143000"/>
          </a:xfrm>
        </p:spPr>
        <p:txBody>
          <a:bodyPr/>
          <a:lstStyle/>
          <a:p>
            <a:r>
              <a:rPr lang="bg-BG" dirty="0" smtClean="0"/>
              <a:t>Паун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3850760" cy="5058896"/>
          </a:xfrm>
        </p:spPr>
        <p:txBody>
          <a:bodyPr>
            <a:normAutofit/>
          </a:bodyPr>
          <a:lstStyle/>
          <a:p>
            <a:r>
              <a:rPr lang="ru-RU" dirty="0" err="1"/>
              <a:t>Обикновеният</a:t>
            </a:r>
            <a:r>
              <a:rPr lang="ru-RU" dirty="0"/>
              <a:t> </a:t>
            </a:r>
            <a:r>
              <a:rPr lang="ru-RU" dirty="0" err="1"/>
              <a:t>паун</a:t>
            </a:r>
            <a:r>
              <a:rPr lang="ru-RU" dirty="0"/>
              <a:t>, </a:t>
            </a: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Индийски</a:t>
            </a:r>
            <a:r>
              <a:rPr lang="ru-RU" dirty="0"/>
              <a:t> или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паун</a:t>
            </a:r>
            <a:r>
              <a:rPr lang="ru-RU" dirty="0"/>
              <a:t> (</a:t>
            </a:r>
            <a:r>
              <a:rPr lang="ru-RU" dirty="0" err="1"/>
              <a:t>Pavo</a:t>
            </a:r>
            <a:r>
              <a:rPr lang="ru-RU" dirty="0"/>
              <a:t> </a:t>
            </a:r>
            <a:r>
              <a:rPr lang="ru-RU" dirty="0" err="1"/>
              <a:t>cristatus</a:t>
            </a:r>
            <a:r>
              <a:rPr lang="ru-RU" dirty="0"/>
              <a:t>), е </a:t>
            </a:r>
            <a:r>
              <a:rPr lang="ru-RU" dirty="0" err="1"/>
              <a:t>едра</a:t>
            </a:r>
            <a:r>
              <a:rPr lang="ru-RU" dirty="0"/>
              <a:t> птица от семейство </a:t>
            </a:r>
            <a:r>
              <a:rPr lang="ru-RU" dirty="0" err="1"/>
              <a:t>Фазанови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монотипен</a:t>
            </a:r>
            <a:r>
              <a:rPr lang="ru-RU" dirty="0"/>
              <a:t> вид, </a:t>
            </a:r>
            <a:r>
              <a:rPr lang="ru-RU" dirty="0" err="1"/>
              <a:t>характеризиращ</a:t>
            </a:r>
            <a:r>
              <a:rPr lang="ru-RU" dirty="0"/>
              <a:t> се с </a:t>
            </a:r>
            <a:r>
              <a:rPr lang="ru-RU" dirty="0" err="1"/>
              <a:t>наличието</a:t>
            </a:r>
            <a:r>
              <a:rPr lang="ru-RU" dirty="0"/>
              <a:t> на множество </a:t>
            </a:r>
            <a:r>
              <a:rPr lang="ru-RU" dirty="0" err="1"/>
              <a:t>цветови</a:t>
            </a:r>
            <a:r>
              <a:rPr lang="ru-RU" dirty="0"/>
              <a:t> вариации в </a:t>
            </a:r>
            <a:r>
              <a:rPr lang="ru-RU" dirty="0" err="1"/>
              <a:t>резултат</a:t>
            </a:r>
            <a:r>
              <a:rPr lang="ru-RU" dirty="0"/>
              <a:t> на </a:t>
            </a:r>
            <a:r>
              <a:rPr lang="ru-RU" dirty="0" err="1"/>
              <a:t>одомашняване</a:t>
            </a:r>
            <a:r>
              <a:rPr lang="ru-RU" dirty="0"/>
              <a:t> и селекция от </a:t>
            </a:r>
            <a:r>
              <a:rPr lang="ru-RU" dirty="0" err="1"/>
              <a:t>човека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176463" cy="3424857"/>
          </a:xfrm>
        </p:spPr>
      </p:pic>
    </p:spTree>
    <p:extLst>
      <p:ext uri="{BB962C8B-B14F-4D97-AF65-F5344CB8AC3E}">
        <p14:creationId xmlns:p14="http://schemas.microsoft.com/office/powerpoint/2010/main" val="6186604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72616" y="0"/>
            <a:ext cx="6512511" cy="1143000"/>
          </a:xfrm>
        </p:spPr>
        <p:txBody>
          <a:bodyPr/>
          <a:lstStyle/>
          <a:p>
            <a:r>
              <a:rPr lang="bg-BG" dirty="0" smtClean="0"/>
              <a:t>Лебед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4066784" cy="547260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Лебедите</a:t>
            </a:r>
            <a:r>
              <a:rPr lang="ru-RU" dirty="0"/>
              <a:t> (</a:t>
            </a:r>
            <a:r>
              <a:rPr lang="ru-RU" dirty="0" err="1"/>
              <a:t>Cygnus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най-едрият</a:t>
            </a:r>
            <a:r>
              <a:rPr lang="ru-RU" dirty="0"/>
              <a:t> род </a:t>
            </a:r>
            <a:r>
              <a:rPr lang="ru-RU" dirty="0" err="1"/>
              <a:t>птици</a:t>
            </a:r>
            <a:r>
              <a:rPr lang="ru-RU" dirty="0"/>
              <a:t> в семейство </a:t>
            </a:r>
            <a:r>
              <a:rPr lang="ru-RU" dirty="0" err="1"/>
              <a:t>Патицови</a:t>
            </a:r>
            <a:r>
              <a:rPr lang="ru-RU" dirty="0"/>
              <a:t> (</a:t>
            </a:r>
            <a:r>
              <a:rPr lang="ru-RU" dirty="0" err="1"/>
              <a:t>Anatidae</a:t>
            </a:r>
            <a:r>
              <a:rPr lang="ru-RU" dirty="0"/>
              <a:t>), </a:t>
            </a:r>
            <a:r>
              <a:rPr lang="ru-RU" dirty="0" err="1"/>
              <a:t>разред</a:t>
            </a:r>
            <a:r>
              <a:rPr lang="ru-RU" dirty="0"/>
              <a:t> </a:t>
            </a:r>
            <a:r>
              <a:rPr lang="ru-RU" dirty="0" err="1"/>
              <a:t>Гъскоподобни</a:t>
            </a:r>
            <a:r>
              <a:rPr lang="ru-RU" dirty="0"/>
              <a:t> (</a:t>
            </a:r>
            <a:r>
              <a:rPr lang="ru-RU" dirty="0" err="1"/>
              <a:t>Anseriformes</a:t>
            </a:r>
            <a:r>
              <a:rPr lang="ru-RU" dirty="0"/>
              <a:t>). </a:t>
            </a:r>
            <a:r>
              <a:rPr lang="ru-RU" dirty="0" err="1"/>
              <a:t>Тежат</a:t>
            </a:r>
            <a:r>
              <a:rPr lang="ru-RU" dirty="0"/>
              <a:t> между 3 и 15 кг. </a:t>
            </a:r>
            <a:r>
              <a:rPr lang="ru-RU" dirty="0" err="1"/>
              <a:t>Нямат</a:t>
            </a:r>
            <a:r>
              <a:rPr lang="ru-RU" dirty="0"/>
              <a:t> </a:t>
            </a:r>
            <a:r>
              <a:rPr lang="ru-RU" dirty="0" err="1"/>
              <a:t>изразен</a:t>
            </a:r>
            <a:r>
              <a:rPr lang="ru-RU" dirty="0"/>
              <a:t> полов </a:t>
            </a:r>
            <a:r>
              <a:rPr lang="ru-RU" dirty="0" err="1"/>
              <a:t>диморфизъм</a:t>
            </a:r>
            <a:r>
              <a:rPr lang="ru-RU" dirty="0"/>
              <a:t>. </a:t>
            </a:r>
            <a:r>
              <a:rPr lang="ru-RU" dirty="0" err="1"/>
              <a:t>Оперението</a:t>
            </a:r>
            <a:r>
              <a:rPr lang="ru-RU" dirty="0"/>
              <a:t> им е </a:t>
            </a:r>
            <a:r>
              <a:rPr lang="ru-RU" dirty="0" err="1"/>
              <a:t>едноцветно</a:t>
            </a:r>
            <a:r>
              <a:rPr lang="ru-RU" dirty="0"/>
              <a:t> или двуцветно, </a:t>
            </a:r>
            <a:r>
              <a:rPr lang="ru-RU" dirty="0" err="1"/>
              <a:t>предимно</a:t>
            </a:r>
            <a:r>
              <a:rPr lang="ru-RU" dirty="0"/>
              <a:t> в черно и </a:t>
            </a:r>
            <a:r>
              <a:rPr lang="ru-RU" dirty="0" err="1"/>
              <a:t>бяло</a:t>
            </a:r>
            <a:r>
              <a:rPr lang="ru-RU" dirty="0"/>
              <a:t>. </a:t>
            </a:r>
            <a:r>
              <a:rPr lang="ru-RU" dirty="0" err="1"/>
              <a:t>Младите</a:t>
            </a:r>
            <a:r>
              <a:rPr lang="ru-RU" dirty="0"/>
              <a:t> </a:t>
            </a:r>
            <a:r>
              <a:rPr lang="ru-RU" dirty="0" err="1"/>
              <a:t>птици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светлосиви</a:t>
            </a:r>
            <a:r>
              <a:rPr lang="ru-RU" dirty="0"/>
              <a:t> с </a:t>
            </a:r>
            <a:r>
              <a:rPr lang="ru-RU" dirty="0" err="1"/>
              <a:t>кафеникав</a:t>
            </a:r>
            <a:r>
              <a:rPr lang="ru-RU" dirty="0"/>
              <a:t> </a:t>
            </a:r>
            <a:r>
              <a:rPr lang="ru-RU" dirty="0" err="1"/>
              <a:t>оттенък</a:t>
            </a:r>
            <a:r>
              <a:rPr lang="ru-RU" dirty="0"/>
              <a:t>. </a:t>
            </a:r>
            <a:r>
              <a:rPr lang="ru-RU" dirty="0" err="1"/>
              <a:t>Шията</a:t>
            </a:r>
            <a:r>
              <a:rPr lang="ru-RU" dirty="0"/>
              <a:t> им е </a:t>
            </a:r>
            <a:r>
              <a:rPr lang="ru-RU" dirty="0" err="1"/>
              <a:t>дълга</a:t>
            </a:r>
            <a:r>
              <a:rPr lang="ru-RU" dirty="0"/>
              <a:t> и </a:t>
            </a:r>
            <a:r>
              <a:rPr lang="ru-RU" dirty="0" err="1"/>
              <a:t>тънка</a:t>
            </a:r>
            <a:r>
              <a:rPr lang="ru-RU" dirty="0"/>
              <a:t>. Не се </a:t>
            </a:r>
            <a:r>
              <a:rPr lang="ru-RU" dirty="0" err="1"/>
              <a:t>гмуркат</a:t>
            </a:r>
            <a:r>
              <a:rPr lang="ru-RU" dirty="0"/>
              <a:t>, но </a:t>
            </a:r>
            <a:r>
              <a:rPr lang="ru-RU" dirty="0" err="1"/>
              <a:t>плуват</a:t>
            </a:r>
            <a:r>
              <a:rPr lang="ru-RU" dirty="0"/>
              <a:t> много добре. </a:t>
            </a:r>
            <a:r>
              <a:rPr lang="ru-RU" dirty="0" err="1"/>
              <a:t>Крилете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дълги</a:t>
            </a:r>
            <a:r>
              <a:rPr lang="ru-RU" dirty="0"/>
              <a:t> и тесни. Летят добре, </a:t>
            </a:r>
            <a:r>
              <a:rPr lang="ru-RU" dirty="0" err="1"/>
              <a:t>бързо</a:t>
            </a:r>
            <a:r>
              <a:rPr lang="ru-RU" dirty="0"/>
              <a:t> и </a:t>
            </a:r>
            <a:r>
              <a:rPr lang="ru-RU" dirty="0" err="1"/>
              <a:t>стремително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104456" cy="2641376"/>
          </a:xfrm>
        </p:spPr>
      </p:pic>
    </p:spTree>
    <p:extLst>
      <p:ext uri="{BB962C8B-B14F-4D97-AF65-F5344CB8AC3E}">
        <p14:creationId xmlns:p14="http://schemas.microsoft.com/office/powerpoint/2010/main" val="204096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828600" y="31367"/>
            <a:ext cx="6512511" cy="1143000"/>
          </a:xfrm>
        </p:spPr>
        <p:txBody>
          <a:bodyPr/>
          <a:lstStyle/>
          <a:p>
            <a:r>
              <a:rPr lang="bg-BG" dirty="0" smtClean="0"/>
              <a:t>Делфин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346704" cy="5184576"/>
          </a:xfrm>
        </p:spPr>
        <p:txBody>
          <a:bodyPr>
            <a:normAutofit/>
          </a:bodyPr>
          <a:lstStyle/>
          <a:p>
            <a:r>
              <a:rPr lang="ru-RU" dirty="0" err="1"/>
              <a:t>Делфините</a:t>
            </a:r>
            <a:r>
              <a:rPr lang="ru-RU" dirty="0"/>
              <a:t> (</a:t>
            </a:r>
            <a:r>
              <a:rPr lang="ru-RU" dirty="0" err="1"/>
              <a:t>Delphinidae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семейство </a:t>
            </a:r>
            <a:r>
              <a:rPr lang="ru-RU" dirty="0" err="1"/>
              <a:t>морски</a:t>
            </a:r>
            <a:r>
              <a:rPr lang="ru-RU" dirty="0"/>
              <a:t> </a:t>
            </a:r>
            <a:r>
              <a:rPr lang="ru-RU" dirty="0" err="1"/>
              <a:t>бозайници</a:t>
            </a:r>
            <a:r>
              <a:rPr lang="ru-RU" dirty="0"/>
              <a:t> от </a:t>
            </a:r>
            <a:r>
              <a:rPr lang="ru-RU" dirty="0" err="1"/>
              <a:t>разред</a:t>
            </a:r>
            <a:r>
              <a:rPr lang="ru-RU" dirty="0"/>
              <a:t> </a:t>
            </a:r>
            <a:r>
              <a:rPr lang="ru-RU" dirty="0" err="1"/>
              <a:t>Китоподобни</a:t>
            </a:r>
            <a:r>
              <a:rPr lang="ru-RU" dirty="0"/>
              <a:t>. </a:t>
            </a:r>
            <a:r>
              <a:rPr lang="ru-RU" dirty="0" err="1"/>
              <a:t>Думата</a:t>
            </a:r>
            <a:r>
              <a:rPr lang="ru-RU" dirty="0"/>
              <a:t> </a:t>
            </a:r>
            <a:r>
              <a:rPr lang="ru-RU" dirty="0" err="1"/>
              <a:t>делфин</a:t>
            </a:r>
            <a:r>
              <a:rPr lang="ru-RU" dirty="0"/>
              <a:t> </a:t>
            </a:r>
            <a:r>
              <a:rPr lang="ru-RU" dirty="0" err="1"/>
              <a:t>идва</a:t>
            </a:r>
            <a:r>
              <a:rPr lang="ru-RU" dirty="0"/>
              <a:t> от </a:t>
            </a:r>
            <a:r>
              <a:rPr lang="ru-RU" dirty="0" err="1"/>
              <a:t>гръцкото</a:t>
            </a:r>
            <a:r>
              <a:rPr lang="ru-RU" dirty="0"/>
              <a:t> </a:t>
            </a:r>
            <a:r>
              <a:rPr lang="ru-RU" dirty="0" err="1"/>
              <a:t>δελφίς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рече</a:t>
            </a:r>
            <a:r>
              <a:rPr lang="ru-RU" dirty="0"/>
              <a:t> с утроба, т.е. те не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, а </a:t>
            </a:r>
            <a:r>
              <a:rPr lang="ru-RU" dirty="0" err="1"/>
              <a:t>бозайници</a:t>
            </a:r>
            <a:r>
              <a:rPr lang="ru-RU" dirty="0"/>
              <a:t>, </a:t>
            </a:r>
            <a:r>
              <a:rPr lang="ru-RU" dirty="0" err="1"/>
              <a:t>чието</a:t>
            </a:r>
            <a:r>
              <a:rPr lang="ru-RU" dirty="0"/>
              <a:t> </a:t>
            </a:r>
            <a:r>
              <a:rPr lang="ru-RU" dirty="0" err="1"/>
              <a:t>самостоятелно</a:t>
            </a:r>
            <a:r>
              <a:rPr lang="ru-RU" dirty="0"/>
              <a:t> развитие е </a:t>
            </a:r>
            <a:r>
              <a:rPr lang="ru-RU" dirty="0" err="1"/>
              <a:t>започнало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около 10 </a:t>
            </a:r>
            <a:r>
              <a:rPr lang="ru-RU" dirty="0" err="1"/>
              <a:t>милиона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, </a:t>
            </a:r>
            <a:r>
              <a:rPr lang="ru-RU" dirty="0" err="1"/>
              <a:t>през</a:t>
            </a:r>
            <a:r>
              <a:rPr lang="ru-RU" dirty="0"/>
              <a:t> периода на Миоцена.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896544" cy="4019872"/>
          </a:xfrm>
        </p:spPr>
      </p:pic>
    </p:spTree>
    <p:extLst>
      <p:ext uri="{BB962C8B-B14F-4D97-AF65-F5344CB8AC3E}">
        <p14:creationId xmlns:p14="http://schemas.microsoft.com/office/powerpoint/2010/main" val="36285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72616" y="92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Зайче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4138792" cy="5202912"/>
          </a:xfrm>
        </p:spPr>
        <p:txBody>
          <a:bodyPr>
            <a:normAutofit/>
          </a:bodyPr>
          <a:lstStyle/>
          <a:p>
            <a:r>
              <a:rPr lang="ru-RU" dirty="0" err="1"/>
              <a:t>Питомните</a:t>
            </a:r>
            <a:r>
              <a:rPr lang="ru-RU" dirty="0"/>
              <a:t> или </a:t>
            </a:r>
            <a:r>
              <a:rPr lang="ru-RU" dirty="0" err="1"/>
              <a:t>домашни</a:t>
            </a:r>
            <a:r>
              <a:rPr lang="ru-RU" dirty="0"/>
              <a:t> </a:t>
            </a:r>
            <a:r>
              <a:rPr lang="ru-RU" dirty="0" err="1"/>
              <a:t>зайци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опитомена</a:t>
            </a:r>
            <a:r>
              <a:rPr lang="ru-RU" dirty="0"/>
              <a:t> форма на вида заек </a:t>
            </a:r>
            <a:r>
              <a:rPr lang="ru-RU" dirty="0" err="1"/>
              <a:t>подземник</a:t>
            </a:r>
            <a:r>
              <a:rPr lang="ru-RU" dirty="0"/>
              <a:t> (</a:t>
            </a:r>
            <a:r>
              <a:rPr lang="ru-RU" dirty="0" err="1"/>
              <a:t>Oryctolagus</a:t>
            </a:r>
            <a:r>
              <a:rPr lang="ru-RU" dirty="0"/>
              <a:t> </a:t>
            </a:r>
            <a:r>
              <a:rPr lang="ru-RU" dirty="0" err="1"/>
              <a:t>cuniculus</a:t>
            </a:r>
            <a:r>
              <a:rPr lang="ru-RU" dirty="0"/>
              <a:t>). </a:t>
            </a:r>
            <a:r>
              <a:rPr lang="ru-RU" dirty="0" err="1"/>
              <a:t>Първо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одомашнени</a:t>
            </a:r>
            <a:r>
              <a:rPr lang="ru-RU" dirty="0"/>
              <a:t> в Китай (4 век </a:t>
            </a:r>
            <a:r>
              <a:rPr lang="ru-RU" dirty="0" err="1"/>
              <a:t>пр.н.е</a:t>
            </a:r>
            <a:r>
              <a:rPr lang="ru-RU" dirty="0"/>
              <a:t>.). До 40 см </a:t>
            </a:r>
            <a:r>
              <a:rPr lang="ru-RU" dirty="0" err="1"/>
              <a:t>дължина</a:t>
            </a:r>
            <a:r>
              <a:rPr lang="ru-RU" dirty="0"/>
              <a:t> и 18 см </a:t>
            </a:r>
            <a:r>
              <a:rPr lang="ru-RU" dirty="0" err="1"/>
              <a:t>височина</a:t>
            </a:r>
            <a:r>
              <a:rPr lang="ru-RU" dirty="0"/>
              <a:t>. </a:t>
            </a:r>
            <a:r>
              <a:rPr lang="ru-RU" dirty="0" err="1"/>
              <a:t>Средната</a:t>
            </a:r>
            <a:r>
              <a:rPr lang="ru-RU" dirty="0"/>
              <a:t> </a:t>
            </a:r>
            <a:r>
              <a:rPr lang="ru-RU" dirty="0" err="1"/>
              <a:t>продължителност</a:t>
            </a:r>
            <a:r>
              <a:rPr lang="ru-RU" dirty="0"/>
              <a:t> на живота им е 7 – 8, а </a:t>
            </a:r>
            <a:r>
              <a:rPr lang="ru-RU" dirty="0" err="1"/>
              <a:t>често</a:t>
            </a:r>
            <a:r>
              <a:rPr lang="ru-RU" dirty="0"/>
              <a:t> и над 10 – 11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Ядат</a:t>
            </a:r>
            <a:r>
              <a:rPr lang="ru-RU" dirty="0"/>
              <a:t> сено или </a:t>
            </a:r>
            <a:r>
              <a:rPr lang="ru-RU" dirty="0" err="1"/>
              <a:t>трева</a:t>
            </a:r>
            <a:r>
              <a:rPr lang="ru-RU" dirty="0"/>
              <a:t>, </a:t>
            </a:r>
            <a:r>
              <a:rPr lang="ru-RU" dirty="0" err="1"/>
              <a:t>върбови</a:t>
            </a:r>
            <a:r>
              <a:rPr lang="ru-RU" dirty="0"/>
              <a:t> </a:t>
            </a:r>
            <a:r>
              <a:rPr lang="ru-RU" dirty="0" err="1"/>
              <a:t>клонки</a:t>
            </a:r>
            <a:r>
              <a:rPr lang="ru-RU" dirty="0"/>
              <a:t>, </a:t>
            </a:r>
            <a:r>
              <a:rPr lang="ru-RU" dirty="0" err="1"/>
              <a:t>глухарчета</a:t>
            </a:r>
            <a:r>
              <a:rPr lang="ru-RU" dirty="0"/>
              <a:t>, </a:t>
            </a:r>
            <a:r>
              <a:rPr lang="ru-RU" dirty="0" err="1"/>
              <a:t>коприва</a:t>
            </a:r>
            <a:r>
              <a:rPr lang="ru-RU" dirty="0"/>
              <a:t>, </a:t>
            </a:r>
            <a:r>
              <a:rPr lang="ru-RU" dirty="0" err="1"/>
              <a:t>ечемик</a:t>
            </a:r>
            <a:r>
              <a:rPr lang="ru-RU" dirty="0"/>
              <a:t>, </a:t>
            </a:r>
            <a:r>
              <a:rPr lang="ru-RU" dirty="0" err="1"/>
              <a:t>плодове</a:t>
            </a:r>
            <a:r>
              <a:rPr lang="ru-RU" dirty="0"/>
              <a:t>, моркови, </a:t>
            </a:r>
            <a:r>
              <a:rPr lang="ru-RU" dirty="0" err="1"/>
              <a:t>малини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248472" cy="4633062"/>
          </a:xfrm>
        </p:spPr>
      </p:pic>
    </p:spTree>
    <p:extLst>
      <p:ext uri="{BB962C8B-B14F-4D97-AF65-F5344CB8AC3E}">
        <p14:creationId xmlns:p14="http://schemas.microsoft.com/office/powerpoint/2010/main" val="828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468560" y="31367"/>
            <a:ext cx="6512511" cy="1143000"/>
          </a:xfrm>
        </p:spPr>
        <p:txBody>
          <a:bodyPr/>
          <a:lstStyle/>
          <a:p>
            <a:r>
              <a:rPr lang="bg-BG" dirty="0" smtClean="0"/>
              <a:t>Жираф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3922768" cy="541893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Жирафите</a:t>
            </a:r>
            <a:r>
              <a:rPr lang="ru-RU" dirty="0"/>
              <a:t> (</a:t>
            </a:r>
            <a:r>
              <a:rPr lang="ru-RU" dirty="0" err="1"/>
              <a:t>Giraffidae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едри</a:t>
            </a:r>
            <a:r>
              <a:rPr lang="ru-RU" dirty="0"/>
              <a:t> </a:t>
            </a:r>
            <a:r>
              <a:rPr lang="ru-RU" dirty="0" err="1"/>
              <a:t>бозайници</a:t>
            </a:r>
            <a:r>
              <a:rPr lang="ru-RU" dirty="0"/>
              <a:t> от </a:t>
            </a:r>
            <a:r>
              <a:rPr lang="ru-RU" dirty="0" err="1"/>
              <a:t>разред</a:t>
            </a:r>
            <a:r>
              <a:rPr lang="ru-RU" dirty="0"/>
              <a:t> </a:t>
            </a:r>
            <a:r>
              <a:rPr lang="ru-RU" dirty="0" err="1"/>
              <a:t>Чифтокопитни</a:t>
            </a:r>
            <a:r>
              <a:rPr lang="ru-RU" dirty="0"/>
              <a:t>. </a:t>
            </a:r>
            <a:r>
              <a:rPr lang="ru-RU" dirty="0" err="1"/>
              <a:t>Отличават</a:t>
            </a:r>
            <a:r>
              <a:rPr lang="ru-RU" dirty="0"/>
              <a:t> се с </a:t>
            </a:r>
            <a:r>
              <a:rPr lang="ru-RU" dirty="0" err="1"/>
              <a:t>високо</a:t>
            </a:r>
            <a:r>
              <a:rPr lang="ru-RU" dirty="0"/>
              <a:t> и </a:t>
            </a:r>
            <a:r>
              <a:rPr lang="ru-RU" dirty="0" err="1"/>
              <a:t>късо</a:t>
            </a:r>
            <a:r>
              <a:rPr lang="ru-RU" dirty="0"/>
              <a:t> </a:t>
            </a:r>
            <a:r>
              <a:rPr lang="ru-RU" dirty="0" err="1"/>
              <a:t>тяло</a:t>
            </a:r>
            <a:r>
              <a:rPr lang="ru-RU" dirty="0"/>
              <a:t>, </a:t>
            </a:r>
            <a:r>
              <a:rPr lang="ru-RU" dirty="0" err="1"/>
              <a:t>дълга</a:t>
            </a:r>
            <a:r>
              <a:rPr lang="ru-RU" dirty="0"/>
              <a:t> шия и </a:t>
            </a:r>
            <a:r>
              <a:rPr lang="ru-RU" dirty="0" err="1"/>
              <a:t>дълги</a:t>
            </a:r>
            <a:r>
              <a:rPr lang="ru-RU" dirty="0"/>
              <a:t>, </a:t>
            </a:r>
            <a:r>
              <a:rPr lang="ru-RU" dirty="0" err="1"/>
              <a:t>сравнително</a:t>
            </a:r>
            <a:r>
              <a:rPr lang="ru-RU" dirty="0"/>
              <a:t> </a:t>
            </a:r>
            <a:r>
              <a:rPr lang="ru-RU" dirty="0" err="1"/>
              <a:t>тънки</a:t>
            </a:r>
            <a:r>
              <a:rPr lang="ru-RU" dirty="0"/>
              <a:t> </a:t>
            </a:r>
            <a:r>
              <a:rPr lang="ru-RU" dirty="0" err="1"/>
              <a:t>крака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предните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по-дълги</a:t>
            </a:r>
            <a:r>
              <a:rPr lang="ru-RU" dirty="0"/>
              <a:t> и </a:t>
            </a:r>
            <a:r>
              <a:rPr lang="ru-RU" dirty="0" err="1"/>
              <a:t>са</a:t>
            </a:r>
            <a:r>
              <a:rPr lang="ru-RU" dirty="0"/>
              <a:t> без </a:t>
            </a:r>
            <a:r>
              <a:rPr lang="ru-RU" dirty="0" err="1"/>
              <a:t>странични</a:t>
            </a:r>
            <a:r>
              <a:rPr lang="ru-RU" dirty="0"/>
              <a:t> </a:t>
            </a:r>
            <a:r>
              <a:rPr lang="ru-RU" dirty="0" err="1"/>
              <a:t>пръсти</a:t>
            </a:r>
            <a:r>
              <a:rPr lang="ru-RU" dirty="0"/>
              <a:t>.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сравнително</a:t>
            </a:r>
            <a:r>
              <a:rPr lang="ru-RU" dirty="0"/>
              <a:t> малка глава с два </a:t>
            </a:r>
            <a:r>
              <a:rPr lang="ru-RU" dirty="0" err="1"/>
              <a:t>основни</a:t>
            </a:r>
            <a:r>
              <a:rPr lang="ru-RU" dirty="0"/>
              <a:t> </a:t>
            </a:r>
            <a:r>
              <a:rPr lang="ru-RU" dirty="0" err="1"/>
              <a:t>костни</a:t>
            </a:r>
            <a:r>
              <a:rPr lang="ru-RU" dirty="0"/>
              <a:t> рога, </a:t>
            </a:r>
            <a:r>
              <a:rPr lang="ru-RU" dirty="0" err="1"/>
              <a:t>покрити</a:t>
            </a:r>
            <a:r>
              <a:rPr lang="ru-RU" dirty="0"/>
              <a:t> с </a:t>
            </a:r>
            <a:r>
              <a:rPr lang="ru-RU" dirty="0" err="1"/>
              <a:t>вълнеста</a:t>
            </a:r>
            <a:r>
              <a:rPr lang="ru-RU" dirty="0"/>
              <a:t> кожа, </a:t>
            </a:r>
            <a:r>
              <a:rPr lang="ru-RU" dirty="0" err="1"/>
              <a:t>която</a:t>
            </a:r>
            <a:r>
              <a:rPr lang="ru-RU" dirty="0"/>
              <a:t> не се </a:t>
            </a:r>
            <a:r>
              <a:rPr lang="ru-RU" dirty="0" err="1"/>
              <a:t>сменя</a:t>
            </a:r>
            <a:r>
              <a:rPr lang="ru-RU" dirty="0"/>
              <a:t>. </a:t>
            </a:r>
            <a:r>
              <a:rPr lang="ru-RU" dirty="0" err="1"/>
              <a:t>Резци</a:t>
            </a:r>
            <a:r>
              <a:rPr lang="ru-RU" dirty="0"/>
              <a:t> и </a:t>
            </a:r>
            <a:r>
              <a:rPr lang="ru-RU" dirty="0" err="1"/>
              <a:t>кучешки</a:t>
            </a:r>
            <a:r>
              <a:rPr lang="ru-RU" dirty="0"/>
              <a:t> </a:t>
            </a:r>
            <a:r>
              <a:rPr lang="ru-RU" dirty="0" err="1"/>
              <a:t>зъби</a:t>
            </a:r>
            <a:r>
              <a:rPr lang="ru-RU" dirty="0"/>
              <a:t> на </a:t>
            </a:r>
            <a:r>
              <a:rPr lang="ru-RU" dirty="0" err="1"/>
              <a:t>горната</a:t>
            </a:r>
            <a:r>
              <a:rPr lang="ru-RU" dirty="0"/>
              <a:t> </a:t>
            </a:r>
            <a:r>
              <a:rPr lang="ru-RU" dirty="0" err="1"/>
              <a:t>челюст</a:t>
            </a:r>
            <a:r>
              <a:rPr lang="ru-RU" dirty="0"/>
              <a:t> </a:t>
            </a:r>
            <a:r>
              <a:rPr lang="ru-RU" dirty="0" err="1"/>
              <a:t>липсват</a:t>
            </a:r>
            <a:r>
              <a:rPr lang="ru-RU" dirty="0"/>
              <a:t>, а </a:t>
            </a:r>
            <a:r>
              <a:rPr lang="ru-RU" dirty="0" err="1"/>
              <a:t>долните</a:t>
            </a:r>
            <a:r>
              <a:rPr lang="ru-RU" dirty="0"/>
              <a:t> </a:t>
            </a:r>
            <a:r>
              <a:rPr lang="ru-RU" dirty="0" err="1"/>
              <a:t>кучешки</a:t>
            </a:r>
            <a:r>
              <a:rPr lang="ru-RU" dirty="0"/>
              <a:t> </a:t>
            </a:r>
            <a:r>
              <a:rPr lang="ru-RU" dirty="0" err="1"/>
              <a:t>зъби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двойна</a:t>
            </a:r>
            <a:r>
              <a:rPr lang="ru-RU" dirty="0"/>
              <a:t> лопатовидна коронка.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608512" cy="3960440"/>
          </a:xfrm>
        </p:spPr>
      </p:pic>
    </p:spTree>
    <p:extLst>
      <p:ext uri="{BB962C8B-B14F-4D97-AF65-F5344CB8AC3E}">
        <p14:creationId xmlns:p14="http://schemas.microsoft.com/office/powerpoint/2010/main" val="21111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1476672" y="-99392"/>
            <a:ext cx="6512511" cy="1143000"/>
          </a:xfrm>
        </p:spPr>
        <p:txBody>
          <a:bodyPr/>
          <a:lstStyle/>
          <a:p>
            <a:r>
              <a:rPr lang="bg-BG" dirty="0" smtClean="0"/>
              <a:t>Хамстер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3346704" cy="4752528"/>
          </a:xfrm>
        </p:spPr>
        <p:txBody>
          <a:bodyPr/>
          <a:lstStyle/>
          <a:p>
            <a:r>
              <a:rPr lang="ru-RU" dirty="0" err="1"/>
              <a:t>Хомяковидни</a:t>
            </a:r>
            <a:r>
              <a:rPr lang="ru-RU" dirty="0"/>
              <a:t> или </a:t>
            </a:r>
            <a:r>
              <a:rPr lang="ru-RU" dirty="0" err="1"/>
              <a:t>Хамстери</a:t>
            </a:r>
            <a:r>
              <a:rPr lang="ru-RU" dirty="0"/>
              <a:t> (</a:t>
            </a:r>
            <a:r>
              <a:rPr lang="ru-RU" dirty="0" err="1"/>
              <a:t>Cricetinae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гризачи</a:t>
            </a:r>
            <a:r>
              <a:rPr lang="ru-RU" dirty="0"/>
              <a:t> от семейство </a:t>
            </a:r>
            <a:r>
              <a:rPr lang="ru-RU" dirty="0" err="1"/>
              <a:t>Хомякови</a:t>
            </a:r>
            <a:r>
              <a:rPr lang="ru-RU" dirty="0"/>
              <a:t>. </a:t>
            </a:r>
            <a:r>
              <a:rPr lang="ru-RU" dirty="0" err="1"/>
              <a:t>Подсемейството</a:t>
            </a:r>
            <a:r>
              <a:rPr lang="ru-RU" dirty="0"/>
              <a:t> се </a:t>
            </a:r>
            <a:r>
              <a:rPr lang="ru-RU" dirty="0" err="1"/>
              <a:t>състои</a:t>
            </a:r>
            <a:r>
              <a:rPr lang="ru-RU" dirty="0"/>
              <a:t> от 18 вида, </a:t>
            </a:r>
            <a:r>
              <a:rPr lang="ru-RU" dirty="0" err="1"/>
              <a:t>класифицирани</a:t>
            </a:r>
            <a:r>
              <a:rPr lang="ru-RU" dirty="0"/>
              <a:t> в шест или </a:t>
            </a:r>
            <a:r>
              <a:rPr lang="ru-RU" dirty="0" err="1"/>
              <a:t>седем</a:t>
            </a:r>
            <a:r>
              <a:rPr lang="ru-RU" dirty="0"/>
              <a:t> рода.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291532" cy="3446983"/>
          </a:xfrm>
        </p:spPr>
      </p:pic>
    </p:spTree>
    <p:extLst>
      <p:ext uri="{BB962C8B-B14F-4D97-AF65-F5344CB8AC3E}">
        <p14:creationId xmlns:p14="http://schemas.microsoft.com/office/powerpoint/2010/main" val="35506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519</Words>
  <Application>Microsoft Office PowerPoint</Application>
  <PresentationFormat>Презентация на цял екран (4:3)</PresentationFormat>
  <Paragraphs>20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Попътна струя</vt:lpstr>
      <vt:lpstr>Сладки животни</vt:lpstr>
      <vt:lpstr>Котка</vt:lpstr>
      <vt:lpstr>Куче</vt:lpstr>
      <vt:lpstr>Паун</vt:lpstr>
      <vt:lpstr>Лебед</vt:lpstr>
      <vt:lpstr>Делфин</vt:lpstr>
      <vt:lpstr>Зайче</vt:lpstr>
      <vt:lpstr>Жираф</vt:lpstr>
      <vt:lpstr>Хамстер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Сладки животни</dc:title>
  <dc:creator>Student1</dc:creator>
  <cp:lastModifiedBy>Student1</cp:lastModifiedBy>
  <cp:revision>6</cp:revision>
  <dcterms:created xsi:type="dcterms:W3CDTF">2017-01-10T08:56:32Z</dcterms:created>
  <dcterms:modified xsi:type="dcterms:W3CDTF">2017-01-17T10:09:45Z</dcterms:modified>
</cp:coreProperties>
</file>