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51E79-A744-496C-8735-6ABC966F3320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DF10-801C-41AD-8D62-B76483EA7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94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51E79-A744-496C-8735-6ABC966F3320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DF10-801C-41AD-8D62-B76483EA7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86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51E79-A744-496C-8735-6ABC966F3320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DF10-801C-41AD-8D62-B76483EA7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687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51E79-A744-496C-8735-6ABC966F3320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DF10-801C-41AD-8D62-B76483EA717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4563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51E79-A744-496C-8735-6ABC966F3320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DF10-801C-41AD-8D62-B76483EA7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44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51E79-A744-496C-8735-6ABC966F3320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DF10-801C-41AD-8D62-B76483EA7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30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51E79-A744-496C-8735-6ABC966F3320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DF10-801C-41AD-8D62-B76483EA7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48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51E79-A744-496C-8735-6ABC966F3320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DF10-801C-41AD-8D62-B76483EA7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283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51E79-A744-496C-8735-6ABC966F3320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DF10-801C-41AD-8D62-B76483EA7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712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51E79-A744-496C-8735-6ABC966F3320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DF10-801C-41AD-8D62-B76483EA7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35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51E79-A744-496C-8735-6ABC966F3320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DF10-801C-41AD-8D62-B76483EA7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2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51E79-A744-496C-8735-6ABC966F3320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DF10-801C-41AD-8D62-B76483EA7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70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51E79-A744-496C-8735-6ABC966F3320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DF10-801C-41AD-8D62-B76483EA7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57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51E79-A744-496C-8735-6ABC966F3320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DF10-801C-41AD-8D62-B76483EA7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884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51E79-A744-496C-8735-6ABC966F3320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DF10-801C-41AD-8D62-B76483EA7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62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51E79-A744-496C-8735-6ABC966F3320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DF10-801C-41AD-8D62-B76483EA7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101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51E79-A744-496C-8735-6ABC966F3320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DF10-801C-41AD-8D62-B76483EA7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66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AD51E79-A744-496C-8735-6ABC966F3320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39ADF10-801C-41AD-8D62-B76483EA7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38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/>
              <a:t>Ивайло Петров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 smtClean="0"/>
              <a:t>Изготвено от: Кристияна Домбарова</a:t>
            </a:r>
          </a:p>
          <a:p>
            <a:r>
              <a:rPr lang="bg-BG" dirty="0" smtClean="0"/>
              <a:t>Проверил: Руска Георгиева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105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1068781" y="1033155"/>
            <a:ext cx="1615044" cy="819397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loud 4"/>
          <p:cNvSpPr/>
          <p:nvPr/>
        </p:nvSpPr>
        <p:spPr>
          <a:xfrm>
            <a:off x="9369631" y="4168239"/>
            <a:ext cx="2280063" cy="1781299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xplosion 2 7"/>
          <p:cNvSpPr/>
          <p:nvPr/>
        </p:nvSpPr>
        <p:spPr>
          <a:xfrm>
            <a:off x="2683825" y="855025"/>
            <a:ext cx="6460175" cy="458387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КРАЙ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723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20" y="-272132"/>
            <a:ext cx="10364451" cy="1596177"/>
          </a:xfrm>
        </p:spPr>
        <p:txBody>
          <a:bodyPr/>
          <a:lstStyle/>
          <a:p>
            <a:r>
              <a:rPr lang="bg-BG" dirty="0"/>
              <a:t>Биография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00020" y="1027161"/>
            <a:ext cx="10956966" cy="6763051"/>
          </a:xfrm>
        </p:spPr>
        <p:txBody>
          <a:bodyPr>
            <a:normAutofit/>
          </a:bodyPr>
          <a:lstStyle/>
          <a:p>
            <a:r>
              <a:rPr lang="ru-RU" dirty="0"/>
              <a:t>Ивайло Петров е роден на 19 януари 1923 г. в село Бдинци, област Добрич. Завършва гимназия в Добрич през 1942 г. След това е изпратен да служи в териториите под българска окупация в Сърбия в Нишка Баня. Там на 28 август 1944 г. цялото свързочно поделение, в което той служи, е арестувано от дотогавашните ни германски съюзници. Това става след промяната на ориентацията на България във войната, като няколко дни по-късно всички са освободени. На 9 септември се прибира в Шумен, но след няколко месеца е мобилизиран от новите ОФ власти и е изпратен на фронта срещу германците в Унгария, където на два пъти се разминава на косъм от смъртта. Както споделя писателят, може би под влияние от тези спомени е написал „Преди да се родя и след това“, което после излиза от печат под друго име: „Преди да се родя и след смъртта ми“. През 1947 – 1949 г. е учил няколко семестъра право в Софийския университет. Учил е и графика в Художествената академия при Александър Бешков. Работил е в списание „Пламък“ и вестник „Литературен фронт“.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8616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-343384"/>
            <a:ext cx="10364451" cy="1596177"/>
          </a:xfrm>
        </p:spPr>
        <p:txBody>
          <a:bodyPr/>
          <a:lstStyle/>
          <a:p>
            <a:r>
              <a:rPr lang="bg-BG" dirty="0"/>
              <a:t>Творчество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252794"/>
            <a:ext cx="10363826" cy="532613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Първият му сборник е „Кръщение“ (1953 г.), а с повестта „Нонкина любов“, която излиза на следващата година, Ивайло Петров става изключително популярен. През 1949 г. е редактор в Радио София. Постъпва на работа в издателство „Български писател“ през 1953 г. и оттогава се посвещава професионално на попрището си на писател и редактор.</a:t>
            </a:r>
          </a:p>
          <a:p>
            <a:endParaRPr lang="ru-RU" dirty="0"/>
          </a:p>
          <a:p>
            <a:r>
              <a:rPr lang="ru-RU" dirty="0"/>
              <a:t>Автор е на повече от 20 книги, повечето от които преиздавани многократно в България и чужбина: „Мъртво вълнение“, „Преди да се родя и след смъртта ми“, „Объркани записки“, „Баронови“, „Циганска рапсодия“ и др. Несъмнено най-значителното му произведение е романът „Хайка за вълци“ (1982), който за броени години се превръща в класика и получава наградата на Съюза на българските писатели за 1986 година.</a:t>
            </a:r>
          </a:p>
          <a:p>
            <a:endParaRPr lang="ru-RU" dirty="0"/>
          </a:p>
          <a:p>
            <a:r>
              <a:rPr lang="ru-RU" dirty="0"/>
              <a:t>Творбите му са преведени на белоруски, китайски, монголски, немски, руски, японски, румънски, френски, полски, словенски и др.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1648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-379011"/>
            <a:ext cx="10364451" cy="1596177"/>
          </a:xfrm>
        </p:spPr>
        <p:txBody>
          <a:bodyPr/>
          <a:lstStyle/>
          <a:p>
            <a:r>
              <a:rPr lang="bg-BG" dirty="0"/>
              <a:t>Признание и награди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48144" y="950026"/>
            <a:ext cx="10695709" cy="523701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Петров е лауреат на Голямата награда за цялостен принос в българската книжовна култура „Христо Г. Данов“ за 2002 г., на наградата „Златен век“ за принос в българската култура, на наградата „Йордан Йовков“ за 1990 г., на Голямата награда за литература на Софийския университет „Св. Климент Охридски“ (2002) и много други.</a:t>
            </a:r>
          </a:p>
          <a:p>
            <a:endParaRPr lang="ru-RU" dirty="0"/>
          </a:p>
          <a:p>
            <a:r>
              <a:rPr lang="ru-RU" dirty="0"/>
              <a:t>На столичната улица „Солунска“ №35 върху фасадата на дома, в който писателят Ивайло Петров е живял от 1978 г. до 2005 г. е поставена негова паметна плоча барелеф. Инициативата е във връзка с 85-та годишнина от рождението му.</a:t>
            </a:r>
          </a:p>
          <a:p>
            <a:endParaRPr lang="ru-RU" dirty="0"/>
          </a:p>
          <a:p>
            <a:r>
              <a:rPr lang="ru-RU" dirty="0"/>
              <a:t>През 1994 г. е удостоен със званието Почетен гражданин на град Добрич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  <a:p>
            <a:r>
              <a:rPr lang="ru-RU" dirty="0"/>
              <a:t>През 2000 г. е удостоен с орден „Стара планина“ първа степен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  <a:p>
            <a:r>
              <a:rPr lang="ru-RU" dirty="0"/>
              <a:t>Удостоен посмъртно със званието Почетен гражданин на Балчик на 24 май 2011 г</a:t>
            </a:r>
            <a:r>
              <a:rPr lang="ru-RU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1330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-367135"/>
            <a:ext cx="10364451" cy="1596177"/>
          </a:xfrm>
        </p:spPr>
        <p:txBody>
          <a:bodyPr/>
          <a:lstStyle/>
          <a:p>
            <a:r>
              <a:rPr lang="bg-BG" dirty="0"/>
              <a:t>Посмъртно признание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399" y="1116281"/>
            <a:ext cx="10363826" cy="5617027"/>
          </a:xfrm>
        </p:spPr>
        <p:txBody>
          <a:bodyPr>
            <a:normAutofit/>
          </a:bodyPr>
          <a:lstStyle/>
          <a:p>
            <a:r>
              <a:rPr lang="ru-RU" dirty="0"/>
              <a:t>През 2006 г. Хуманитарна гимназия „Св. св. Кирил и Методий“ – гр. Добрич, която е завършил Ивайло Петров, учредява награда на неговото име. Всяка година носител на наградата е възпитаник на гимназията, постигнал най-високите резултати в областта на науката. Връчването и е на 11 май – Патронен празник на учебното </a:t>
            </a:r>
            <a:r>
              <a:rPr lang="ru-RU" dirty="0" smtClean="0"/>
              <a:t>заведение.През </a:t>
            </a:r>
            <a:r>
              <a:rPr lang="ru-RU" dirty="0"/>
              <a:t>2008 г. издателство „Литературен форум“, съвместно с фондация „Бъдеще за България“ учредява Национална литературна награда „Ивайло Петров“. Неин пръв носител става писателят Георги Мишев за романа „Патриархат“. В наградата, освен парична сума, влиза и издаването на романа. По повод 85-годишнината от рождението на Ивайло Петров издателството му посвещава специален брой на вестник „Литературен форум“, организира изложба в СГХГ галерия от картини на писателя и издава том с негови автобиографични текстове и спомени за него, онасловен „Преди и след“. Изложбата, заедно с премиерата на „Преди и след“ и наградения роман същата година гостува в Добрич и Балчик.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3285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-272132"/>
            <a:ext cx="10364451" cy="1596177"/>
          </a:xfrm>
        </p:spPr>
        <p:txBody>
          <a:bodyPr/>
          <a:lstStyle/>
          <a:p>
            <a:r>
              <a:rPr lang="bg-BG" dirty="0"/>
              <a:t>Библиография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65036" y="938150"/>
            <a:ext cx="10363826" cy="570015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1956 – „Нонкината любов“, повест;</a:t>
            </a:r>
          </a:p>
          <a:p>
            <a:r>
              <a:rPr lang="ru-RU" dirty="0"/>
              <a:t>1961 – „Мъртво вълнение“, роман;</a:t>
            </a:r>
          </a:p>
          <a:p>
            <a:r>
              <a:rPr lang="ru-RU" dirty="0"/>
              <a:t>1968 – „Преди да се родя и след това“, повест (дописана: „Преди да се родя и след смъртта ми“;</a:t>
            </a:r>
          </a:p>
          <a:p>
            <a:r>
              <a:rPr lang="ru-RU" dirty="0"/>
              <a:t>1971 – „Объркани записки“, новели; Български писател</a:t>
            </a:r>
          </a:p>
          <a:p>
            <a:r>
              <a:rPr lang="ru-RU" dirty="0"/>
              <a:t>1973 – „Лъжливи хора“, повести; изд-во на Отечествения фронт</a:t>
            </a:r>
          </a:p>
          <a:p>
            <a:r>
              <a:rPr lang="ru-RU" dirty="0"/>
              <a:t>1978 – „Есенни разкази“. Български писател</a:t>
            </a:r>
          </a:p>
          <a:p>
            <a:r>
              <a:rPr lang="ru-RU" dirty="0"/>
              <a:t>1981 – „Три срещи“, разкази. Профиздат</a:t>
            </a:r>
          </a:p>
          <a:p>
            <a:r>
              <a:rPr lang="ru-RU" dirty="0"/>
              <a:t>1982 – „Хайка за вълци“, роман – първа част. Български писател</a:t>
            </a:r>
          </a:p>
          <a:p>
            <a:r>
              <a:rPr lang="ru-RU" dirty="0"/>
              <a:t>1987 – „Хайка за вълци“, роман. Профиздат (пълен вариант)</a:t>
            </a:r>
          </a:p>
          <a:p>
            <a:r>
              <a:rPr lang="ru-RU" dirty="0"/>
              <a:t>1983 – „Избрани произведения“ в 2 тома; Български писател</a:t>
            </a:r>
          </a:p>
          <a:p>
            <a:r>
              <a:rPr lang="ru-RU" dirty="0"/>
              <a:t>1989 – „Цветът на мечтите“, разкази; Факел</a:t>
            </a:r>
          </a:p>
          <a:p>
            <a:r>
              <a:rPr lang="ru-RU" dirty="0"/>
              <a:t>1989 – „Объркани записки. Втора книга“, Български писател</a:t>
            </a:r>
          </a:p>
          <a:p>
            <a:r>
              <a:rPr lang="ru-RU" dirty="0"/>
              <a:t>1991 – „Присъда смърт“, роман;</a:t>
            </a:r>
          </a:p>
          <a:p>
            <a:r>
              <a:rPr lang="ru-RU" dirty="0"/>
              <a:t>1997 – „Баронови“, роман. Крида Арт.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4335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770" y="-307758"/>
            <a:ext cx="10364451" cy="1596177"/>
          </a:xfrm>
        </p:spPr>
        <p:txBody>
          <a:bodyPr/>
          <a:lstStyle/>
          <a:p>
            <a:r>
              <a:rPr lang="bg-BG" dirty="0" smtClean="0"/>
              <a:t>Ивайло Петров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207" y="1187532"/>
            <a:ext cx="7507811" cy="471450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497333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30" y="-450262"/>
            <a:ext cx="10364451" cy="1596177"/>
          </a:xfrm>
        </p:spPr>
        <p:txBody>
          <a:bodyPr/>
          <a:lstStyle/>
          <a:p>
            <a:r>
              <a:rPr lang="bg-BG" dirty="0" smtClean="0"/>
              <a:t>ЖИвопис на ивайло петров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06" y="665018"/>
            <a:ext cx="4454704" cy="2820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055" y="1079817"/>
            <a:ext cx="3823854" cy="24061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30" y="3637780"/>
            <a:ext cx="3825312" cy="27478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174" y="3529252"/>
            <a:ext cx="4441371" cy="29649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246980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11038262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56</TotalTime>
  <Words>896</Words>
  <Application>Microsoft Office PowerPoint</Application>
  <PresentationFormat>Widescreen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Tw Cen MT</vt:lpstr>
      <vt:lpstr>Droplet</vt:lpstr>
      <vt:lpstr>Ивайло Петров</vt:lpstr>
      <vt:lpstr>Биография</vt:lpstr>
      <vt:lpstr>Творчество</vt:lpstr>
      <vt:lpstr>Признание и награди</vt:lpstr>
      <vt:lpstr>Посмъртно признание</vt:lpstr>
      <vt:lpstr>Библиография</vt:lpstr>
      <vt:lpstr>Ивайло Петров</vt:lpstr>
      <vt:lpstr>ЖИвопис на ивайло петров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Ивайло Петров</dc:title>
  <dc:creator>clayl</dc:creator>
  <cp:lastModifiedBy>clayl</cp:lastModifiedBy>
  <cp:revision>6</cp:revision>
  <dcterms:created xsi:type="dcterms:W3CDTF">2017-03-13T18:02:43Z</dcterms:created>
  <dcterms:modified xsi:type="dcterms:W3CDTF">2017-03-13T18:59:41Z</dcterms:modified>
</cp:coreProperties>
</file>