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88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1" r:id="rId15"/>
    <p:sldId id="269" r:id="rId16"/>
    <p:sldId id="263" r:id="rId17"/>
    <p:sldId id="264" r:id="rId18"/>
    <p:sldId id="265" r:id="rId19"/>
    <p:sldId id="266" r:id="rId20"/>
    <p:sldId id="289" r:id="rId21"/>
    <p:sldId id="290" r:id="rId22"/>
    <p:sldId id="271" r:id="rId23"/>
    <p:sldId id="272" r:id="rId24"/>
    <p:sldId id="273" r:id="rId25"/>
    <p:sldId id="305" r:id="rId26"/>
    <p:sldId id="295" r:id="rId27"/>
    <p:sldId id="297" r:id="rId28"/>
    <p:sldId id="291" r:id="rId29"/>
    <p:sldId id="292" r:id="rId30"/>
    <p:sldId id="293" r:id="rId31"/>
    <p:sldId id="294" r:id="rId32"/>
    <p:sldId id="298" r:id="rId33"/>
    <p:sldId id="302" r:id="rId34"/>
    <p:sldId id="304" r:id="rId35"/>
    <p:sldId id="306" r:id="rId3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080DD0-A6A2-4E06-8B55-99B73F0EE83F}" type="datetimeFigureOut">
              <a:rPr lang="bg-BG" smtClean="0"/>
              <a:t>1.7.2016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1D61D4-6F09-44F9-9609-323C93FEE523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>
                <a:solidFill>
                  <a:srgbClr val="002060"/>
                </a:solidFill>
              </a:rPr>
              <a:t>За град Кърджали</a:t>
            </a:r>
            <a:endParaRPr lang="bg-BG" sz="4000" b="1" i="1" dirty="0">
              <a:solidFill>
                <a:srgbClr val="002060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>
                <a:solidFill>
                  <a:srgbClr val="C00000"/>
                </a:solidFill>
              </a:rPr>
              <a:t>П Р Е З Е Н Т А Ц И Я</a:t>
            </a:r>
            <a:endParaRPr lang="bg-BG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9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68952" cy="4752528"/>
          </a:xfrm>
        </p:spPr>
      </p:pic>
    </p:spTree>
    <p:extLst>
      <p:ext uri="{BB962C8B-B14F-4D97-AF65-F5344CB8AC3E}">
        <p14:creationId xmlns:p14="http://schemas.microsoft.com/office/powerpoint/2010/main" val="7742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00800" cy="4608512"/>
          </a:xfrm>
        </p:spPr>
      </p:pic>
    </p:spTree>
    <p:extLst>
      <p:ext uri="{BB962C8B-B14F-4D97-AF65-F5344CB8AC3E}">
        <p14:creationId xmlns:p14="http://schemas.microsoft.com/office/powerpoint/2010/main" val="27314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24936" cy="4896544"/>
          </a:xfrm>
        </p:spPr>
      </p:pic>
    </p:spTree>
    <p:extLst>
      <p:ext uri="{BB962C8B-B14F-4D97-AF65-F5344CB8AC3E}">
        <p14:creationId xmlns:p14="http://schemas.microsoft.com/office/powerpoint/2010/main" val="25308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68952" cy="4896544"/>
          </a:xfrm>
        </p:spPr>
      </p:pic>
    </p:spTree>
    <p:extLst>
      <p:ext uri="{BB962C8B-B14F-4D97-AF65-F5344CB8AC3E}">
        <p14:creationId xmlns:p14="http://schemas.microsoft.com/office/powerpoint/2010/main" val="28512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>
                <a:solidFill>
                  <a:srgbClr val="C00000"/>
                </a:solidFill>
              </a:rPr>
              <a:t>Освобождението</a:t>
            </a:r>
            <a:endParaRPr lang="bg-BG" sz="4000" b="1" i="1" dirty="0">
              <a:solidFill>
                <a:srgbClr val="C0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err="1" smtClean="0"/>
              <a:t>През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Балканската</a:t>
            </a:r>
            <a:r>
              <a:rPr lang="ru-RU" b="1" i="1" dirty="0" smtClean="0"/>
              <a:t> война   </a:t>
            </a:r>
            <a:r>
              <a:rPr lang="ru-RU" b="1" i="1" dirty="0" err="1" smtClean="0"/>
              <a:t>Кърджали</a:t>
            </a:r>
            <a:r>
              <a:rPr lang="ru-RU" b="1" i="1" dirty="0" smtClean="0"/>
              <a:t>   е </a:t>
            </a:r>
            <a:r>
              <a:rPr lang="ru-RU" b="1" i="1" dirty="0" err="1" smtClean="0"/>
              <a:t>освободен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Хасковския</a:t>
            </a:r>
            <a:r>
              <a:rPr lang="ru-RU" b="1" i="1" dirty="0" smtClean="0"/>
              <a:t> отряд и </a:t>
            </a:r>
            <a:r>
              <a:rPr lang="ru-RU" b="1" i="1" dirty="0" err="1" smtClean="0"/>
              <a:t>окончателно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остава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територията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България</a:t>
            </a:r>
            <a:r>
              <a:rPr lang="ru-RU" b="1" i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/>
              <a:t>На </a:t>
            </a:r>
            <a:r>
              <a:rPr lang="ru-RU" b="1" i="1" dirty="0" err="1" smtClean="0"/>
              <a:t>тази</a:t>
            </a:r>
            <a:r>
              <a:rPr lang="ru-RU" b="1" i="1" dirty="0" smtClean="0"/>
              <a:t> дата и до </a:t>
            </a:r>
            <a:r>
              <a:rPr lang="ru-RU" b="1" i="1" dirty="0" err="1" smtClean="0"/>
              <a:t>ден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днешен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отбелязва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освобождението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Кърджали</a:t>
            </a:r>
            <a:r>
              <a:rPr lang="ru-RU" b="1" i="1" dirty="0" smtClean="0"/>
              <a:t>  с </a:t>
            </a:r>
            <a:r>
              <a:rPr lang="ru-RU" b="1" i="1" dirty="0" err="1" smtClean="0"/>
              <a:t>празник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града,а</a:t>
            </a:r>
            <a:r>
              <a:rPr lang="ru-RU" b="1" i="1" dirty="0" smtClean="0"/>
              <a:t> именно на   21 </a:t>
            </a:r>
            <a:r>
              <a:rPr lang="ru-RU" b="1" i="1" dirty="0" err="1" smtClean="0"/>
              <a:t>октомври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320480" cy="4680520"/>
          </a:xfrm>
        </p:spPr>
      </p:pic>
    </p:spTree>
    <p:extLst>
      <p:ext uri="{BB962C8B-B14F-4D97-AF65-F5344CB8AC3E}">
        <p14:creationId xmlns:p14="http://schemas.microsoft.com/office/powerpoint/2010/main" val="14585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културно-исторически </a:t>
            </a:r>
            <a:r>
              <a:rPr lang="bg-BG" b="1" i="1" dirty="0" smtClean="0"/>
              <a:t>забележителности</a:t>
            </a:r>
            <a:endParaRPr lang="bg-BG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	</a:t>
            </a:r>
            <a:r>
              <a:rPr lang="ru-RU" b="1" i="1" u="sng" dirty="0"/>
              <a:t>РЕГИОНАЛЕН</a:t>
            </a:r>
            <a:r>
              <a:rPr lang="ru-RU" b="1" i="1" dirty="0"/>
              <a:t> </a:t>
            </a:r>
            <a:r>
              <a:rPr lang="ru-RU" b="1" i="1" u="sng" dirty="0"/>
              <a:t>ИСТОРИЧЕСКИ </a:t>
            </a:r>
            <a:r>
              <a:rPr lang="ru-RU" b="1" i="1" u="sng" dirty="0" smtClean="0"/>
              <a:t>МУЗЕЙ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Той </a:t>
            </a:r>
            <a:r>
              <a:rPr lang="ru-RU" b="1" i="1" dirty="0"/>
              <a:t>е </a:t>
            </a:r>
            <a:r>
              <a:rPr lang="ru-RU" b="1" i="1" dirty="0" err="1"/>
              <a:t>създаден</a:t>
            </a:r>
            <a:r>
              <a:rPr lang="ru-RU" b="1" i="1" dirty="0"/>
              <a:t> </a:t>
            </a:r>
            <a:r>
              <a:rPr lang="ru-RU" b="1" i="1" dirty="0" err="1"/>
              <a:t>през</a:t>
            </a:r>
            <a:r>
              <a:rPr lang="ru-RU" b="1" i="1" dirty="0"/>
              <a:t>  1965 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/>
              <a:t>Музеят</a:t>
            </a:r>
            <a:r>
              <a:rPr lang="ru-RU" b="1" i="1" dirty="0"/>
              <a:t>  </a:t>
            </a:r>
            <a:r>
              <a:rPr lang="ru-RU" b="1" i="1" dirty="0" err="1"/>
              <a:t>съдържа</a:t>
            </a:r>
            <a:r>
              <a:rPr lang="ru-RU" b="1" i="1" dirty="0"/>
              <a:t>  над   45  </a:t>
            </a:r>
            <a:r>
              <a:rPr lang="ru-RU" b="1" i="1" dirty="0" err="1"/>
              <a:t>хиляди</a:t>
            </a:r>
            <a:r>
              <a:rPr lang="ru-RU" b="1" i="1" dirty="0"/>
              <a:t>  </a:t>
            </a:r>
            <a:r>
              <a:rPr lang="ru-RU" b="1" i="1" dirty="0" err="1"/>
              <a:t>експонати</a:t>
            </a:r>
            <a:r>
              <a:rPr lang="ru-RU" b="1" i="1" dirty="0"/>
              <a:t>, </a:t>
            </a:r>
            <a:r>
              <a:rPr lang="ru-RU" b="1" i="1" dirty="0" err="1"/>
              <a:t>проследяващи</a:t>
            </a:r>
            <a:r>
              <a:rPr lang="ru-RU" b="1" i="1" dirty="0"/>
              <a:t>   живота  в  </a:t>
            </a:r>
            <a:r>
              <a:rPr lang="ru-RU" b="1" i="1" dirty="0" err="1"/>
              <a:t>Източните</a:t>
            </a:r>
            <a:r>
              <a:rPr lang="ru-RU" b="1" i="1" dirty="0"/>
              <a:t>  </a:t>
            </a:r>
            <a:r>
              <a:rPr lang="ru-RU" b="1" i="1" dirty="0" err="1"/>
              <a:t>Родопи</a:t>
            </a:r>
            <a:r>
              <a:rPr lang="ru-RU" b="1" i="1" dirty="0"/>
              <a:t>  от  </a:t>
            </a:r>
            <a:r>
              <a:rPr lang="ru-RU" b="1" i="1" dirty="0" err="1"/>
              <a:t>най-дълбока</a:t>
            </a:r>
            <a:r>
              <a:rPr lang="ru-RU" b="1" i="1" dirty="0"/>
              <a:t>  </a:t>
            </a:r>
            <a:r>
              <a:rPr lang="ru-RU" b="1" i="1" dirty="0" err="1"/>
              <a:t>древност</a:t>
            </a:r>
            <a:r>
              <a:rPr lang="ru-RU" b="1" i="1" dirty="0"/>
              <a:t>  до    </a:t>
            </a:r>
            <a:r>
              <a:rPr lang="ru-RU" b="1" i="1" dirty="0" err="1"/>
              <a:t>началото</a:t>
            </a:r>
            <a:r>
              <a:rPr lang="ru-RU" b="1" i="1" dirty="0"/>
              <a:t>  на  20  век.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Той е архитектурен </a:t>
            </a:r>
            <a:r>
              <a:rPr lang="ru-RU" b="1" i="1" dirty="0" err="1"/>
              <a:t>паметник</a:t>
            </a:r>
            <a:r>
              <a:rPr lang="ru-RU" b="1" i="1" dirty="0"/>
              <a:t> на </a:t>
            </a:r>
            <a:r>
              <a:rPr lang="ru-RU" b="1" i="1" dirty="0" err="1"/>
              <a:t>културата</a:t>
            </a:r>
            <a:r>
              <a:rPr lang="ru-RU" b="1" i="1" dirty="0"/>
              <a:t>.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32448" cy="4824536"/>
          </a:xfrm>
        </p:spPr>
      </p:pic>
    </p:spTree>
    <p:extLst>
      <p:ext uri="{BB962C8B-B14F-4D97-AF65-F5344CB8AC3E}">
        <p14:creationId xmlns:p14="http://schemas.microsoft.com/office/powerpoint/2010/main" val="29936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bg-BG" sz="4000" dirty="0" smtClean="0"/>
              <a:t>Археологически</a:t>
            </a:r>
            <a:endParaRPr lang="bg-BG" sz="4000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bg-BG" sz="4000" dirty="0" smtClean="0"/>
              <a:t>комплекс</a:t>
            </a:r>
            <a:endParaRPr lang="bg-BG" sz="4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i="1" dirty="0" smtClean="0"/>
              <a:t>Той </a:t>
            </a:r>
            <a:r>
              <a:rPr lang="ru-RU" sz="3200" b="1" i="1" dirty="0"/>
              <a:t>е  </a:t>
            </a:r>
            <a:r>
              <a:rPr lang="ru-RU" sz="3200" b="1" i="1" dirty="0" err="1"/>
              <a:t>тракийското</a:t>
            </a:r>
            <a:r>
              <a:rPr lang="ru-RU" sz="3200" b="1" i="1" dirty="0"/>
              <a:t> </a:t>
            </a:r>
            <a:r>
              <a:rPr lang="ru-RU" sz="3200" b="1" i="1" dirty="0" err="1"/>
              <a:t>мегалитно</a:t>
            </a:r>
            <a:r>
              <a:rPr lang="ru-RU" sz="3200" b="1" i="1" dirty="0"/>
              <a:t> </a:t>
            </a:r>
            <a:r>
              <a:rPr lang="ru-RU" sz="3200" b="1" i="1" dirty="0" err="1"/>
              <a:t>светилище,което</a:t>
            </a:r>
            <a:r>
              <a:rPr lang="ru-RU" sz="3200" b="1" i="1" dirty="0"/>
              <a:t> се </a:t>
            </a:r>
            <a:r>
              <a:rPr lang="ru-RU" sz="3200" b="1" i="1" dirty="0" err="1"/>
              <a:t>извисява</a:t>
            </a:r>
            <a:r>
              <a:rPr lang="ru-RU" sz="3200" b="1" i="1" dirty="0"/>
              <a:t> на скален </a:t>
            </a:r>
            <a:r>
              <a:rPr lang="ru-RU" sz="3200" b="1" i="1" dirty="0" err="1"/>
              <a:t>връх.В</a:t>
            </a:r>
            <a:r>
              <a:rPr lang="ru-RU" sz="3200" b="1" i="1" dirty="0"/>
              <a:t> </a:t>
            </a:r>
            <a:r>
              <a:rPr lang="ru-RU" sz="3200" b="1" i="1" dirty="0" err="1"/>
              <a:t>миналото</a:t>
            </a:r>
            <a:r>
              <a:rPr lang="ru-RU" sz="3200" b="1" i="1" dirty="0"/>
              <a:t> е бил </a:t>
            </a:r>
            <a:r>
              <a:rPr lang="ru-RU" sz="3200" b="1" i="1" dirty="0" err="1"/>
              <a:t>тракийският</a:t>
            </a:r>
            <a:r>
              <a:rPr lang="ru-RU" sz="3200" b="1" i="1" dirty="0"/>
              <a:t> царски дворец. </a:t>
            </a:r>
            <a:endParaRPr lang="bg-BG" sz="3200" b="1" i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0888"/>
            <a:ext cx="4038600" cy="3888432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 smtClean="0">
                <a:solidFill>
                  <a:srgbClr val="002060"/>
                </a:solidFill>
              </a:rPr>
              <a:t>"</a:t>
            </a:r>
            <a:r>
              <a:rPr lang="bg-BG" b="1" i="1" dirty="0">
                <a:solidFill>
                  <a:srgbClr val="002060"/>
                </a:solidFill>
              </a:rPr>
              <a:t>ПЕРПЕРИКОН</a:t>
            </a:r>
            <a:r>
              <a:rPr lang="bg-BG" b="1" i="1" dirty="0" smtClean="0">
                <a:solidFill>
                  <a:srgbClr val="002060"/>
                </a:solidFill>
              </a:rPr>
              <a:t>"</a:t>
            </a:r>
            <a:endParaRPr lang="bg-BG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Перперикон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352928" cy="4536504"/>
          </a:xfrm>
        </p:spPr>
      </p:pic>
    </p:spTree>
    <p:extLst>
      <p:ext uri="{BB962C8B-B14F-4D97-AF65-F5344CB8AC3E}">
        <p14:creationId xmlns:p14="http://schemas.microsoft.com/office/powerpoint/2010/main" val="11974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i="1" dirty="0"/>
              <a:t>Природни </a:t>
            </a:r>
            <a:r>
              <a:rPr lang="bg-BG" sz="2800" b="1" i="1" dirty="0" smtClean="0"/>
              <a:t>забележителности</a:t>
            </a:r>
            <a:br>
              <a:rPr lang="bg-BG" sz="2800" b="1" i="1" dirty="0" smtClean="0"/>
            </a:br>
            <a:r>
              <a:rPr lang="bg-BG" sz="2800" b="1" i="1" dirty="0" smtClean="0"/>
              <a:t>„КАМЕННАТА </a:t>
            </a:r>
            <a:r>
              <a:rPr lang="bg-BG" sz="2800" b="1" i="1" dirty="0"/>
              <a:t>СВАТБА” 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76464" cy="4680520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/>
              <a:t>Каменната</a:t>
            </a:r>
            <a:r>
              <a:rPr lang="ru-RU" b="1" i="1" dirty="0"/>
              <a:t> </a:t>
            </a:r>
            <a:r>
              <a:rPr lang="ru-RU" b="1" i="1" dirty="0" err="1"/>
              <a:t>сватба</a:t>
            </a:r>
            <a:r>
              <a:rPr lang="ru-RU" b="1" i="1" dirty="0"/>
              <a:t>  се </a:t>
            </a:r>
            <a:r>
              <a:rPr lang="ru-RU" b="1" i="1" dirty="0" err="1"/>
              <a:t>намира</a:t>
            </a:r>
            <a:r>
              <a:rPr lang="ru-RU" b="1" i="1" dirty="0"/>
              <a:t> в </a:t>
            </a:r>
            <a:r>
              <a:rPr lang="ru-RU" b="1" i="1" dirty="0" err="1"/>
              <a:t>землището</a:t>
            </a:r>
            <a:r>
              <a:rPr lang="ru-RU" b="1" i="1" dirty="0"/>
              <a:t> на с. </a:t>
            </a:r>
            <a:r>
              <a:rPr lang="ru-RU" b="1" i="1" dirty="0" err="1"/>
              <a:t>Зимзелен</a:t>
            </a:r>
            <a:r>
              <a:rPr lang="ru-RU" b="1" i="1" dirty="0"/>
              <a:t>, на 3 </a:t>
            </a:r>
            <a:r>
              <a:rPr lang="ru-RU" b="1" i="1" dirty="0" smtClean="0"/>
              <a:t>км </a:t>
            </a:r>
            <a:r>
              <a:rPr lang="ru-RU" b="1" i="1" dirty="0"/>
              <a:t>от град </a:t>
            </a:r>
            <a:r>
              <a:rPr lang="ru-RU" b="1" i="1" dirty="0" err="1"/>
              <a:t>Кърджали</a:t>
            </a:r>
            <a:r>
              <a:rPr lang="ru-RU" b="1" i="1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/>
              <a:t>Тя</a:t>
            </a:r>
            <a:r>
              <a:rPr lang="ru-RU" b="1" i="1" dirty="0"/>
              <a:t> </a:t>
            </a:r>
            <a:r>
              <a:rPr lang="ru-RU" b="1" i="1" dirty="0" err="1"/>
              <a:t>представлява</a:t>
            </a:r>
            <a:r>
              <a:rPr lang="ru-RU" b="1" i="1" dirty="0"/>
              <a:t> </a:t>
            </a:r>
            <a:r>
              <a:rPr lang="ru-RU" b="1" i="1" dirty="0" err="1"/>
              <a:t>група</a:t>
            </a:r>
            <a:r>
              <a:rPr lang="ru-RU" b="1" i="1" dirty="0"/>
              <a:t> от </a:t>
            </a:r>
            <a:r>
              <a:rPr lang="ru-RU" b="1" i="1" dirty="0" err="1"/>
              <a:t>каменни</a:t>
            </a:r>
            <a:r>
              <a:rPr lang="ru-RU" b="1" i="1" dirty="0"/>
              <a:t> </a:t>
            </a:r>
            <a:r>
              <a:rPr lang="ru-RU" b="1" i="1" dirty="0" err="1"/>
              <a:t>пирамиди,които</a:t>
            </a:r>
            <a:r>
              <a:rPr lang="ru-RU" b="1" i="1" dirty="0"/>
              <a:t> </a:t>
            </a:r>
            <a:r>
              <a:rPr lang="ru-RU" b="1" i="1" dirty="0" err="1"/>
              <a:t>са</a:t>
            </a:r>
            <a:r>
              <a:rPr lang="ru-RU" b="1" i="1" dirty="0"/>
              <a:t> </a:t>
            </a:r>
            <a:r>
              <a:rPr lang="ru-RU" b="1" i="1" dirty="0" err="1"/>
              <a:t>наредени</a:t>
            </a:r>
            <a:r>
              <a:rPr lang="ru-RU" b="1" i="1" dirty="0"/>
              <a:t> </a:t>
            </a:r>
            <a:r>
              <a:rPr lang="ru-RU" b="1" i="1" dirty="0" err="1"/>
              <a:t>като</a:t>
            </a:r>
            <a:r>
              <a:rPr lang="ru-RU" b="1" i="1" dirty="0"/>
              <a:t> </a:t>
            </a:r>
            <a:r>
              <a:rPr lang="ru-RU" b="1" i="1" dirty="0" err="1"/>
              <a:t>сватбено</a:t>
            </a:r>
            <a:r>
              <a:rPr lang="ru-RU" b="1" i="1" dirty="0"/>
              <a:t> шествие.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68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/>
              <a:t>„Каменната сватба“</a:t>
            </a:r>
            <a:endParaRPr lang="bg-BG" sz="40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b="1" i="1" dirty="0" smtClean="0"/>
              <a:t>Те </a:t>
            </a:r>
            <a:r>
              <a:rPr lang="ru-RU" sz="3200" b="1" i="1" dirty="0" err="1"/>
              <a:t>са</a:t>
            </a:r>
            <a:r>
              <a:rPr lang="ru-RU" sz="3200" b="1" i="1" dirty="0"/>
              <a:t> </a:t>
            </a:r>
            <a:r>
              <a:rPr lang="ru-RU" sz="3200" b="1" i="1" dirty="0" err="1"/>
              <a:t>различни</a:t>
            </a:r>
            <a:r>
              <a:rPr lang="ru-RU" sz="3200" b="1" i="1" dirty="0"/>
              <a:t> по форма и </a:t>
            </a:r>
            <a:r>
              <a:rPr lang="ru-RU" sz="3200" b="1" i="1" dirty="0" err="1"/>
              <a:t>размери</a:t>
            </a:r>
            <a:r>
              <a:rPr lang="ru-RU" sz="3200" b="1" i="1" dirty="0"/>
              <a:t> и </a:t>
            </a:r>
            <a:r>
              <a:rPr lang="ru-RU" sz="3200" b="1" i="1" dirty="0" err="1"/>
              <a:t>са</a:t>
            </a:r>
            <a:r>
              <a:rPr lang="ru-RU" sz="3200" b="1" i="1" dirty="0"/>
              <a:t> част от </a:t>
            </a:r>
            <a:r>
              <a:rPr lang="ru-RU" sz="3200" b="1" i="1" dirty="0" err="1"/>
              <a:t>природните</a:t>
            </a:r>
            <a:r>
              <a:rPr lang="ru-RU" sz="3200" b="1" i="1" dirty="0"/>
              <a:t> </a:t>
            </a:r>
            <a:r>
              <a:rPr lang="ru-RU" sz="3200" b="1" i="1" dirty="0" err="1"/>
              <a:t>забележителности</a:t>
            </a:r>
            <a:r>
              <a:rPr lang="ru-RU" sz="3200" b="1" i="1" dirty="0"/>
              <a:t> на </a:t>
            </a:r>
            <a:r>
              <a:rPr lang="ru-RU" sz="3200" b="1" i="1" dirty="0" err="1"/>
              <a:t>Родопите</a:t>
            </a:r>
            <a:r>
              <a:rPr lang="ru-RU" sz="3200" b="1" i="1" dirty="0"/>
              <a:t>.</a:t>
            </a:r>
            <a:endParaRPr lang="bg-BG" sz="3200" b="1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960440" cy="4608512"/>
          </a:xfrm>
        </p:spPr>
      </p:pic>
    </p:spTree>
    <p:extLst>
      <p:ext uri="{BB962C8B-B14F-4D97-AF65-F5344CB8AC3E}">
        <p14:creationId xmlns:p14="http://schemas.microsoft.com/office/powerpoint/2010/main" val="10425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>
                <a:solidFill>
                  <a:srgbClr val="002060"/>
                </a:solidFill>
              </a:rPr>
              <a:t>Географско положение</a:t>
            </a:r>
            <a:endParaRPr lang="bg-BG" sz="4000" b="1" i="1" dirty="0">
              <a:solidFill>
                <a:srgbClr val="002060"/>
              </a:solidFill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568952" cy="4752527"/>
          </a:xfrm>
        </p:spPr>
      </p:pic>
    </p:spTree>
    <p:extLst>
      <p:ext uri="{BB962C8B-B14F-4D97-AF65-F5344CB8AC3E}">
        <p14:creationId xmlns:p14="http://schemas.microsoft.com/office/powerpoint/2010/main" val="41306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/>
              <a:t>„Каменните гъби“</a:t>
            </a:r>
            <a:endParaRPr lang="bg-BG" sz="40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/>
              <a:t>   </a:t>
            </a:r>
            <a:r>
              <a:rPr lang="ru-RU" b="1" i="1" dirty="0" err="1" smtClean="0"/>
              <a:t>Каменните</a:t>
            </a:r>
            <a:r>
              <a:rPr lang="ru-RU" b="1" i="1" dirty="0" smtClean="0"/>
              <a:t> </a:t>
            </a:r>
            <a:r>
              <a:rPr lang="ru-RU" b="1" i="1" dirty="0" err="1"/>
              <a:t>гъби</a:t>
            </a:r>
            <a:r>
              <a:rPr lang="ru-RU" b="1" i="1" dirty="0"/>
              <a:t>- </a:t>
            </a:r>
            <a:r>
              <a:rPr lang="ru-RU" b="1" i="1" dirty="0" err="1"/>
              <a:t>Каменните</a:t>
            </a:r>
            <a:r>
              <a:rPr lang="ru-RU" b="1" i="1" dirty="0"/>
              <a:t> </a:t>
            </a:r>
            <a:r>
              <a:rPr lang="ru-RU" b="1" i="1" dirty="0" err="1"/>
              <a:t>гъби</a:t>
            </a:r>
            <a:r>
              <a:rPr lang="ru-RU" b="1" i="1" dirty="0"/>
              <a:t> </a:t>
            </a:r>
            <a:r>
              <a:rPr lang="ru-RU" b="1" i="1" dirty="0" err="1"/>
              <a:t>представляват</a:t>
            </a:r>
            <a:r>
              <a:rPr lang="ru-RU" b="1" i="1" dirty="0"/>
              <a:t>  </a:t>
            </a:r>
            <a:r>
              <a:rPr lang="ru-RU" b="1" i="1" dirty="0" err="1"/>
              <a:t>скалните</a:t>
            </a:r>
            <a:r>
              <a:rPr lang="ru-RU" b="1" i="1" dirty="0"/>
              <a:t> </a:t>
            </a:r>
            <a:r>
              <a:rPr lang="ru-RU" b="1" i="1" dirty="0" err="1"/>
              <a:t>образувания.Те</a:t>
            </a:r>
            <a:r>
              <a:rPr lang="ru-RU" b="1" i="1" dirty="0"/>
              <a:t>  се </a:t>
            </a:r>
            <a:r>
              <a:rPr lang="ru-RU" b="1" i="1" dirty="0" err="1"/>
              <a:t>намират</a:t>
            </a:r>
            <a:r>
              <a:rPr lang="ru-RU" b="1" i="1" dirty="0"/>
              <a:t> </a:t>
            </a:r>
            <a:r>
              <a:rPr lang="ru-RU" b="1" i="1" dirty="0" err="1"/>
              <a:t>източно</a:t>
            </a:r>
            <a:r>
              <a:rPr lang="ru-RU" b="1" i="1" dirty="0"/>
              <a:t> от с. Бели пласт. Те </a:t>
            </a:r>
            <a:r>
              <a:rPr lang="ru-RU" b="1" i="1" dirty="0" err="1"/>
              <a:t>са</a:t>
            </a:r>
            <a:r>
              <a:rPr lang="ru-RU" b="1" i="1" dirty="0"/>
              <a:t>  </a:t>
            </a:r>
            <a:r>
              <a:rPr lang="ru-RU" b="1" i="1" dirty="0" err="1"/>
              <a:t>хармонични</a:t>
            </a:r>
            <a:r>
              <a:rPr lang="ru-RU" b="1" i="1" dirty="0"/>
              <a:t> </a:t>
            </a:r>
            <a:r>
              <a:rPr lang="ru-RU" b="1" i="1" dirty="0" err="1"/>
              <a:t>скални</a:t>
            </a:r>
            <a:r>
              <a:rPr lang="ru-RU" b="1" i="1" dirty="0"/>
              <a:t> </a:t>
            </a:r>
            <a:r>
              <a:rPr lang="ru-RU" b="1" i="1" dirty="0" err="1"/>
              <a:t>късове</a:t>
            </a:r>
            <a:r>
              <a:rPr lang="ru-RU" b="1" i="1" dirty="0"/>
              <a:t> с форма на </a:t>
            </a:r>
            <a:r>
              <a:rPr lang="ru-RU" b="1" i="1" dirty="0" err="1"/>
              <a:t>естествени</a:t>
            </a:r>
            <a:r>
              <a:rPr lang="ru-RU" b="1" i="1" dirty="0"/>
              <a:t> </a:t>
            </a:r>
            <a:r>
              <a:rPr lang="ru-RU" b="1" i="1" dirty="0" err="1"/>
              <a:t>гъби</a:t>
            </a:r>
            <a:r>
              <a:rPr lang="ru-RU" b="1" i="1" dirty="0"/>
              <a:t>, с </a:t>
            </a:r>
            <a:r>
              <a:rPr lang="ru-RU" b="1" i="1" dirty="0" err="1"/>
              <a:t>розови</a:t>
            </a:r>
            <a:r>
              <a:rPr lang="ru-RU" b="1" i="1" dirty="0"/>
              <a:t> </a:t>
            </a:r>
            <a:r>
              <a:rPr lang="ru-RU" b="1" i="1" dirty="0" err="1"/>
              <a:t>пънчета</a:t>
            </a:r>
            <a:r>
              <a:rPr lang="ru-RU" b="1" i="1" dirty="0"/>
              <a:t> и </a:t>
            </a:r>
            <a:r>
              <a:rPr lang="ru-RU" b="1" i="1" dirty="0" err="1"/>
              <a:t>зеленикави</a:t>
            </a:r>
            <a:r>
              <a:rPr lang="ru-RU" b="1" i="1" dirty="0"/>
              <a:t> </a:t>
            </a:r>
            <a:r>
              <a:rPr lang="ru-RU" b="1" i="1" dirty="0" err="1"/>
              <a:t>гугли</a:t>
            </a:r>
            <a:r>
              <a:rPr lang="ru-RU" b="1" i="1" dirty="0"/>
              <a:t>.</a:t>
            </a:r>
            <a:endParaRPr lang="bg-BG" b="1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48472" cy="4680520"/>
          </a:xfrm>
        </p:spPr>
      </p:pic>
    </p:spTree>
    <p:extLst>
      <p:ext uri="{BB962C8B-B14F-4D97-AF65-F5344CB8AC3E}">
        <p14:creationId xmlns:p14="http://schemas.microsoft.com/office/powerpoint/2010/main" val="24831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 smtClean="0"/>
              <a:t>„Каменните гъби“</a:t>
            </a:r>
            <a:endParaRPr lang="bg-BG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4968552"/>
          </a:xfrm>
        </p:spPr>
      </p:pic>
    </p:spTree>
    <p:extLst>
      <p:ext uri="{BB962C8B-B14F-4D97-AF65-F5344CB8AC3E}">
        <p14:creationId xmlns:p14="http://schemas.microsoft.com/office/powerpoint/2010/main" val="30336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•</a:t>
            </a:r>
            <a:r>
              <a:rPr lang="ru-RU" b="1" i="1" dirty="0" smtClean="0"/>
              <a:t>ОБЩИНСКА </a:t>
            </a:r>
            <a:r>
              <a:rPr lang="ru-RU" b="1" i="1" dirty="0"/>
              <a:t>ХУДОЖЕСТВЕНА ГАЛЕРИЯ ”СТАНКА ДИМИТРОВА”</a:t>
            </a:r>
            <a:endParaRPr lang="bg-BG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i="1" dirty="0" err="1"/>
              <a:t>Общинска</a:t>
            </a:r>
            <a:r>
              <a:rPr lang="ru-RU" sz="8000" b="1" i="1" dirty="0"/>
              <a:t> </a:t>
            </a:r>
            <a:r>
              <a:rPr lang="ru-RU" sz="8000" b="1" i="1" dirty="0" err="1"/>
              <a:t>художествена</a:t>
            </a:r>
            <a:r>
              <a:rPr lang="ru-RU" sz="8000" b="1" i="1" dirty="0"/>
              <a:t> </a:t>
            </a:r>
            <a:r>
              <a:rPr lang="ru-RU" sz="8000" b="1" i="1" dirty="0" err="1"/>
              <a:t>галерия</a:t>
            </a:r>
            <a:r>
              <a:rPr lang="ru-RU" sz="8000" b="1" i="1" dirty="0"/>
              <a:t> ”Станка Димитрова” е </a:t>
            </a:r>
            <a:r>
              <a:rPr lang="ru-RU" sz="8000" b="1" i="1" dirty="0" err="1"/>
              <a:t>създадена</a:t>
            </a:r>
            <a:r>
              <a:rPr lang="ru-RU" sz="8000" b="1" i="1" dirty="0"/>
              <a:t> </a:t>
            </a:r>
            <a:r>
              <a:rPr lang="ru-RU" sz="8000" b="1" i="1" dirty="0" err="1"/>
              <a:t>през</a:t>
            </a:r>
            <a:r>
              <a:rPr lang="ru-RU" sz="8000" b="1" i="1" dirty="0"/>
              <a:t> 1961 г.</a:t>
            </a:r>
          </a:p>
          <a:p>
            <a:r>
              <a:rPr lang="ru-RU" sz="8000" b="1" i="1" dirty="0" err="1"/>
              <a:t>Художествената</a:t>
            </a:r>
            <a:r>
              <a:rPr lang="ru-RU" sz="8000" b="1" i="1" dirty="0"/>
              <a:t> </a:t>
            </a:r>
            <a:r>
              <a:rPr lang="ru-RU" sz="8000" b="1" i="1" dirty="0" err="1"/>
              <a:t>галерия</a:t>
            </a:r>
            <a:r>
              <a:rPr lang="ru-RU" sz="8000" b="1" i="1" dirty="0"/>
              <a:t> е един от </a:t>
            </a:r>
            <a:r>
              <a:rPr lang="ru-RU" sz="8000" b="1" i="1" dirty="0" err="1"/>
              <a:t>най</a:t>
            </a:r>
            <a:r>
              <a:rPr lang="ru-RU" sz="8000" b="1" i="1" dirty="0"/>
              <a:t>-старите </a:t>
            </a:r>
            <a:r>
              <a:rPr lang="ru-RU" sz="8000" b="1" i="1" dirty="0" err="1"/>
              <a:t>културни</a:t>
            </a:r>
            <a:r>
              <a:rPr lang="ru-RU" sz="8000" b="1" i="1" dirty="0"/>
              <a:t> </a:t>
            </a:r>
            <a:r>
              <a:rPr lang="ru-RU" sz="8000" b="1" i="1" dirty="0" err="1"/>
              <a:t>институти</a:t>
            </a:r>
            <a:r>
              <a:rPr lang="ru-RU" sz="8000" b="1" i="1" dirty="0"/>
              <a:t> в </a:t>
            </a:r>
            <a:r>
              <a:rPr lang="ru-RU" sz="8000" b="1" i="1" dirty="0" err="1"/>
              <a:t>Кърджали</a:t>
            </a:r>
            <a:r>
              <a:rPr lang="ru-RU" sz="8000" b="1" i="1" dirty="0"/>
              <a:t>. </a:t>
            </a:r>
            <a:r>
              <a:rPr lang="ru-RU" sz="8000" b="1" i="1" dirty="0" err="1"/>
              <a:t>Постоянната</a:t>
            </a:r>
            <a:r>
              <a:rPr lang="ru-RU" sz="8000" b="1" i="1" dirty="0"/>
              <a:t> </a:t>
            </a:r>
            <a:r>
              <a:rPr lang="ru-RU" sz="8000" b="1" i="1" dirty="0" err="1"/>
              <a:t>експозиция</a:t>
            </a:r>
            <a:r>
              <a:rPr lang="ru-RU" sz="8000" b="1" i="1" dirty="0"/>
              <a:t> на </a:t>
            </a:r>
            <a:r>
              <a:rPr lang="ru-RU" sz="8000" b="1" i="1" dirty="0" err="1"/>
              <a:t>галерията</a:t>
            </a:r>
            <a:r>
              <a:rPr lang="ru-RU" sz="8000" b="1" i="1" dirty="0"/>
              <a:t> </a:t>
            </a:r>
            <a:r>
              <a:rPr lang="ru-RU" sz="8000" b="1" i="1" dirty="0" err="1"/>
              <a:t>съхранява</a:t>
            </a:r>
            <a:r>
              <a:rPr lang="ru-RU" sz="8000" b="1" i="1" dirty="0"/>
              <a:t> </a:t>
            </a:r>
            <a:r>
              <a:rPr lang="ru-RU" sz="8000" b="1" i="1" dirty="0" err="1"/>
              <a:t>стотици</a:t>
            </a:r>
            <a:r>
              <a:rPr lang="ru-RU" sz="8000" b="1" i="1" dirty="0"/>
              <a:t> </a:t>
            </a:r>
            <a:r>
              <a:rPr lang="ru-RU" sz="8000" b="1" i="1" dirty="0" err="1"/>
              <a:t>живописни</a:t>
            </a:r>
            <a:r>
              <a:rPr lang="ru-RU" sz="8000" b="1" i="1" dirty="0"/>
              <a:t> платна, </a:t>
            </a:r>
            <a:r>
              <a:rPr lang="ru-RU" sz="8000" b="1" i="1" dirty="0" err="1"/>
              <a:t>скулптури</a:t>
            </a:r>
            <a:r>
              <a:rPr lang="ru-RU" sz="8000" b="1" i="1" dirty="0"/>
              <a:t> и пластики на </a:t>
            </a:r>
            <a:r>
              <a:rPr lang="ru-RU" sz="8000" b="1" i="1" dirty="0" err="1"/>
              <a:t>български</a:t>
            </a:r>
            <a:r>
              <a:rPr lang="ru-RU" sz="8000" b="1" i="1" dirty="0"/>
              <a:t> и </a:t>
            </a:r>
            <a:r>
              <a:rPr lang="ru-RU" sz="8000" b="1" i="1" dirty="0" err="1"/>
              <a:t>чужди</a:t>
            </a:r>
            <a:r>
              <a:rPr lang="ru-RU" sz="8000" b="1" i="1" dirty="0"/>
              <a:t> </a:t>
            </a:r>
            <a:r>
              <a:rPr lang="ru-RU" sz="8000" b="1" i="1" dirty="0" err="1"/>
              <a:t>класици</a:t>
            </a:r>
            <a:r>
              <a:rPr lang="ru-RU" sz="8000" b="1" i="1" dirty="0"/>
              <a:t> и </a:t>
            </a:r>
            <a:r>
              <a:rPr lang="ru-RU" sz="8000" b="1" i="1" dirty="0" err="1"/>
              <a:t>съвременници</a:t>
            </a:r>
            <a:r>
              <a:rPr lang="ru-RU" sz="8000" b="1" i="1" dirty="0"/>
              <a:t>.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960440" cy="4680520"/>
          </a:xfrm>
        </p:spPr>
      </p:pic>
    </p:spTree>
    <p:extLst>
      <p:ext uri="{BB962C8B-B14F-4D97-AF65-F5344CB8AC3E}">
        <p14:creationId xmlns:p14="http://schemas.microsoft.com/office/powerpoint/2010/main" val="30685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000" b="1" i="1" dirty="0"/>
              <a:t>АРТ-ГАЛЕРИЯ – ГР. КЪРДЖАЛИ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/>
              <a:t>Това</a:t>
            </a:r>
            <a:r>
              <a:rPr lang="ru-RU" b="1" i="1" dirty="0"/>
              <a:t> е </a:t>
            </a:r>
            <a:r>
              <a:rPr lang="ru-RU" b="1" i="1" dirty="0" err="1"/>
              <a:t>галерия</a:t>
            </a:r>
            <a:r>
              <a:rPr lang="ru-RU" b="1" i="1" dirty="0"/>
              <a:t> за </a:t>
            </a:r>
            <a:r>
              <a:rPr lang="ru-RU" b="1" i="1" dirty="0" err="1"/>
              <a:t>съвременно</a:t>
            </a:r>
            <a:r>
              <a:rPr lang="ru-RU" b="1" i="1" dirty="0"/>
              <a:t> </a:t>
            </a:r>
            <a:r>
              <a:rPr lang="ru-RU" b="1" i="1" dirty="0" err="1"/>
              <a:t>изкуство.В</a:t>
            </a:r>
            <a:r>
              <a:rPr lang="ru-RU" b="1" i="1" dirty="0"/>
              <a:t> </a:t>
            </a:r>
            <a:r>
              <a:rPr lang="ru-RU" b="1" i="1" dirty="0" err="1"/>
              <a:t>нея</a:t>
            </a:r>
            <a:r>
              <a:rPr lang="ru-RU" b="1" i="1" dirty="0"/>
              <a:t> се </a:t>
            </a:r>
            <a:r>
              <a:rPr lang="ru-RU" b="1" i="1" dirty="0" err="1"/>
              <a:t>изявяват</a:t>
            </a:r>
            <a:r>
              <a:rPr lang="ru-RU" b="1" i="1" dirty="0"/>
              <a:t> </a:t>
            </a:r>
            <a:r>
              <a:rPr lang="ru-RU" b="1" i="1" dirty="0" err="1"/>
              <a:t>млади</a:t>
            </a:r>
            <a:r>
              <a:rPr lang="ru-RU" b="1" i="1" dirty="0"/>
              <a:t> </a:t>
            </a:r>
            <a:r>
              <a:rPr lang="ru-RU" b="1" i="1" dirty="0" err="1"/>
              <a:t>творци</a:t>
            </a:r>
            <a:r>
              <a:rPr lang="ru-RU" b="1" i="1" dirty="0"/>
              <a:t>. </a:t>
            </a:r>
            <a:r>
              <a:rPr lang="ru-RU" b="1" i="1" dirty="0" err="1"/>
              <a:t>Освен</a:t>
            </a:r>
            <a:r>
              <a:rPr lang="ru-RU" b="1" i="1" dirty="0"/>
              <a:t>  </a:t>
            </a:r>
            <a:r>
              <a:rPr lang="ru-RU" b="1" i="1" dirty="0" err="1"/>
              <a:t>това</a:t>
            </a:r>
            <a:r>
              <a:rPr lang="ru-RU" b="1" i="1" dirty="0"/>
              <a:t> се представят и презентации на </a:t>
            </a:r>
            <a:r>
              <a:rPr lang="ru-RU" b="1" i="1" dirty="0" err="1"/>
              <a:t>автори</a:t>
            </a:r>
            <a:r>
              <a:rPr lang="ru-RU" b="1" i="1" dirty="0"/>
              <a:t> от </a:t>
            </a:r>
            <a:r>
              <a:rPr lang="ru-RU" b="1" i="1" dirty="0" err="1"/>
              <a:t>страната</a:t>
            </a:r>
            <a:r>
              <a:rPr lang="ru-RU" b="1" i="1" dirty="0"/>
              <a:t> и чужбина.</a:t>
            </a:r>
            <a:endParaRPr lang="bg-BG" b="1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104456" cy="4680520"/>
          </a:xfrm>
        </p:spPr>
      </p:pic>
    </p:spTree>
    <p:extLst>
      <p:ext uri="{BB962C8B-B14F-4D97-AF65-F5344CB8AC3E}">
        <p14:creationId xmlns:p14="http://schemas.microsoft.com/office/powerpoint/2010/main" val="34689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	</a:t>
            </a:r>
            <a:r>
              <a:rPr lang="bg-BG" sz="4000" b="1" i="1" dirty="0"/>
              <a:t>Лирата на Орфей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err="1"/>
              <a:t>През</a:t>
            </a:r>
            <a:r>
              <a:rPr lang="ru-RU" b="1" i="1" dirty="0"/>
              <a:t>  2006 г.  </a:t>
            </a:r>
            <a:r>
              <a:rPr lang="ru-RU" b="1" i="1" dirty="0" err="1"/>
              <a:t>беше</a:t>
            </a:r>
            <a:r>
              <a:rPr lang="ru-RU" b="1" i="1" dirty="0"/>
              <a:t> </a:t>
            </a:r>
            <a:r>
              <a:rPr lang="ru-RU" b="1" i="1" dirty="0" err="1"/>
              <a:t>открита</a:t>
            </a:r>
            <a:r>
              <a:rPr lang="ru-RU" b="1" i="1" dirty="0"/>
              <a:t>  </a:t>
            </a:r>
            <a:r>
              <a:rPr lang="ru-RU" b="1" i="1" dirty="0" err="1"/>
              <a:t>Монументалната</a:t>
            </a:r>
            <a:r>
              <a:rPr lang="ru-RU" b="1" i="1" dirty="0"/>
              <a:t> пластика “</a:t>
            </a:r>
            <a:r>
              <a:rPr lang="ru-RU" b="1" i="1" dirty="0" err="1"/>
              <a:t>Лирата</a:t>
            </a:r>
            <a:r>
              <a:rPr lang="ru-RU" b="1" i="1" dirty="0"/>
              <a:t> на Орфей” и </a:t>
            </a:r>
            <a:r>
              <a:rPr lang="ru-RU" b="1" i="1" dirty="0" err="1"/>
              <a:t>обновеното</a:t>
            </a:r>
            <a:r>
              <a:rPr lang="ru-RU" b="1" i="1" dirty="0"/>
              <a:t> </a:t>
            </a:r>
            <a:r>
              <a:rPr lang="ru-RU" b="1" i="1" dirty="0" err="1"/>
              <a:t>кръгово</a:t>
            </a:r>
            <a:r>
              <a:rPr lang="ru-RU" b="1" i="1" dirty="0"/>
              <a:t> пространство пред </a:t>
            </a:r>
            <a:r>
              <a:rPr lang="ru-RU" b="1" i="1" dirty="0" err="1"/>
              <a:t>автогара</a:t>
            </a:r>
            <a:r>
              <a:rPr lang="ru-RU" b="1" i="1" dirty="0"/>
              <a:t> „21 век”.</a:t>
            </a:r>
          </a:p>
          <a:p>
            <a:r>
              <a:rPr lang="ru-RU" b="1" i="1" dirty="0" err="1"/>
              <a:t>Тази</a:t>
            </a:r>
            <a:r>
              <a:rPr lang="ru-RU" b="1" i="1" dirty="0"/>
              <a:t> лира е и символ на </a:t>
            </a:r>
            <a:r>
              <a:rPr lang="ru-RU" b="1" i="1" dirty="0" err="1"/>
              <a:t>нашата</a:t>
            </a:r>
            <a:r>
              <a:rPr lang="ru-RU" b="1" i="1" dirty="0"/>
              <a:t> </a:t>
            </a:r>
            <a:r>
              <a:rPr lang="ru-RU" b="1" i="1" dirty="0" err="1"/>
              <a:t>обич</a:t>
            </a:r>
            <a:r>
              <a:rPr lang="ru-RU" b="1" i="1" dirty="0"/>
              <a:t> </a:t>
            </a:r>
            <a:r>
              <a:rPr lang="ru-RU" b="1" i="1" dirty="0" err="1"/>
              <a:t>към</a:t>
            </a:r>
            <a:r>
              <a:rPr lang="ru-RU" b="1" i="1" dirty="0"/>
              <a:t> </a:t>
            </a:r>
            <a:r>
              <a:rPr lang="ru-RU" b="1" i="1" dirty="0" err="1"/>
              <a:t>Кърджали</a:t>
            </a:r>
            <a:r>
              <a:rPr lang="ru-RU" b="1" i="1" dirty="0"/>
              <a:t> и </a:t>
            </a:r>
            <a:r>
              <a:rPr lang="ru-RU" b="1" i="1" dirty="0" err="1"/>
              <a:t>неговото</a:t>
            </a:r>
            <a:r>
              <a:rPr lang="ru-RU" b="1" i="1" dirty="0"/>
              <a:t> </a:t>
            </a:r>
            <a:r>
              <a:rPr lang="ru-RU" b="1" i="1" dirty="0" err="1"/>
              <a:t>минало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484784"/>
            <a:ext cx="3977580" cy="4752528"/>
          </a:xfrm>
        </p:spPr>
      </p:pic>
    </p:spTree>
    <p:extLst>
      <p:ext uri="{BB962C8B-B14F-4D97-AF65-F5344CB8AC3E}">
        <p14:creationId xmlns:p14="http://schemas.microsoft.com/office/powerpoint/2010/main" val="1472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 Р Ф Е Й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88532" cy="468052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96" y="1556792"/>
            <a:ext cx="3558776" cy="4824536"/>
          </a:xfrm>
        </p:spPr>
      </p:pic>
    </p:spTree>
    <p:extLst>
      <p:ext uri="{BB962C8B-B14F-4D97-AF65-F5344CB8AC3E}">
        <p14:creationId xmlns:p14="http://schemas.microsoft.com/office/powerpoint/2010/main" val="18407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Народно творчество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0050"/>
            <a:ext cx="8496944" cy="4567262"/>
          </a:xfrm>
        </p:spPr>
      </p:pic>
    </p:spTree>
    <p:extLst>
      <p:ext uri="{BB962C8B-B14F-4D97-AF65-F5344CB8AC3E}">
        <p14:creationId xmlns:p14="http://schemas.microsoft.com/office/powerpoint/2010/main" val="180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Коледари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944" cy="4824536"/>
          </a:xfrm>
        </p:spPr>
      </p:pic>
    </p:spTree>
    <p:extLst>
      <p:ext uri="{BB962C8B-B14F-4D97-AF65-F5344CB8AC3E}">
        <p14:creationId xmlns:p14="http://schemas.microsoft.com/office/powerpoint/2010/main" val="5148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Кърджали в днешни дни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496944" cy="4824536"/>
          </a:xfrm>
        </p:spPr>
      </p:pic>
    </p:spTree>
    <p:extLst>
      <p:ext uri="{BB962C8B-B14F-4D97-AF65-F5344CB8AC3E}">
        <p14:creationId xmlns:p14="http://schemas.microsoft.com/office/powerpoint/2010/main" val="22457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Кърджали в днешни дни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4752528"/>
          </a:xfrm>
        </p:spPr>
      </p:pic>
    </p:spTree>
    <p:extLst>
      <p:ext uri="{BB962C8B-B14F-4D97-AF65-F5344CB8AC3E}">
        <p14:creationId xmlns:p14="http://schemas.microsoft.com/office/powerpoint/2010/main" val="34851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 началото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smtClean="0"/>
              <a:t>Кърджали е град с богато историческо минало.</a:t>
            </a:r>
          </a:p>
          <a:p>
            <a:r>
              <a:rPr lang="bg-BG" dirty="0" smtClean="0"/>
              <a:t>Още от древността той е заселен с българи,мюсюлмани и християни.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176464" cy="4824536"/>
          </a:xfrm>
        </p:spPr>
      </p:pic>
    </p:spTree>
    <p:extLst>
      <p:ext uri="{BB962C8B-B14F-4D97-AF65-F5344CB8AC3E}">
        <p14:creationId xmlns:p14="http://schemas.microsoft.com/office/powerpoint/2010/main" val="24361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Кърджали в днешни дни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7174"/>
            <a:ext cx="8640960" cy="4782145"/>
          </a:xfrm>
        </p:spPr>
      </p:pic>
    </p:spTree>
    <p:extLst>
      <p:ext uri="{BB962C8B-B14F-4D97-AF65-F5344CB8AC3E}">
        <p14:creationId xmlns:p14="http://schemas.microsoft.com/office/powerpoint/2010/main" val="1437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Кърджали в днешни дни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68952" cy="4968552"/>
          </a:xfrm>
        </p:spPr>
      </p:pic>
    </p:spTree>
    <p:extLst>
      <p:ext uri="{BB962C8B-B14F-4D97-AF65-F5344CB8AC3E}">
        <p14:creationId xmlns:p14="http://schemas.microsoft.com/office/powerpoint/2010/main" val="19697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Известни личности родени в Кърджали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err="1" smtClean="0"/>
              <a:t>Зравко</a:t>
            </a:r>
            <a:r>
              <a:rPr lang="bg-BG" dirty="0" smtClean="0"/>
              <a:t> </a:t>
            </a:r>
            <a:r>
              <a:rPr lang="bg-BG" dirty="0" err="1" smtClean="0"/>
              <a:t>Мандаджиев-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Народен изпълнител,роден град</a:t>
            </a:r>
          </a:p>
          <a:p>
            <a:pPr marL="0" indent="0">
              <a:buNone/>
            </a:pPr>
            <a:r>
              <a:rPr lang="bg-BG" dirty="0" smtClean="0"/>
              <a:t>Кърджали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32448" cy="4752527"/>
          </a:xfrm>
        </p:spPr>
      </p:pic>
    </p:spTree>
    <p:extLst>
      <p:ext uri="{BB962C8B-B14F-4D97-AF65-F5344CB8AC3E}">
        <p14:creationId xmlns:p14="http://schemas.microsoft.com/office/powerpoint/2010/main" val="21005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Най-голямото основно училище в областта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59" cy="4680520"/>
          </a:xfrm>
        </p:spPr>
      </p:pic>
    </p:spTree>
    <p:extLst>
      <p:ext uri="{BB962C8B-B14F-4D97-AF65-F5344CB8AC3E}">
        <p14:creationId xmlns:p14="http://schemas.microsoft.com/office/powerpoint/2010/main" val="39691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Послание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Нека знаем миналото на Родния ни край и </a:t>
            </a:r>
          </a:p>
          <a:p>
            <a:pPr marL="0" indent="0">
              <a:buNone/>
            </a:pPr>
            <a:r>
              <a:rPr lang="bg-BG" dirty="0" smtClean="0"/>
              <a:t>да бъдем част от неговото бъдеще!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 Да запазим любовта и почитта си към него!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960440" cy="4752528"/>
          </a:xfrm>
        </p:spPr>
      </p:pic>
    </p:spTree>
    <p:extLst>
      <p:ext uri="{BB962C8B-B14F-4D97-AF65-F5344CB8AC3E}">
        <p14:creationId xmlns:p14="http://schemas.microsoft.com/office/powerpoint/2010/main" val="31281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C00000"/>
                </a:solidFill>
              </a:rPr>
              <a:t>Благодаря за вниманието!</a:t>
            </a:r>
            <a:endParaRPr lang="bg-B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 smtClean="0">
                <a:solidFill>
                  <a:srgbClr val="002060"/>
                </a:solidFill>
              </a:rPr>
              <a:t>В началото</a:t>
            </a:r>
            <a:endParaRPr lang="bg-BG" sz="4000" b="1" i="1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Град </a:t>
            </a:r>
            <a:r>
              <a:rPr lang="ru-RU" dirty="0" err="1" smtClean="0"/>
              <a:t>Кърджали</a:t>
            </a:r>
            <a:r>
              <a:rPr lang="ru-RU" dirty="0" smtClean="0"/>
              <a:t> е </a:t>
            </a:r>
            <a:r>
              <a:rPr lang="ru-RU" dirty="0" err="1" smtClean="0"/>
              <a:t>възникнал</a:t>
            </a:r>
            <a:r>
              <a:rPr lang="ru-RU" dirty="0" smtClean="0"/>
              <a:t> </a:t>
            </a:r>
            <a:r>
              <a:rPr lang="ru-RU" dirty="0" err="1" smtClean="0"/>
              <a:t>преди</a:t>
            </a:r>
            <a:r>
              <a:rPr lang="ru-RU" dirty="0" smtClean="0"/>
              <a:t> </a:t>
            </a:r>
            <a:r>
              <a:rPr lang="ru-RU" dirty="0" err="1" smtClean="0"/>
              <a:t>повече</a:t>
            </a:r>
            <a:r>
              <a:rPr lang="ru-RU" dirty="0" smtClean="0"/>
              <a:t> от три </a:t>
            </a:r>
            <a:r>
              <a:rPr lang="ru-RU" dirty="0" err="1" smtClean="0"/>
              <a:t>хилядолетия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Нашите</a:t>
            </a:r>
            <a:r>
              <a:rPr lang="ru-RU" dirty="0" smtClean="0"/>
              <a:t> </a:t>
            </a:r>
            <a:r>
              <a:rPr lang="ru-RU" dirty="0" err="1" smtClean="0"/>
              <a:t>земи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били </a:t>
            </a:r>
            <a:r>
              <a:rPr lang="ru-RU" dirty="0" err="1" smtClean="0"/>
              <a:t>обитавани</a:t>
            </a:r>
            <a:r>
              <a:rPr lang="ru-RU" dirty="0" smtClean="0"/>
              <a:t> от </a:t>
            </a:r>
            <a:r>
              <a:rPr lang="ru-RU" dirty="0" err="1" smtClean="0"/>
              <a:t>траки,славяни,прабъл</a:t>
            </a:r>
            <a:r>
              <a:rPr lang="en-US" dirty="0" smtClean="0"/>
              <a:t>-</a:t>
            </a:r>
            <a:r>
              <a:rPr lang="bg-BG" dirty="0" smtClean="0"/>
              <a:t>г</a:t>
            </a:r>
            <a:r>
              <a:rPr lang="ru-RU" dirty="0" err="1" smtClean="0"/>
              <a:t>ари,византийци</a:t>
            </a:r>
            <a:r>
              <a:rPr lang="ru-RU" dirty="0" smtClean="0"/>
              <a:t> и </a:t>
            </a:r>
            <a:r>
              <a:rPr lang="ru-RU" dirty="0" err="1" smtClean="0"/>
              <a:t>още</a:t>
            </a:r>
            <a:r>
              <a:rPr lang="ru-RU" dirty="0" smtClean="0"/>
              <a:t> др. народи.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72408" cy="4536503"/>
          </a:xfrm>
        </p:spPr>
      </p:pic>
    </p:spTree>
    <p:extLst>
      <p:ext uri="{BB962C8B-B14F-4D97-AF65-F5344CB8AC3E}">
        <p14:creationId xmlns:p14="http://schemas.microsoft.com/office/powerpoint/2010/main" val="40353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ЛЕГЕНДА 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g-BG" dirty="0" smtClean="0"/>
              <a:t>ПЪРВА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След превземането на Одрин турците настъпили по долината на река Арда.</a:t>
            </a:r>
          </a:p>
          <a:p>
            <a:r>
              <a:rPr lang="bg-BG" dirty="0" smtClean="0"/>
              <a:t>На мястото на Кърджали намерили една </a:t>
            </a:r>
            <a:r>
              <a:rPr lang="bg-BG" dirty="0" err="1" smtClean="0"/>
              <a:t>сая</a:t>
            </a:r>
            <a:r>
              <a:rPr lang="bg-BG" dirty="0" smtClean="0"/>
              <a:t> за овце и българи пастири,</a:t>
            </a:r>
          </a:p>
          <a:p>
            <a:pPr marL="0" indent="0">
              <a:buNone/>
            </a:pPr>
            <a:r>
              <a:rPr lang="bg-BG" dirty="0"/>
              <a:t>к</a:t>
            </a:r>
            <a:r>
              <a:rPr lang="bg-BG" dirty="0" smtClean="0"/>
              <a:t>оито живеели в колиби пръснати из планината.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При опит за превземането на земите предводителят,</a:t>
            </a:r>
          </a:p>
          <a:p>
            <a:pPr marL="0" indent="0">
              <a:buNone/>
            </a:pPr>
            <a:r>
              <a:rPr lang="bg-BG" dirty="0" smtClean="0"/>
              <a:t>    к</a:t>
            </a:r>
            <a:r>
              <a:rPr lang="bg-BG" dirty="0" smtClean="0"/>
              <a:t>оито </a:t>
            </a:r>
            <a:r>
              <a:rPr lang="bg-BG" dirty="0" smtClean="0"/>
              <a:t>защитавал </a:t>
            </a:r>
            <a:r>
              <a:rPr lang="bg-BG" dirty="0" smtClean="0"/>
              <a:t>             българските </a:t>
            </a:r>
            <a:r>
              <a:rPr lang="bg-BG" dirty="0" smtClean="0"/>
              <a:t>земи се казвал </a:t>
            </a:r>
            <a:r>
              <a:rPr lang="bg-BG" dirty="0" err="1" smtClean="0"/>
              <a:t>Кърджа</a:t>
            </a:r>
            <a:r>
              <a:rPr lang="bg-BG" dirty="0" smtClean="0"/>
              <a:t> Али.</a:t>
            </a:r>
          </a:p>
          <a:p>
            <a:r>
              <a:rPr lang="bg-BG" dirty="0" smtClean="0"/>
              <a:t>Защитавайки територията си той загинал като достоен пълководец.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ЛЕГЕНДИ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60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ЛЕГЕНДА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g-BG" dirty="0" smtClean="0"/>
              <a:t>ВТОРА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bg-BG" dirty="0" err="1" smtClean="0"/>
              <a:t>Кърджа</a:t>
            </a:r>
            <a:r>
              <a:rPr lang="bg-BG" dirty="0" smtClean="0"/>
              <a:t> Али притежавал керван,с който пренасял различни стоки в околността.</a:t>
            </a:r>
          </a:p>
          <a:p>
            <a:r>
              <a:rPr lang="bg-BG" dirty="0" smtClean="0"/>
              <a:t>Той забогатял и построил хан на мястото но нашия </a:t>
            </a:r>
          </a:p>
          <a:p>
            <a:pPr marL="0" indent="0">
              <a:buNone/>
            </a:pPr>
            <a:r>
              <a:rPr lang="bg-BG" dirty="0"/>
              <a:t>г</a:t>
            </a:r>
            <a:r>
              <a:rPr lang="bg-BG" dirty="0" smtClean="0"/>
              <a:t>рад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Заживял в хана си и след като починал около неговия хан се заселили други търговци с кервани.</a:t>
            </a:r>
          </a:p>
          <a:p>
            <a:r>
              <a:rPr lang="bg-BG" dirty="0" smtClean="0"/>
              <a:t>Новото селище нарекли </a:t>
            </a:r>
          </a:p>
          <a:p>
            <a:pPr marL="0" indent="0">
              <a:buNone/>
            </a:pPr>
            <a:r>
              <a:rPr lang="bg-BG" dirty="0" smtClean="0"/>
              <a:t>Кърджали.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ЛЕГЕНДИ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39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val="32378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68951" cy="4536504"/>
          </a:xfrm>
        </p:spPr>
      </p:pic>
    </p:spTree>
    <p:extLst>
      <p:ext uri="{BB962C8B-B14F-4D97-AF65-F5344CB8AC3E}">
        <p14:creationId xmlns:p14="http://schemas.microsoft.com/office/powerpoint/2010/main" val="28902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 от миналото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968552"/>
          </a:xfrm>
        </p:spPr>
      </p:pic>
    </p:spTree>
    <p:extLst>
      <p:ext uri="{BB962C8B-B14F-4D97-AF65-F5344CB8AC3E}">
        <p14:creationId xmlns:p14="http://schemas.microsoft.com/office/powerpoint/2010/main" val="38133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ждански">
  <a:themeElements>
    <a:clrScheme name="Граждански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ждански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</TotalTime>
  <Words>545</Words>
  <Application>Microsoft Office PowerPoint</Application>
  <PresentationFormat>Презентация на цял екран (4:3)</PresentationFormat>
  <Paragraphs>82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36" baseType="lpstr">
      <vt:lpstr>Граждански</vt:lpstr>
      <vt:lpstr>П Р Е З Е Н Т А Ц И Я</vt:lpstr>
      <vt:lpstr>Географско положение</vt:lpstr>
      <vt:lpstr>В началото</vt:lpstr>
      <vt:lpstr>В началото</vt:lpstr>
      <vt:lpstr>ЛЕГЕНДИ</vt:lpstr>
      <vt:lpstr>ЛЕГЕНДИ</vt:lpstr>
      <vt:lpstr>Снимки от миналото</vt:lpstr>
      <vt:lpstr>Снимки от миналото</vt:lpstr>
      <vt:lpstr>Снимки от миналото</vt:lpstr>
      <vt:lpstr>Снимки от миналото</vt:lpstr>
      <vt:lpstr>Снимки от миналото</vt:lpstr>
      <vt:lpstr>Снимки от миналото</vt:lpstr>
      <vt:lpstr>Снимки от миналото</vt:lpstr>
      <vt:lpstr>Освобождението</vt:lpstr>
      <vt:lpstr>културно-исторически забележителности</vt:lpstr>
      <vt:lpstr>"ПЕРПЕРИКОН"</vt:lpstr>
      <vt:lpstr>Перперикон</vt:lpstr>
      <vt:lpstr>Природни забележителности „КАМЕННАТА СВАТБА” </vt:lpstr>
      <vt:lpstr>„Каменната сватба“</vt:lpstr>
      <vt:lpstr>„Каменните гъби“</vt:lpstr>
      <vt:lpstr>„Каменните гъби“</vt:lpstr>
      <vt:lpstr>•ОБЩИНСКА ХУДОЖЕСТВЕНА ГАЛЕРИЯ ”СТАНКА ДИМИТРОВА”</vt:lpstr>
      <vt:lpstr>АРТ-ГАЛЕРИЯ – ГР. КЪРДЖАЛИ</vt:lpstr>
      <vt:lpstr> Лирата на Орфей</vt:lpstr>
      <vt:lpstr>О Р Ф Е Й</vt:lpstr>
      <vt:lpstr>Народно творчество</vt:lpstr>
      <vt:lpstr>Коледари</vt:lpstr>
      <vt:lpstr>Кърджали в днешни дни</vt:lpstr>
      <vt:lpstr>Кърджали в днешни дни</vt:lpstr>
      <vt:lpstr>Кърджали в днешни дни</vt:lpstr>
      <vt:lpstr>Кърджали в днешни дни</vt:lpstr>
      <vt:lpstr>Известни личности родени в Кърджали</vt:lpstr>
      <vt:lpstr>Най-голямото основно училище в областта</vt:lpstr>
      <vt:lpstr>Послание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е з е н т а ц и я</dc:title>
  <dc:creator>PC</dc:creator>
  <cp:lastModifiedBy>PC</cp:lastModifiedBy>
  <cp:revision>15</cp:revision>
  <dcterms:created xsi:type="dcterms:W3CDTF">2016-06-29T11:51:40Z</dcterms:created>
  <dcterms:modified xsi:type="dcterms:W3CDTF">2016-07-01T12:25:29Z</dcterms:modified>
</cp:coreProperties>
</file>