
<file path=[Content_Types].xml><?xml version="1.0" encoding="utf-8"?>
<Types xmlns="http://schemas.openxmlformats.org/package/2006/content-types">
  <Default Extension="avi" ContentType="video/x-msvideo"/>
  <Default Extension="emf" ContentType="image/x-emf"/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13"/>
  </p:notesMasterIdLst>
  <p:handoutMasterIdLst>
    <p:handoutMasterId r:id="rId14"/>
  </p:handoutMasterIdLst>
  <p:sldIdLst>
    <p:sldId id="257" r:id="rId2"/>
    <p:sldId id="258" r:id="rId3"/>
    <p:sldId id="259" r:id="rId4"/>
    <p:sldId id="266" r:id="rId5"/>
    <p:sldId id="260" r:id="rId6"/>
    <p:sldId id="267" r:id="rId7"/>
    <p:sldId id="262" r:id="rId8"/>
    <p:sldId id="263" r:id="rId9"/>
    <p:sldId id="265" r:id="rId10"/>
    <p:sldId id="268" r:id="rId11"/>
    <p:sldId id="269" r:id="rId12"/>
  </p:sldIdLst>
  <p:sldSz cx="12192000" cy="6858000"/>
  <p:notesSz cx="6858000" cy="9144000"/>
  <p:defaultTextStyle>
    <a:defPPr rtl="0">
      <a:defRPr lang="bg-BG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21E4AEA4-8DFA-4A89-87EB-49C32662AFE0}"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5940675A-B579-460E-94D1-54222C63F5DA}" styleName="Без стил, мрежа в таблица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C22544A-7EE6-4342-B048-85BDC9FD1C3A}" styleName="Среден стил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15" autoAdjust="0"/>
    <p:restoredTop sz="94710" autoAdjust="0"/>
  </p:normalViewPr>
  <p:slideViewPr>
    <p:cSldViewPr snapToGrid="0" showGuides="1">
      <p:cViewPr varScale="1">
        <p:scale>
          <a:sx n="67" d="100"/>
          <a:sy n="67" d="100"/>
        </p:scale>
        <p:origin x="564" y="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86" d="100"/>
          <a:sy n="86" d="100"/>
        </p:scale>
        <p:origin x="2370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горен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bg-BG" dirty="0"/>
          </a:p>
        </p:txBody>
      </p:sp>
      <p:sp>
        <p:nvSpPr>
          <p:cNvPr id="3" name="Контейнер за 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174FE401-FA2C-4B11-B6EF-3AAE14FD2A19}" type="datetime1">
              <a:rPr lang="bg-BG" smtClean="0"/>
              <a:t>31.7.2021 г.</a:t>
            </a:fld>
            <a:endParaRPr lang="bg-BG" dirty="0"/>
          </a:p>
        </p:txBody>
      </p:sp>
      <p:sp>
        <p:nvSpPr>
          <p:cNvPr id="4" name="Контейнер за долен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bg-BG" dirty="0"/>
          </a:p>
        </p:txBody>
      </p:sp>
      <p:sp>
        <p:nvSpPr>
          <p:cNvPr id="5" name="Контейнер за номер на слайд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EEDC0C31-3BFD-43A2-B8EE-356E8F332F68}" type="slidenum">
              <a:rPr lang="bg-BG" smtClean="0"/>
              <a:t>‹#›</a:t>
            </a:fld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187265520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горен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bg-BG" noProof="0" dirty="0"/>
          </a:p>
        </p:txBody>
      </p:sp>
      <p:sp>
        <p:nvSpPr>
          <p:cNvPr id="3" name="Контейнер за 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4B63C434-03B7-4C12-9C7E-630F07C2FC9D}" type="datetime1">
              <a:rPr lang="bg-BG" noProof="0" smtClean="0"/>
              <a:t>31.7.2021 г.</a:t>
            </a:fld>
            <a:endParaRPr lang="bg-BG" noProof="0" dirty="0"/>
          </a:p>
        </p:txBody>
      </p:sp>
      <p:sp>
        <p:nvSpPr>
          <p:cNvPr id="4" name="Контейнер за изображение на слайд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bg-BG" noProof="0" dirty="0"/>
          </a:p>
        </p:txBody>
      </p:sp>
      <p:sp>
        <p:nvSpPr>
          <p:cNvPr id="5" name="Контейнер за бележ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bg-BG" noProof="0" dirty="0"/>
              <a:t>Щракнете, за да редактирате стилове на текст в образеца</a:t>
            </a:r>
          </a:p>
          <a:p>
            <a:pPr lvl="1" rtl="0"/>
            <a:r>
              <a:rPr lang="bg-BG" noProof="0" dirty="0"/>
              <a:t>Второ ниво</a:t>
            </a:r>
          </a:p>
          <a:p>
            <a:pPr lvl="2" rtl="0"/>
            <a:r>
              <a:rPr lang="bg-BG" noProof="0" dirty="0"/>
              <a:t>Трето ниво</a:t>
            </a:r>
          </a:p>
          <a:p>
            <a:pPr lvl="3" rtl="0"/>
            <a:r>
              <a:rPr lang="bg-BG" noProof="0" dirty="0"/>
              <a:t>Четвърто ниво</a:t>
            </a:r>
          </a:p>
          <a:p>
            <a:pPr lvl="4" rtl="0"/>
            <a:r>
              <a:rPr lang="bg-BG" noProof="0" dirty="0"/>
              <a:t>Пето ниво</a:t>
            </a:r>
          </a:p>
        </p:txBody>
      </p:sp>
      <p:sp>
        <p:nvSpPr>
          <p:cNvPr id="6" name="Контейнер за долен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bg-BG" noProof="0" dirty="0"/>
          </a:p>
        </p:txBody>
      </p:sp>
      <p:sp>
        <p:nvSpPr>
          <p:cNvPr id="7" name="Контейнер за номер на слайд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887908AF-65BE-457F-9D87-289A548E61FF}" type="slidenum">
              <a:rPr lang="bg-BG" noProof="0" smtClean="0"/>
              <a:t>‹#›</a:t>
            </a:fld>
            <a:endParaRPr lang="bg-BG" noProof="0" dirty="0"/>
          </a:p>
        </p:txBody>
      </p:sp>
    </p:spTree>
    <p:extLst>
      <p:ext uri="{BB962C8B-B14F-4D97-AF65-F5344CB8AC3E}">
        <p14:creationId xmlns:p14="http://schemas.microsoft.com/office/powerpoint/2010/main" val="337232049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изображение на слайд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Контейнер за бележ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bg-BG" dirty="0"/>
          </a:p>
        </p:txBody>
      </p:sp>
      <p:sp>
        <p:nvSpPr>
          <p:cNvPr id="4" name="Контейнер за номер на слайд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887908AF-65BE-457F-9D87-289A548E61FF}" type="slidenum">
              <a:rPr lang="bg-BG" smtClean="0"/>
              <a:t>1</a:t>
            </a:fld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26196182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изображение на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Контейнер за бележ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87908AF-65BE-457F-9D87-289A548E61FF}" type="slidenum">
              <a:rPr lang="bg-BG" smtClean="0"/>
              <a:t>2</a:t>
            </a:fld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42406512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изображение на слайд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Контейнер за бележ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bg-BG" dirty="0"/>
          </a:p>
        </p:txBody>
      </p:sp>
      <p:sp>
        <p:nvSpPr>
          <p:cNvPr id="4" name="Контейнер за номер на слайд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887908AF-65BE-457F-9D87-289A548E61FF}" type="slidenum">
              <a:rPr lang="bg-BG" smtClean="0"/>
              <a:t>3</a:t>
            </a:fld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23353926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изображение на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Контейнер за бележ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87908AF-65BE-457F-9D87-289A548E61FF}" type="slidenum">
              <a:rPr lang="bg-BG" smtClean="0"/>
              <a:t>5</a:t>
            </a:fld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1473670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Заглавен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авоъгълник 6"/>
          <p:cNvSpPr/>
          <p:nvPr/>
        </p:nvSpPr>
        <p:spPr>
          <a:xfrm>
            <a:off x="0" y="1041400"/>
            <a:ext cx="12192000" cy="4216400"/>
          </a:xfrm>
          <a:prstGeom prst="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lvl="0" rtl="0">
              <a:spcBef>
                <a:spcPct val="0"/>
              </a:spcBef>
              <a:buNone/>
            </a:pPr>
            <a:endParaRPr lang="bg-BG" sz="4400" b="0" cap="none" spc="0" noProof="0" dirty="0">
              <a:ln w="0"/>
              <a:solidFill>
                <a:schemeClr val="tx2">
                  <a:lumMod val="50000"/>
                </a:schemeClr>
              </a:solidFill>
              <a:effectLst>
                <a:outerShdw blurRad="38100" dist="19050" dir="2700000" algn="tl" rotWithShape="0">
                  <a:schemeClr val="tx1">
                    <a:alpha val="40000"/>
                  </a:scheme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2" name="Заглавие 1"/>
          <p:cNvSpPr>
            <a:spLocks noGrp="1"/>
          </p:cNvSpPr>
          <p:nvPr>
            <p:ph type="ctrTitle"/>
          </p:nvPr>
        </p:nvSpPr>
        <p:spPr>
          <a:xfrm>
            <a:off x="1524000" y="1041400"/>
            <a:ext cx="9144000" cy="2387600"/>
          </a:xfrm>
          <a:noFill/>
        </p:spPr>
        <p:txBody>
          <a:bodyPr rtlCol="0" anchor="b"/>
          <a:lstStyle>
            <a:lvl1pPr algn="ctr">
              <a:defRPr sz="6000" b="0" cap="none" spc="0">
                <a:ln w="0"/>
                <a:solidFill>
                  <a:schemeClr val="tx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tx1">
                      <a:alpha val="40000"/>
                    </a:schemeClr>
                  </a:outerShdw>
                </a:effectLst>
              </a:defRPr>
            </a:lvl1pPr>
          </a:lstStyle>
          <a:p>
            <a:pPr rtl="0"/>
            <a:r>
              <a:rPr lang="bg-BG" noProof="0"/>
              <a:t>Редакт. стил загл. образец</a:t>
            </a:r>
            <a:endParaRPr lang="bg-BG" noProof="0" dirty="0"/>
          </a:p>
        </p:txBody>
      </p:sp>
      <p:sp>
        <p:nvSpPr>
          <p:cNvPr id="3" name="Подзаглавие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noFill/>
        </p:spPr>
        <p:txBody>
          <a:bodyPr rtlCol="0"/>
          <a:lstStyle>
            <a:lvl1pPr marL="0" indent="0" algn="ctr">
              <a:buNone/>
              <a:defRPr sz="2400"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tx1">
                      <a:alpha val="40000"/>
                    </a:schemeClr>
                  </a:outerShdw>
                </a:effectLst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bg-BG" noProof="0"/>
              <a:t>Щракнете за редакция стил подзагл. обр.</a:t>
            </a:r>
            <a:endParaRPr lang="bg-BG" noProof="0" dirty="0"/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03C6D31-FA95-4AF1-B2A8-1C77B31250DD}" type="datetime1">
              <a:rPr lang="bg-BG" noProof="0" smtClean="0"/>
              <a:t>31.7.2021 г.</a:t>
            </a:fld>
            <a:endParaRPr lang="bg-BG" noProof="0" dirty="0"/>
          </a:p>
        </p:txBody>
      </p:sp>
      <p:sp>
        <p:nvSpPr>
          <p:cNvPr id="5" name="Контейнер за долен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bg-BG" noProof="0" dirty="0"/>
              <a:t>Добавяне на долен </a:t>
            </a:r>
            <a:r>
              <a:rPr lang="bg-BG" noProof="0" dirty="0" err="1"/>
              <a:t>колонтитул</a:t>
            </a:r>
            <a:endParaRPr lang="bg-BG" noProof="0" dirty="0"/>
          </a:p>
        </p:txBody>
      </p:sp>
      <p:sp>
        <p:nvSpPr>
          <p:cNvPr id="6" name="Контейнер за номер на слайд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D068D91-5085-43EA-8734-9AB23AC0958B}" type="slidenum">
              <a:rPr lang="bg-BG" noProof="0" smtClean="0"/>
              <a:t>‹#›</a:t>
            </a:fld>
            <a:endParaRPr lang="bg-BG" noProof="0" dirty="0"/>
          </a:p>
        </p:txBody>
      </p:sp>
    </p:spTree>
    <p:extLst>
      <p:ext uri="{BB962C8B-B14F-4D97-AF65-F5344CB8AC3E}">
        <p14:creationId xmlns:p14="http://schemas.microsoft.com/office/powerpoint/2010/main" val="3446011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лавие и вертикален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bg-BG" noProof="0"/>
              <a:t>Редакт. стил загл. образец</a:t>
            </a:r>
            <a:endParaRPr lang="bg-BG" noProof="0" dirty="0"/>
          </a:p>
        </p:txBody>
      </p:sp>
      <p:sp>
        <p:nvSpPr>
          <p:cNvPr id="3" name="Контейнер за вертикален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bg-BG" noProof="0"/>
              <a:t>Щракнете, за да редактирате стиловете на текста в образеца</a:t>
            </a:r>
          </a:p>
          <a:p>
            <a:pPr lvl="1" rtl="0"/>
            <a:r>
              <a:rPr lang="bg-BG" noProof="0"/>
              <a:t>Второ ниво</a:t>
            </a:r>
          </a:p>
          <a:p>
            <a:pPr lvl="2" rtl="0"/>
            <a:r>
              <a:rPr lang="bg-BG" noProof="0"/>
              <a:t>Трето ниво</a:t>
            </a:r>
          </a:p>
          <a:p>
            <a:pPr lvl="3" rtl="0"/>
            <a:r>
              <a:rPr lang="bg-BG" noProof="0"/>
              <a:t>Четвърто ниво</a:t>
            </a:r>
          </a:p>
          <a:p>
            <a:pPr lvl="4" rtl="0"/>
            <a:r>
              <a:rPr lang="bg-BG" noProof="0"/>
              <a:t>Пето ниво</a:t>
            </a:r>
            <a:endParaRPr lang="bg-BG" noProof="0" dirty="0"/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90837D9-0BB3-4BA6-87F6-34182121FED2}" type="datetime1">
              <a:rPr lang="bg-BG" noProof="0" smtClean="0"/>
              <a:t>31.7.2021 г.</a:t>
            </a:fld>
            <a:endParaRPr lang="bg-BG" noProof="0" dirty="0"/>
          </a:p>
        </p:txBody>
      </p:sp>
      <p:sp>
        <p:nvSpPr>
          <p:cNvPr id="5" name="Контейнер за долен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bg-BG" noProof="0" dirty="0"/>
              <a:t>Добавяне на долен </a:t>
            </a:r>
            <a:r>
              <a:rPr lang="bg-BG" noProof="0" dirty="0" err="1"/>
              <a:t>колонтитул</a:t>
            </a:r>
            <a:endParaRPr lang="bg-BG" noProof="0" dirty="0"/>
          </a:p>
        </p:txBody>
      </p:sp>
      <p:sp>
        <p:nvSpPr>
          <p:cNvPr id="6" name="Контейнер за номер на слайд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D068D91-5085-43EA-8734-9AB23AC0958B}" type="slidenum">
              <a:rPr lang="bg-BG" noProof="0" smtClean="0"/>
              <a:t>‹#›</a:t>
            </a:fld>
            <a:endParaRPr lang="bg-BG" noProof="0" dirty="0"/>
          </a:p>
        </p:txBody>
      </p:sp>
    </p:spTree>
    <p:extLst>
      <p:ext uri="{BB962C8B-B14F-4D97-AF65-F5344CB8AC3E}">
        <p14:creationId xmlns:p14="http://schemas.microsoft.com/office/powerpoint/2010/main" val="1430354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но заглавие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но заглавие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 rtlCol="0"/>
          <a:lstStyle/>
          <a:p>
            <a:pPr rtl="0"/>
            <a:r>
              <a:rPr lang="bg-BG" noProof="0"/>
              <a:t>Редакт. стил загл. образец</a:t>
            </a:r>
            <a:endParaRPr lang="bg-BG" noProof="0" dirty="0"/>
          </a:p>
        </p:txBody>
      </p:sp>
      <p:sp>
        <p:nvSpPr>
          <p:cNvPr id="3" name="Контейнер за вертикален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 rtlCol="0"/>
          <a:lstStyle/>
          <a:p>
            <a:pPr lvl="0" rtl="0"/>
            <a:r>
              <a:rPr lang="bg-BG" noProof="0"/>
              <a:t>Щракнете, за да редактирате стиловете на текста в образеца</a:t>
            </a:r>
          </a:p>
          <a:p>
            <a:pPr lvl="1" rtl="0"/>
            <a:r>
              <a:rPr lang="bg-BG" noProof="0"/>
              <a:t>Второ ниво</a:t>
            </a:r>
          </a:p>
          <a:p>
            <a:pPr lvl="2" rtl="0"/>
            <a:r>
              <a:rPr lang="bg-BG" noProof="0"/>
              <a:t>Трето ниво</a:t>
            </a:r>
          </a:p>
          <a:p>
            <a:pPr lvl="3" rtl="0"/>
            <a:r>
              <a:rPr lang="bg-BG" noProof="0"/>
              <a:t>Четвърто ниво</a:t>
            </a:r>
          </a:p>
          <a:p>
            <a:pPr lvl="4" rtl="0"/>
            <a:r>
              <a:rPr lang="bg-BG" noProof="0"/>
              <a:t>Пето ниво</a:t>
            </a:r>
            <a:endParaRPr lang="bg-BG" noProof="0" dirty="0"/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9822E1B-34AE-489E-9F00-85C9C89EB607}" type="datetime1">
              <a:rPr lang="bg-BG" noProof="0" smtClean="0"/>
              <a:t>31.7.2021 г.</a:t>
            </a:fld>
            <a:endParaRPr lang="bg-BG" noProof="0" dirty="0"/>
          </a:p>
        </p:txBody>
      </p:sp>
      <p:sp>
        <p:nvSpPr>
          <p:cNvPr id="5" name="Контейнер за долен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bg-BG" noProof="0" dirty="0"/>
              <a:t>Добавяне на долен </a:t>
            </a:r>
            <a:r>
              <a:rPr lang="bg-BG" noProof="0" dirty="0" err="1"/>
              <a:t>колонтитул</a:t>
            </a:r>
            <a:endParaRPr lang="bg-BG" noProof="0" dirty="0"/>
          </a:p>
        </p:txBody>
      </p:sp>
      <p:sp>
        <p:nvSpPr>
          <p:cNvPr id="6" name="Контейнер за номер на слайд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D068D91-5085-43EA-8734-9AB23AC0958B}" type="slidenum">
              <a:rPr lang="bg-BG" noProof="0" smtClean="0"/>
              <a:t>‹#›</a:t>
            </a:fld>
            <a:endParaRPr lang="bg-BG" noProof="0" dirty="0"/>
          </a:p>
        </p:txBody>
      </p:sp>
    </p:spTree>
    <p:extLst>
      <p:ext uri="{BB962C8B-B14F-4D97-AF65-F5344CB8AC3E}">
        <p14:creationId xmlns:p14="http://schemas.microsoft.com/office/powerpoint/2010/main" val="3224689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лавие и съдържа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bg-BG" noProof="0"/>
              <a:t>Редакт. стил загл. образец</a:t>
            </a:r>
            <a:endParaRPr lang="bg-BG" noProof="0" dirty="0"/>
          </a:p>
        </p:txBody>
      </p:sp>
      <p:sp>
        <p:nvSpPr>
          <p:cNvPr id="3" name="Контейнер на съдържание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bg-BG" noProof="0"/>
              <a:t>Щракнете, за да редактирате стиловете на текста в образеца</a:t>
            </a:r>
          </a:p>
          <a:p>
            <a:pPr lvl="1" rtl="0"/>
            <a:r>
              <a:rPr lang="bg-BG" noProof="0"/>
              <a:t>Второ ниво</a:t>
            </a:r>
          </a:p>
          <a:p>
            <a:pPr lvl="2" rtl="0"/>
            <a:r>
              <a:rPr lang="bg-BG" noProof="0"/>
              <a:t>Трето ниво</a:t>
            </a:r>
          </a:p>
          <a:p>
            <a:pPr lvl="3" rtl="0"/>
            <a:r>
              <a:rPr lang="bg-BG" noProof="0"/>
              <a:t>Четвърто ниво</a:t>
            </a:r>
          </a:p>
          <a:p>
            <a:pPr lvl="4" rtl="0"/>
            <a:r>
              <a:rPr lang="bg-BG" noProof="0"/>
              <a:t>Пето ниво</a:t>
            </a:r>
            <a:endParaRPr lang="bg-BG" noProof="0" dirty="0"/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6685366-8EEE-4CBB-AA6B-3250D9D97736}" type="datetime1">
              <a:rPr lang="bg-BG" noProof="0" smtClean="0"/>
              <a:t>31.7.2021 г.</a:t>
            </a:fld>
            <a:endParaRPr lang="bg-BG" noProof="0" dirty="0"/>
          </a:p>
        </p:txBody>
      </p:sp>
      <p:sp>
        <p:nvSpPr>
          <p:cNvPr id="5" name="Контейнер за долен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bg-BG" noProof="0" dirty="0"/>
              <a:t>Добавяне на долен </a:t>
            </a:r>
            <a:r>
              <a:rPr lang="bg-BG" noProof="0" dirty="0" err="1"/>
              <a:t>колонтитул</a:t>
            </a:r>
            <a:endParaRPr lang="bg-BG" noProof="0" dirty="0"/>
          </a:p>
        </p:txBody>
      </p:sp>
      <p:sp>
        <p:nvSpPr>
          <p:cNvPr id="6" name="Контейнер за номер на слайд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D068D91-5085-43EA-8734-9AB23AC0958B}" type="slidenum">
              <a:rPr lang="bg-BG" noProof="0" smtClean="0"/>
              <a:t>‹#›</a:t>
            </a:fld>
            <a:endParaRPr lang="bg-BG" noProof="0" dirty="0"/>
          </a:p>
        </p:txBody>
      </p:sp>
    </p:spTree>
    <p:extLst>
      <p:ext uri="{BB962C8B-B14F-4D97-AF65-F5344CB8AC3E}">
        <p14:creationId xmlns:p14="http://schemas.microsoft.com/office/powerpoint/2010/main" val="1308511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лавка на раздел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62262"/>
          </a:xfrm>
        </p:spPr>
        <p:txBody>
          <a:bodyPr rtlCol="0" anchor="b"/>
          <a:lstStyle>
            <a:lvl1pPr>
              <a:defRPr sz="6000"/>
            </a:lvl1pPr>
          </a:lstStyle>
          <a:p>
            <a:pPr rtl="0"/>
            <a:r>
              <a:rPr lang="bg-BG" noProof="0"/>
              <a:t>Редакт. стил загл. образец</a:t>
            </a:r>
            <a:endParaRPr lang="bg-BG" noProof="0" dirty="0"/>
          </a:p>
        </p:txBody>
      </p:sp>
      <p:sp>
        <p:nvSpPr>
          <p:cNvPr id="3" name="Контейнер за 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 rtlCol="0"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 rtl="0"/>
            <a:r>
              <a:rPr lang="bg-BG" noProof="0"/>
              <a:t>Щракнете, за да редактирате стиловете на текста в образеца</a:t>
            </a:r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4827734-3114-4B12-975A-C06909B2C14A}" type="datetime1">
              <a:rPr lang="bg-BG" noProof="0" smtClean="0"/>
              <a:t>31.7.2021 г.</a:t>
            </a:fld>
            <a:endParaRPr lang="bg-BG" noProof="0" dirty="0"/>
          </a:p>
        </p:txBody>
      </p:sp>
      <p:sp>
        <p:nvSpPr>
          <p:cNvPr id="5" name="Контейнер за долен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bg-BG" noProof="0" dirty="0"/>
              <a:t>Добавяне на долен </a:t>
            </a:r>
            <a:r>
              <a:rPr lang="bg-BG" noProof="0" dirty="0" err="1"/>
              <a:t>колонтитул</a:t>
            </a:r>
            <a:endParaRPr lang="bg-BG" noProof="0" dirty="0"/>
          </a:p>
        </p:txBody>
      </p:sp>
      <p:sp>
        <p:nvSpPr>
          <p:cNvPr id="6" name="Контейнер за номер на слайд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D068D91-5085-43EA-8734-9AB23AC0958B}" type="slidenum">
              <a:rPr lang="bg-BG" noProof="0" smtClean="0"/>
              <a:t>‹#›</a:t>
            </a:fld>
            <a:endParaRPr lang="bg-BG" noProof="0" dirty="0"/>
          </a:p>
        </p:txBody>
      </p:sp>
    </p:spTree>
    <p:extLst>
      <p:ext uri="{BB962C8B-B14F-4D97-AF65-F5344CB8AC3E}">
        <p14:creationId xmlns:p14="http://schemas.microsoft.com/office/powerpoint/2010/main" val="2073429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е съдържа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bg-BG" noProof="0"/>
              <a:t>Редакт. стил загл. образец</a:t>
            </a:r>
            <a:endParaRPr lang="bg-BG" noProof="0" dirty="0"/>
          </a:p>
        </p:txBody>
      </p:sp>
      <p:sp>
        <p:nvSpPr>
          <p:cNvPr id="4" name="Контейнер за съдържание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 rtlCol="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rtl="0"/>
            <a:r>
              <a:rPr lang="bg-BG" noProof="0"/>
              <a:t>Щракнете, за да редактирате стиловете на текста в образеца</a:t>
            </a:r>
          </a:p>
          <a:p>
            <a:pPr lvl="1" rtl="0"/>
            <a:r>
              <a:rPr lang="bg-BG" noProof="0"/>
              <a:t>Второ ниво</a:t>
            </a:r>
          </a:p>
          <a:p>
            <a:pPr lvl="2" rtl="0"/>
            <a:r>
              <a:rPr lang="bg-BG" noProof="0"/>
              <a:t>Трето ниво</a:t>
            </a:r>
          </a:p>
          <a:p>
            <a:pPr lvl="3" rtl="0"/>
            <a:r>
              <a:rPr lang="bg-BG" noProof="0"/>
              <a:t>Четвърто ниво</a:t>
            </a:r>
          </a:p>
          <a:p>
            <a:pPr lvl="4" rtl="0"/>
            <a:r>
              <a:rPr lang="bg-BG" noProof="0"/>
              <a:t>Пето ниво</a:t>
            </a:r>
            <a:endParaRPr lang="bg-BG" noProof="0" dirty="0"/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 rtlCol="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rtl="0"/>
            <a:r>
              <a:rPr lang="bg-BG" noProof="0"/>
              <a:t>Щракнете, за да редактирате стиловете на текста в образеца</a:t>
            </a:r>
          </a:p>
          <a:p>
            <a:pPr lvl="1" rtl="0"/>
            <a:r>
              <a:rPr lang="bg-BG" noProof="0"/>
              <a:t>Второ ниво</a:t>
            </a:r>
          </a:p>
          <a:p>
            <a:pPr lvl="2" rtl="0"/>
            <a:r>
              <a:rPr lang="bg-BG" noProof="0"/>
              <a:t>Трето ниво</a:t>
            </a:r>
          </a:p>
          <a:p>
            <a:pPr lvl="3" rtl="0"/>
            <a:r>
              <a:rPr lang="bg-BG" noProof="0"/>
              <a:t>Четвърто ниво</a:t>
            </a:r>
          </a:p>
          <a:p>
            <a:pPr lvl="4" rtl="0"/>
            <a:r>
              <a:rPr lang="bg-BG" noProof="0"/>
              <a:t>Пето ниво</a:t>
            </a:r>
            <a:endParaRPr lang="bg-BG" noProof="0" dirty="0"/>
          </a:p>
        </p:txBody>
      </p:sp>
      <p:sp>
        <p:nvSpPr>
          <p:cNvPr id="5" name="Контейнер за 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FD18EB5-C1A6-4757-8C77-194E6F6BB48F}" type="datetime1">
              <a:rPr lang="bg-BG" noProof="0" smtClean="0"/>
              <a:t>31.7.2021 г.</a:t>
            </a:fld>
            <a:endParaRPr lang="bg-BG" noProof="0" dirty="0"/>
          </a:p>
        </p:txBody>
      </p:sp>
      <p:sp>
        <p:nvSpPr>
          <p:cNvPr id="6" name="Контейнер за долен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bg-BG" noProof="0" dirty="0"/>
              <a:t>Добавяне на долен </a:t>
            </a:r>
            <a:r>
              <a:rPr lang="bg-BG" noProof="0" dirty="0" err="1"/>
              <a:t>колонтитул</a:t>
            </a:r>
            <a:endParaRPr lang="bg-BG" noProof="0" dirty="0"/>
          </a:p>
        </p:txBody>
      </p:sp>
      <p:sp>
        <p:nvSpPr>
          <p:cNvPr id="7" name="Контейнер за номер на слайд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D068D91-5085-43EA-8734-9AB23AC0958B}" type="slidenum">
              <a:rPr lang="bg-BG" noProof="0" smtClean="0"/>
              <a:t>‹#›</a:t>
            </a:fld>
            <a:endParaRPr lang="bg-BG" noProof="0" dirty="0"/>
          </a:p>
        </p:txBody>
      </p:sp>
    </p:spTree>
    <p:extLst>
      <p:ext uri="{BB962C8B-B14F-4D97-AF65-F5344CB8AC3E}">
        <p14:creationId xmlns:p14="http://schemas.microsoft.com/office/powerpoint/2010/main" val="3964519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831850" y="274638"/>
            <a:ext cx="10515600" cy="1143000"/>
          </a:xfrm>
        </p:spPr>
        <p:txBody>
          <a:bodyPr rtlCol="0"/>
          <a:lstStyle/>
          <a:p>
            <a:pPr rtl="0"/>
            <a:r>
              <a:rPr lang="bg-BG" noProof="0"/>
              <a:t>Редакт. стил загл. образец</a:t>
            </a:r>
            <a:endParaRPr lang="bg-BG" noProof="0" dirty="0"/>
          </a:p>
        </p:txBody>
      </p:sp>
      <p:sp>
        <p:nvSpPr>
          <p:cNvPr id="3" name="Контейнер за текст 2"/>
          <p:cNvSpPr>
            <a:spLocks noGrp="1"/>
          </p:cNvSpPr>
          <p:nvPr>
            <p:ph type="body" idx="1"/>
          </p:nvPr>
        </p:nvSpPr>
        <p:spPr>
          <a:xfrm>
            <a:off x="831850" y="1489075"/>
            <a:ext cx="5156200" cy="641350"/>
          </a:xfrm>
        </p:spPr>
        <p:txBody>
          <a:bodyPr rtlCol="0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bg-BG" noProof="0"/>
              <a:t>Щракнете, за да редактирате стиловете на текста в образеца</a:t>
            </a:r>
          </a:p>
        </p:txBody>
      </p:sp>
      <p:sp>
        <p:nvSpPr>
          <p:cNvPr id="4" name="Контейнер за съдържание 3"/>
          <p:cNvSpPr>
            <a:spLocks noGrp="1"/>
          </p:cNvSpPr>
          <p:nvPr>
            <p:ph sz="half" idx="2"/>
          </p:nvPr>
        </p:nvSpPr>
        <p:spPr>
          <a:xfrm>
            <a:off x="831850" y="2193925"/>
            <a:ext cx="5156200" cy="3978275"/>
          </a:xfrm>
        </p:spPr>
        <p:txBody>
          <a:bodyPr rtlCol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bg-BG" noProof="0"/>
              <a:t>Щракнете, за да редактирате стиловете на текста в образеца</a:t>
            </a:r>
          </a:p>
          <a:p>
            <a:pPr lvl="1" rtl="0"/>
            <a:r>
              <a:rPr lang="bg-BG" noProof="0"/>
              <a:t>Второ ниво</a:t>
            </a:r>
          </a:p>
          <a:p>
            <a:pPr lvl="2" rtl="0"/>
            <a:r>
              <a:rPr lang="bg-BG" noProof="0"/>
              <a:t>Трето ниво</a:t>
            </a:r>
          </a:p>
          <a:p>
            <a:pPr lvl="3" rtl="0"/>
            <a:r>
              <a:rPr lang="bg-BG" noProof="0"/>
              <a:t>Четвърто ниво</a:t>
            </a:r>
          </a:p>
          <a:p>
            <a:pPr lvl="4" rtl="0"/>
            <a:r>
              <a:rPr lang="bg-BG" noProof="0"/>
              <a:t>Пето ниво</a:t>
            </a:r>
            <a:endParaRPr lang="bg-BG" noProof="0" dirty="0"/>
          </a:p>
        </p:txBody>
      </p:sp>
      <p:sp>
        <p:nvSpPr>
          <p:cNvPr id="5" name="Контейнер за текст 4"/>
          <p:cNvSpPr>
            <a:spLocks noGrp="1"/>
          </p:cNvSpPr>
          <p:nvPr>
            <p:ph type="body" sz="quarter" idx="3"/>
          </p:nvPr>
        </p:nvSpPr>
        <p:spPr>
          <a:xfrm>
            <a:off x="6189663" y="1489075"/>
            <a:ext cx="5157787" cy="641350"/>
          </a:xfrm>
        </p:spPr>
        <p:txBody>
          <a:bodyPr rtlCol="0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bg-BG" noProof="0"/>
              <a:t>Щракнете, за да редактирате стиловете на текста в образеца</a:t>
            </a:r>
          </a:p>
        </p:txBody>
      </p:sp>
      <p:sp>
        <p:nvSpPr>
          <p:cNvPr id="6" name="Контейнер за съдържание 5"/>
          <p:cNvSpPr>
            <a:spLocks noGrp="1"/>
          </p:cNvSpPr>
          <p:nvPr>
            <p:ph sz="quarter" idx="4"/>
          </p:nvPr>
        </p:nvSpPr>
        <p:spPr>
          <a:xfrm>
            <a:off x="6189663" y="2193925"/>
            <a:ext cx="5157787" cy="3978275"/>
          </a:xfrm>
        </p:spPr>
        <p:txBody>
          <a:bodyPr rtlCol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bg-BG" noProof="0"/>
              <a:t>Щракнете, за да редактирате стиловете на текста в образеца</a:t>
            </a:r>
          </a:p>
          <a:p>
            <a:pPr lvl="1" rtl="0"/>
            <a:r>
              <a:rPr lang="bg-BG" noProof="0"/>
              <a:t>Второ ниво</a:t>
            </a:r>
          </a:p>
          <a:p>
            <a:pPr lvl="2" rtl="0"/>
            <a:r>
              <a:rPr lang="bg-BG" noProof="0"/>
              <a:t>Трето ниво</a:t>
            </a:r>
          </a:p>
          <a:p>
            <a:pPr lvl="3" rtl="0"/>
            <a:r>
              <a:rPr lang="bg-BG" noProof="0"/>
              <a:t>Четвърто ниво</a:t>
            </a:r>
          </a:p>
          <a:p>
            <a:pPr lvl="4" rtl="0"/>
            <a:r>
              <a:rPr lang="bg-BG" noProof="0"/>
              <a:t>Пето ниво</a:t>
            </a:r>
            <a:endParaRPr lang="bg-BG" noProof="0" dirty="0"/>
          </a:p>
        </p:txBody>
      </p:sp>
      <p:sp>
        <p:nvSpPr>
          <p:cNvPr id="7" name="Контейнер за дата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88AB485-AEED-49DB-8BB3-1F6A39161C78}" type="datetime1">
              <a:rPr lang="bg-BG" noProof="0" smtClean="0"/>
              <a:t>31.7.2021 г.</a:t>
            </a:fld>
            <a:endParaRPr lang="bg-BG" noProof="0" dirty="0"/>
          </a:p>
        </p:txBody>
      </p:sp>
      <p:sp>
        <p:nvSpPr>
          <p:cNvPr id="8" name="Контейнер за долен колонтитул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bg-BG" noProof="0" dirty="0"/>
              <a:t>Добавяне на долен </a:t>
            </a:r>
            <a:r>
              <a:rPr lang="bg-BG" noProof="0" dirty="0" err="1"/>
              <a:t>колонтитул</a:t>
            </a:r>
            <a:endParaRPr lang="bg-BG" noProof="0" dirty="0"/>
          </a:p>
        </p:txBody>
      </p:sp>
      <p:sp>
        <p:nvSpPr>
          <p:cNvPr id="9" name="Контейнер за номер на слайд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D068D91-5085-43EA-8734-9AB23AC0958B}" type="slidenum">
              <a:rPr lang="bg-BG" noProof="0" smtClean="0"/>
              <a:t>‹#›</a:t>
            </a:fld>
            <a:endParaRPr lang="bg-BG" noProof="0" dirty="0"/>
          </a:p>
        </p:txBody>
      </p:sp>
    </p:spTree>
    <p:extLst>
      <p:ext uri="{BB962C8B-B14F-4D97-AF65-F5344CB8AC3E}">
        <p14:creationId xmlns:p14="http://schemas.microsoft.com/office/powerpoint/2010/main" val="1906851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Само заглав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bg-BG" noProof="0"/>
              <a:t>Редакт. стил загл. образец</a:t>
            </a:r>
            <a:endParaRPr lang="bg-BG" noProof="0" dirty="0"/>
          </a:p>
        </p:txBody>
      </p:sp>
      <p:sp>
        <p:nvSpPr>
          <p:cNvPr id="3" name="Контейнер за дата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19E209B-753A-4BA7-8AA5-47313F49627B}" type="datetime1">
              <a:rPr lang="bg-BG" noProof="0" smtClean="0"/>
              <a:t>31.7.2021 г.</a:t>
            </a:fld>
            <a:endParaRPr lang="bg-BG" noProof="0" dirty="0"/>
          </a:p>
        </p:txBody>
      </p:sp>
      <p:sp>
        <p:nvSpPr>
          <p:cNvPr id="4" name="Контейнер за долен колонтитул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bg-BG" noProof="0" dirty="0"/>
              <a:t>Добавяне на долен </a:t>
            </a:r>
            <a:r>
              <a:rPr lang="bg-BG" noProof="0" dirty="0" err="1"/>
              <a:t>колонтитул</a:t>
            </a:r>
            <a:endParaRPr lang="bg-BG" noProof="0" dirty="0"/>
          </a:p>
        </p:txBody>
      </p:sp>
      <p:sp>
        <p:nvSpPr>
          <p:cNvPr id="5" name="Контейнер за номер на слайд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D068D91-5085-43EA-8734-9AB23AC0958B}" type="slidenum">
              <a:rPr lang="bg-BG" noProof="0" smtClean="0"/>
              <a:t>‹#›</a:t>
            </a:fld>
            <a:endParaRPr lang="bg-BG" noProof="0" dirty="0"/>
          </a:p>
        </p:txBody>
      </p:sp>
    </p:spTree>
    <p:extLst>
      <p:ext uri="{BB962C8B-B14F-4D97-AF65-F5344CB8AC3E}">
        <p14:creationId xmlns:p14="http://schemas.microsoft.com/office/powerpoint/2010/main" val="3821067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разн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дата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70924B9-A520-44CF-A42F-67ADC5755082}" type="datetime1">
              <a:rPr lang="bg-BG" noProof="0" smtClean="0"/>
              <a:t>31.7.2021 г.</a:t>
            </a:fld>
            <a:endParaRPr lang="bg-BG" noProof="0" dirty="0"/>
          </a:p>
        </p:txBody>
      </p:sp>
      <p:sp>
        <p:nvSpPr>
          <p:cNvPr id="3" name="Контейнер за долен колонтитул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bg-BG" noProof="0" dirty="0"/>
              <a:t>Добавяне на долен </a:t>
            </a:r>
            <a:r>
              <a:rPr lang="bg-BG" noProof="0" dirty="0" err="1"/>
              <a:t>колонтитул</a:t>
            </a:r>
            <a:endParaRPr lang="bg-BG" noProof="0" dirty="0"/>
          </a:p>
        </p:txBody>
      </p:sp>
      <p:sp>
        <p:nvSpPr>
          <p:cNvPr id="4" name="Контейнер за номер на слайд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D068D91-5085-43EA-8734-9AB23AC0958B}" type="slidenum">
              <a:rPr lang="bg-BG" noProof="0" smtClean="0"/>
              <a:t>‹#›</a:t>
            </a:fld>
            <a:endParaRPr lang="bg-BG" noProof="0" dirty="0"/>
          </a:p>
        </p:txBody>
      </p:sp>
    </p:spTree>
    <p:extLst>
      <p:ext uri="{BB962C8B-B14F-4D97-AF65-F5344CB8AC3E}">
        <p14:creationId xmlns:p14="http://schemas.microsoft.com/office/powerpoint/2010/main" val="2344368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Съдържание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bg-BG" noProof="0"/>
              <a:t>Редакт. стил загл. образец</a:t>
            </a:r>
            <a:endParaRPr lang="bg-BG" noProof="0" dirty="0"/>
          </a:p>
        </p:txBody>
      </p:sp>
      <p:sp>
        <p:nvSpPr>
          <p:cNvPr id="3" name="Контейнер на съдържание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 rtlCol="0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bg-BG" noProof="0"/>
              <a:t>Щракнете, за да редактирате стиловете на текста в образеца</a:t>
            </a:r>
          </a:p>
          <a:p>
            <a:pPr lvl="1" rtl="0"/>
            <a:r>
              <a:rPr lang="bg-BG" noProof="0"/>
              <a:t>Второ ниво</a:t>
            </a:r>
          </a:p>
          <a:p>
            <a:pPr lvl="2" rtl="0"/>
            <a:r>
              <a:rPr lang="bg-BG" noProof="0"/>
              <a:t>Трето ниво</a:t>
            </a:r>
          </a:p>
          <a:p>
            <a:pPr lvl="3" rtl="0"/>
            <a:r>
              <a:rPr lang="bg-BG" noProof="0"/>
              <a:t>Четвърто ниво</a:t>
            </a:r>
          </a:p>
          <a:p>
            <a:pPr lvl="4" rtl="0"/>
            <a:r>
              <a:rPr lang="bg-BG" noProof="0"/>
              <a:t>Пето ниво</a:t>
            </a:r>
            <a:endParaRPr lang="bg-BG" noProof="0" dirty="0"/>
          </a:p>
        </p:txBody>
      </p:sp>
      <p:sp>
        <p:nvSpPr>
          <p:cNvPr id="4" name="Контейнер за текст 3"/>
          <p:cNvSpPr>
            <a:spLocks noGrp="1"/>
          </p:cNvSpPr>
          <p:nvPr>
            <p:ph type="body" sz="half" idx="2"/>
          </p:nvPr>
        </p:nvSpPr>
        <p:spPr>
          <a:xfrm>
            <a:off x="839788" y="2101850"/>
            <a:ext cx="3932237" cy="3759200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bg-BG" noProof="0"/>
              <a:t>Щракнете, за да редактирате стиловете на текста в образеца</a:t>
            </a:r>
          </a:p>
        </p:txBody>
      </p:sp>
      <p:sp>
        <p:nvSpPr>
          <p:cNvPr id="5" name="Контейнер за 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882C605-7BDC-4BAA-888E-CC720FEA7211}" type="datetime1">
              <a:rPr lang="bg-BG" noProof="0" smtClean="0"/>
              <a:t>31.7.2021 г.</a:t>
            </a:fld>
            <a:endParaRPr lang="bg-BG" noProof="0" dirty="0"/>
          </a:p>
        </p:txBody>
      </p:sp>
      <p:sp>
        <p:nvSpPr>
          <p:cNvPr id="6" name="Контейнер за долен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bg-BG" noProof="0" dirty="0"/>
              <a:t>Добавяне на долен </a:t>
            </a:r>
            <a:r>
              <a:rPr lang="bg-BG" noProof="0" dirty="0" err="1"/>
              <a:t>колонтитул</a:t>
            </a:r>
            <a:endParaRPr lang="bg-BG" noProof="0" dirty="0"/>
          </a:p>
        </p:txBody>
      </p:sp>
      <p:sp>
        <p:nvSpPr>
          <p:cNvPr id="7" name="Контейнер за номер на слайд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D068D91-5085-43EA-8734-9AB23AC0958B}" type="slidenum">
              <a:rPr lang="bg-BG" noProof="0" smtClean="0"/>
              <a:t>‹#›</a:t>
            </a:fld>
            <a:endParaRPr lang="bg-BG" noProof="0" dirty="0"/>
          </a:p>
        </p:txBody>
      </p:sp>
    </p:spTree>
    <p:extLst>
      <p:ext uri="{BB962C8B-B14F-4D97-AF65-F5344CB8AC3E}">
        <p14:creationId xmlns:p14="http://schemas.microsoft.com/office/powerpoint/2010/main" val="2406032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Картина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bg-BG" noProof="0"/>
              <a:t>Редакт. стил загл. образец</a:t>
            </a:r>
            <a:endParaRPr lang="bg-BG" noProof="0" dirty="0"/>
          </a:p>
        </p:txBody>
      </p:sp>
      <p:sp>
        <p:nvSpPr>
          <p:cNvPr id="3" name="Контейнер за картина 2" descr="Празен контейнер за добавяне на изображение. Щракнете върху контейнера и изберете изображението, което искате да добавите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bg-BG" noProof="0"/>
              <a:t>Щракнете върху иконата, за да добавите картина</a:t>
            </a:r>
            <a:endParaRPr lang="bg-BG" noProof="0" dirty="0"/>
          </a:p>
        </p:txBody>
      </p:sp>
      <p:sp>
        <p:nvSpPr>
          <p:cNvPr id="4" name="Контейнер за текст 3"/>
          <p:cNvSpPr>
            <a:spLocks noGrp="1"/>
          </p:cNvSpPr>
          <p:nvPr>
            <p:ph type="body" sz="half" idx="2"/>
          </p:nvPr>
        </p:nvSpPr>
        <p:spPr>
          <a:xfrm>
            <a:off x="839788" y="2101850"/>
            <a:ext cx="3932237" cy="3759200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bg-BG" noProof="0"/>
              <a:t>Щракнете, за да редактирате стиловете на текста в образеца</a:t>
            </a:r>
          </a:p>
        </p:txBody>
      </p:sp>
      <p:sp>
        <p:nvSpPr>
          <p:cNvPr id="5" name="Контейнер за 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F3A7281-151B-44EF-BF20-3E1ED47ED7D7}" type="datetime1">
              <a:rPr lang="bg-BG" noProof="0" smtClean="0"/>
              <a:t>31.7.2021 г.</a:t>
            </a:fld>
            <a:endParaRPr lang="bg-BG" noProof="0" dirty="0"/>
          </a:p>
        </p:txBody>
      </p:sp>
      <p:sp>
        <p:nvSpPr>
          <p:cNvPr id="6" name="Контейнер за долен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bg-BG" noProof="0" dirty="0"/>
              <a:t>Добавяне на долен </a:t>
            </a:r>
            <a:r>
              <a:rPr lang="bg-BG" noProof="0" dirty="0" err="1"/>
              <a:t>колонтитул</a:t>
            </a:r>
            <a:endParaRPr lang="bg-BG" noProof="0" dirty="0"/>
          </a:p>
        </p:txBody>
      </p:sp>
      <p:sp>
        <p:nvSpPr>
          <p:cNvPr id="7" name="Контейнер за номер на слайд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D068D91-5085-43EA-8734-9AB23AC0958B}" type="slidenum">
              <a:rPr lang="bg-BG" noProof="0" smtClean="0"/>
              <a:t>‹#›</a:t>
            </a:fld>
            <a:endParaRPr lang="bg-BG" noProof="0" dirty="0"/>
          </a:p>
        </p:txBody>
      </p:sp>
    </p:spTree>
    <p:extLst>
      <p:ext uri="{BB962C8B-B14F-4D97-AF65-F5344CB8AC3E}">
        <p14:creationId xmlns:p14="http://schemas.microsoft.com/office/powerpoint/2010/main" val="436561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ltGray"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заглавие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bg-BG" noProof="0" dirty="0"/>
              <a:t>Щракнете, за да редактирате стила на заглавието в образеца</a:t>
            </a:r>
          </a:p>
        </p:txBody>
      </p:sp>
      <p:sp>
        <p:nvSpPr>
          <p:cNvPr id="3" name="Контейнер за 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bg-BG" noProof="0" dirty="0"/>
              <a:t>Щракнете, за да редактирате стилове на текст в образеца</a:t>
            </a:r>
          </a:p>
          <a:p>
            <a:pPr lvl="1" rtl="0"/>
            <a:r>
              <a:rPr lang="bg-BG" noProof="0" dirty="0"/>
              <a:t>Второ ниво</a:t>
            </a:r>
          </a:p>
          <a:p>
            <a:pPr lvl="2" rtl="0"/>
            <a:r>
              <a:rPr lang="bg-BG" noProof="0" dirty="0"/>
              <a:t>Трето ниво</a:t>
            </a:r>
          </a:p>
          <a:p>
            <a:pPr lvl="3" rtl="0"/>
            <a:r>
              <a:rPr lang="bg-BG" noProof="0" dirty="0"/>
              <a:t>Четвърто ниво</a:t>
            </a:r>
          </a:p>
          <a:p>
            <a:pPr lvl="4" rtl="0"/>
            <a:r>
              <a:rPr lang="bg-BG" noProof="0" dirty="0"/>
              <a:t>Пето ниво</a:t>
            </a:r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pPr rtl="0"/>
            <a:fld id="{A5064A91-BD14-43B3-9BBE-F8FF13D96380}" type="datetime1">
              <a:rPr lang="bg-BG" noProof="0" smtClean="0"/>
              <a:t>31.7.2021 г.</a:t>
            </a:fld>
            <a:endParaRPr lang="bg-BG" noProof="0" dirty="0"/>
          </a:p>
        </p:txBody>
      </p:sp>
      <p:sp>
        <p:nvSpPr>
          <p:cNvPr id="5" name="Контейнер за долен колонтитул 4"/>
          <p:cNvSpPr>
            <a:spLocks noGrp="1"/>
          </p:cNvSpPr>
          <p:nvPr>
            <p:ph type="ftr" sz="quarter" idx="3"/>
          </p:nvPr>
        </p:nvSpPr>
        <p:spPr>
          <a:xfrm>
            <a:off x="4648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pPr rtl="0"/>
            <a:r>
              <a:rPr lang="bg-BG" noProof="0" dirty="0"/>
              <a:t>Добавяне на долен </a:t>
            </a:r>
            <a:r>
              <a:rPr lang="bg-BG" noProof="0" dirty="0" err="1"/>
              <a:t>колонтитул</a:t>
            </a:r>
            <a:endParaRPr lang="bg-BG" noProof="0" dirty="0"/>
          </a:p>
        </p:txBody>
      </p:sp>
      <p:sp>
        <p:nvSpPr>
          <p:cNvPr id="6" name="Контейнер за номер на слайд 5"/>
          <p:cNvSpPr>
            <a:spLocks noGrp="1"/>
          </p:cNvSpPr>
          <p:nvPr>
            <p:ph type="sldNum" sz="quarter" idx="4"/>
          </p:nvPr>
        </p:nvSpPr>
        <p:spPr>
          <a:xfrm>
            <a:off x="8077200" y="6356350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pPr rtl="0"/>
            <a:fld id="{FD068D91-5085-43EA-8734-9AB23AC0958B}" type="slidenum">
              <a:rPr lang="bg-BG" noProof="0" smtClean="0"/>
              <a:pPr rtl="0"/>
              <a:t>‹#›</a:t>
            </a:fld>
            <a:endParaRPr lang="bg-BG" noProof="0" dirty="0"/>
          </a:p>
        </p:txBody>
      </p:sp>
    </p:spTree>
    <p:extLst>
      <p:ext uri="{BB962C8B-B14F-4D97-AF65-F5344CB8AC3E}">
        <p14:creationId xmlns:p14="http://schemas.microsoft.com/office/powerpoint/2010/main" val="25774566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4400" b="0" kern="1200" cap="none" spc="0">
          <a:ln w="0"/>
          <a:solidFill>
            <a:schemeClr val="tx2">
              <a:lumMod val="50000"/>
            </a:schemeClr>
          </a:solidFill>
          <a:effectLst>
            <a:outerShdw blurRad="38100" dist="19050" dir="2700000" algn="tl" rotWithShape="0">
              <a:schemeClr val="tx1">
                <a:alpha val="40000"/>
              </a:schemeClr>
            </a:outerShdw>
          </a:effectLs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ct val="30000"/>
        </a:spcBef>
        <a:buClr>
          <a:schemeClr val="tx2">
            <a:lumMod val="75000"/>
          </a:schemeClr>
        </a:buClr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ct val="30000"/>
        </a:spcBef>
        <a:buClr>
          <a:schemeClr val="tx2">
            <a:lumMod val="75000"/>
          </a:schemeClr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ct val="30000"/>
        </a:spcBef>
        <a:buClr>
          <a:schemeClr val="tx2">
            <a:lumMod val="75000"/>
          </a:schemeClr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ct val="30000"/>
        </a:spcBef>
        <a:buClr>
          <a:schemeClr val="tx2">
            <a:lumMod val="75000"/>
          </a:schemeClr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ct val="30000"/>
        </a:spcBef>
        <a:buClr>
          <a:schemeClr val="tx2">
            <a:lumMod val="75000"/>
          </a:schemeClr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ct val="30000"/>
        </a:spcBef>
        <a:buClr>
          <a:schemeClr val="tx2">
            <a:lumMod val="75000"/>
          </a:schemeClr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ct val="30000"/>
        </a:spcBef>
        <a:buClr>
          <a:schemeClr val="tx2">
            <a:lumMod val="75000"/>
          </a:schemeClr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ct val="30000"/>
        </a:spcBef>
        <a:buClr>
          <a:schemeClr val="tx2">
            <a:lumMod val="75000"/>
          </a:schemeClr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indent="0" algn="l" defTabSz="914400" rtl="0" eaLnBrk="1" latinLnBrk="0" hangingPunct="1">
        <a:lnSpc>
          <a:spcPct val="90000"/>
        </a:lnSpc>
        <a:spcBef>
          <a:spcPct val="30000"/>
        </a:spcBef>
        <a:buClr>
          <a:schemeClr val="tx2">
            <a:lumMod val="75000"/>
          </a:schemeClr>
        </a:buClr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44.png"/><Relationship Id="rId7" Type="http://schemas.openxmlformats.org/officeDocument/2006/relationships/image" Target="../media/image35.png"/><Relationship Id="rId12" Type="http://schemas.openxmlformats.org/officeDocument/2006/relationships/image" Target="../media/image4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11" Type="http://schemas.openxmlformats.org/officeDocument/2006/relationships/image" Target="../media/image48.png"/><Relationship Id="rId5" Type="http://schemas.openxmlformats.org/officeDocument/2006/relationships/image" Target="../media/image45.png"/><Relationship Id="rId10" Type="http://schemas.openxmlformats.org/officeDocument/2006/relationships/image" Target="../media/image47.png"/><Relationship Id="rId4" Type="http://schemas.openxmlformats.org/officeDocument/2006/relationships/image" Target="../media/image30.png"/><Relationship Id="rId9" Type="http://schemas.openxmlformats.org/officeDocument/2006/relationships/image" Target="../media/image4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gif"/><Relationship Id="rId4" Type="http://schemas.openxmlformats.org/officeDocument/2006/relationships/hyperlink" Target="https://play.kahoot.it/v2/lobby?quizId=b7f1b47d-4ea4-4a0d-aaca-8b465b2016de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6.png"/><Relationship Id="rId3" Type="http://schemas.openxmlformats.org/officeDocument/2006/relationships/image" Target="../media/image1.jpg"/><Relationship Id="rId7" Type="http://schemas.openxmlformats.org/officeDocument/2006/relationships/image" Target="../media/image15.png"/><Relationship Id="rId12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.png"/><Relationship Id="rId11" Type="http://schemas.openxmlformats.org/officeDocument/2006/relationships/image" Target="../media/image24.png"/><Relationship Id="rId5" Type="http://schemas.openxmlformats.org/officeDocument/2006/relationships/image" Target="../media/image21.png"/><Relationship Id="rId15" Type="http://schemas.openxmlformats.org/officeDocument/2006/relationships/image" Target="../media/image28.png"/><Relationship Id="rId10" Type="http://schemas.openxmlformats.org/officeDocument/2006/relationships/image" Target="../media/image17.png"/><Relationship Id="rId4" Type="http://schemas.openxmlformats.org/officeDocument/2006/relationships/image" Target="../media/image14.png"/><Relationship Id="rId9" Type="http://schemas.openxmlformats.org/officeDocument/2006/relationships/image" Target="../media/image16.png"/><Relationship Id="rId14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5.png"/><Relationship Id="rId18" Type="http://schemas.openxmlformats.org/officeDocument/2006/relationships/image" Target="../media/image38.png"/><Relationship Id="rId3" Type="http://schemas.openxmlformats.org/officeDocument/2006/relationships/image" Target="../media/image5.png"/><Relationship Id="rId21" Type="http://schemas.openxmlformats.org/officeDocument/2006/relationships/image" Target="../media/image390.png"/><Relationship Id="rId7" Type="http://schemas.openxmlformats.org/officeDocument/2006/relationships/image" Target="../media/image4.png"/><Relationship Id="rId12" Type="http://schemas.openxmlformats.org/officeDocument/2006/relationships/image" Target="../media/image34.png"/><Relationship Id="rId17" Type="http://schemas.openxmlformats.org/officeDocument/2006/relationships/image" Target="../media/image350.png"/><Relationship Id="rId2" Type="http://schemas.openxmlformats.org/officeDocument/2006/relationships/image" Target="../media/image1.jpg"/><Relationship Id="rId16" Type="http://schemas.openxmlformats.org/officeDocument/2006/relationships/image" Target="../media/image340.png"/><Relationship Id="rId20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11" Type="http://schemas.openxmlformats.org/officeDocument/2006/relationships/image" Target="../media/image6.png"/><Relationship Id="rId5" Type="http://schemas.openxmlformats.org/officeDocument/2006/relationships/image" Target="../media/image30.png"/><Relationship Id="rId15" Type="http://schemas.openxmlformats.org/officeDocument/2006/relationships/image" Target="../media/image37.png"/><Relationship Id="rId10" Type="http://schemas.openxmlformats.org/officeDocument/2006/relationships/image" Target="../media/image22.png"/><Relationship Id="rId19" Type="http://schemas.openxmlformats.org/officeDocument/2006/relationships/image" Target="../media/image370.png"/><Relationship Id="rId4" Type="http://schemas.openxmlformats.org/officeDocument/2006/relationships/image" Target="../media/image29.png"/><Relationship Id="rId9" Type="http://schemas.openxmlformats.org/officeDocument/2006/relationships/image" Target="../media/image33.png"/><Relationship Id="rId14" Type="http://schemas.openxmlformats.org/officeDocument/2006/relationships/image" Target="../media/image36.png"/><Relationship Id="rId22" Type="http://schemas.openxmlformats.org/officeDocument/2006/relationships/image" Target="../media/image4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ctrTitle"/>
          </p:nvPr>
        </p:nvSpPr>
        <p:spPr>
          <a:xfrm>
            <a:off x="1524000" y="0"/>
            <a:ext cx="9144000" cy="2387600"/>
          </a:xfrm>
        </p:spPr>
        <p:txBody>
          <a:bodyPr rtlCol="0"/>
          <a:lstStyle/>
          <a:p>
            <a:pPr rtl="0">
              <a:lnSpc>
                <a:spcPct val="80000"/>
              </a:lnSpc>
            </a:pPr>
            <a:r>
              <a:rPr lang="bg-BG" dirty="0"/>
              <a:t>Песента на дробите</a:t>
            </a:r>
          </a:p>
        </p:txBody>
      </p:sp>
      <p:sp>
        <p:nvSpPr>
          <p:cNvPr id="3" name="Подзаглавие 2"/>
          <p:cNvSpPr>
            <a:spLocks noGrp="1"/>
          </p:cNvSpPr>
          <p:nvPr>
            <p:ph type="subTitle" idx="1"/>
          </p:nvPr>
        </p:nvSpPr>
        <p:spPr>
          <a:xfrm>
            <a:off x="1523999" y="2525713"/>
            <a:ext cx="9144000" cy="1655762"/>
          </a:xfrm>
        </p:spPr>
        <p:txBody>
          <a:bodyPr rtlCol="0"/>
          <a:lstStyle/>
          <a:p>
            <a:pPr rtl="0"/>
            <a:r>
              <a:rPr lang="bg-BG" dirty="0"/>
              <a:t>Бинарен урок по музика и математика</a:t>
            </a:r>
          </a:p>
          <a:p>
            <a:pPr rtl="0"/>
            <a:r>
              <a:rPr lang="en-US" dirty="0"/>
              <a:t>V</a:t>
            </a:r>
            <a:r>
              <a:rPr lang="bg-BG" dirty="0"/>
              <a:t> клас</a:t>
            </a:r>
          </a:p>
        </p:txBody>
      </p:sp>
      <p:sp>
        <p:nvSpPr>
          <p:cNvPr id="4" name="Текстово поле 3">
            <a:extLst>
              <a:ext uri="{FF2B5EF4-FFF2-40B4-BE49-F238E27FC236}">
                <a16:creationId xmlns:a16="http://schemas.microsoft.com/office/drawing/2014/main" id="{6F64875B-89B9-458F-AB24-5FAD41E6C609}"/>
              </a:ext>
            </a:extLst>
          </p:cNvPr>
          <p:cNvSpPr txBox="1"/>
          <p:nvPr/>
        </p:nvSpPr>
        <p:spPr>
          <a:xfrm>
            <a:off x="423861" y="3562460"/>
            <a:ext cx="11344275" cy="1815882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1">
            <a:spAutoFit/>
          </a:bodyPr>
          <a:lstStyle/>
          <a:p>
            <a:pPr algn="ctr"/>
            <a:r>
              <a:rPr lang="bg-BG" sz="28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Съвместна разработка на </a:t>
            </a:r>
          </a:p>
          <a:p>
            <a:pPr algn="ctr"/>
            <a:r>
              <a:rPr lang="bg-BG" sz="28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Цонка Димитрова – учител по математика и ИТ и</a:t>
            </a:r>
          </a:p>
          <a:p>
            <a:pPr algn="ctr"/>
            <a:r>
              <a:rPr lang="bg-BG" sz="28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Асен Асенов – учител по музика </a:t>
            </a:r>
          </a:p>
          <a:p>
            <a:pPr algn="ctr"/>
            <a:endParaRPr lang="bg-BG" sz="2800" dirty="0"/>
          </a:p>
        </p:txBody>
      </p:sp>
    </p:spTree>
    <p:extLst>
      <p:ext uri="{BB962C8B-B14F-4D97-AF65-F5344CB8AC3E}">
        <p14:creationId xmlns:p14="http://schemas.microsoft.com/office/powerpoint/2010/main" val="2211167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иране 2"/>
          <p:cNvGrpSpPr/>
          <p:nvPr/>
        </p:nvGrpSpPr>
        <p:grpSpPr>
          <a:xfrm>
            <a:off x="1008357" y="1762515"/>
            <a:ext cx="5464885" cy="842620"/>
            <a:chOff x="1008357" y="1762515"/>
            <a:chExt cx="5464885" cy="842620"/>
          </a:xfrm>
        </p:grpSpPr>
        <p:cxnSp>
          <p:nvCxnSpPr>
            <p:cNvPr id="5" name="Право съединение 4"/>
            <p:cNvCxnSpPr/>
            <p:nvPr/>
          </p:nvCxnSpPr>
          <p:spPr>
            <a:xfrm flipV="1">
              <a:off x="1008357" y="2303926"/>
              <a:ext cx="5464885" cy="8968"/>
            </a:xfrm>
            <a:prstGeom prst="line">
              <a:avLst/>
            </a:prstGeom>
            <a:ln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grpSp>
          <p:nvGrpSpPr>
            <p:cNvPr id="2" name="Групиране 1"/>
            <p:cNvGrpSpPr/>
            <p:nvPr/>
          </p:nvGrpSpPr>
          <p:grpSpPr>
            <a:xfrm>
              <a:off x="1054255" y="1762515"/>
              <a:ext cx="5252064" cy="842620"/>
              <a:chOff x="1054255" y="1762515"/>
              <a:chExt cx="5252064" cy="842620"/>
            </a:xfrm>
          </p:grpSpPr>
          <p:grpSp>
            <p:nvGrpSpPr>
              <p:cNvPr id="9" name="Групиране 8"/>
              <p:cNvGrpSpPr/>
              <p:nvPr/>
            </p:nvGrpSpPr>
            <p:grpSpPr>
              <a:xfrm>
                <a:off x="1054255" y="1934594"/>
                <a:ext cx="505607" cy="670541"/>
                <a:chOff x="925159" y="1934594"/>
                <a:chExt cx="505607" cy="670541"/>
              </a:xfrm>
            </p:grpSpPr>
            <p:sp>
              <p:nvSpPr>
                <p:cNvPr id="7" name="Текстово поле 6"/>
                <p:cNvSpPr txBox="1"/>
                <p:nvPr/>
              </p:nvSpPr>
              <p:spPr>
                <a:xfrm>
                  <a:off x="925159" y="1934594"/>
                  <a:ext cx="494852" cy="36933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 anchor="ctr" anchorCtr="1">
                  <a:spAutoFit/>
                </a:bodyPr>
                <a:lstStyle/>
                <a:p>
                  <a:r>
                    <a:rPr lang="bg-BG" dirty="0"/>
                    <a:t>2</a:t>
                  </a:r>
                  <a:endParaRPr lang="en-US" dirty="0"/>
                </a:p>
              </p:txBody>
            </p:sp>
            <p:sp>
              <p:nvSpPr>
                <p:cNvPr id="8" name="Текстово поле 7"/>
                <p:cNvSpPr txBox="1"/>
                <p:nvPr/>
              </p:nvSpPr>
              <p:spPr>
                <a:xfrm>
                  <a:off x="935914" y="2235803"/>
                  <a:ext cx="494852" cy="36933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 anchor="ctr" anchorCtr="1">
                  <a:spAutoFit/>
                </a:bodyPr>
                <a:lstStyle/>
                <a:p>
                  <a:r>
                    <a:rPr lang="bg-BG" dirty="0"/>
                    <a:t>4</a:t>
                  </a:r>
                  <a:endParaRPr lang="en-US" dirty="0"/>
                </a:p>
              </p:txBody>
            </p:sp>
          </p:grpSp>
          <p:grpSp>
            <p:nvGrpSpPr>
              <p:cNvPr id="19" name="Групиране 18"/>
              <p:cNvGrpSpPr/>
              <p:nvPr/>
            </p:nvGrpSpPr>
            <p:grpSpPr>
              <a:xfrm>
                <a:off x="1086529" y="2153319"/>
                <a:ext cx="62939" cy="318084"/>
                <a:chOff x="1086529" y="2153319"/>
                <a:chExt cx="62939" cy="318084"/>
              </a:xfrm>
            </p:grpSpPr>
            <p:cxnSp>
              <p:nvCxnSpPr>
                <p:cNvPr id="14" name="Право съединение 13"/>
                <p:cNvCxnSpPr/>
                <p:nvPr/>
              </p:nvCxnSpPr>
              <p:spPr>
                <a:xfrm>
                  <a:off x="1086529" y="2153319"/>
                  <a:ext cx="0" cy="301214"/>
                </a:xfrm>
                <a:prstGeom prst="line">
                  <a:avLst/>
                </a:prstGeom>
                <a:ln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pic>
              <p:nvPicPr>
                <p:cNvPr id="18" name="Картина 17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1131178" y="2154384"/>
                  <a:ext cx="18290" cy="317019"/>
                </a:xfrm>
                <a:prstGeom prst="rect">
                  <a:avLst/>
                </a:prstGeom>
              </p:spPr>
            </p:pic>
          </p:grpSp>
          <p:pic>
            <p:nvPicPr>
              <p:cNvPr id="20" name="Картина 19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444269" y="1902320"/>
                <a:ext cx="164021" cy="485875"/>
              </a:xfrm>
              <a:prstGeom prst="rect">
                <a:avLst/>
              </a:prstGeom>
            </p:spPr>
          </p:pic>
          <p:cxnSp>
            <p:nvCxnSpPr>
              <p:cNvPr id="22" name="Право съединение 21"/>
              <p:cNvCxnSpPr/>
              <p:nvPr/>
            </p:nvCxnSpPr>
            <p:spPr>
              <a:xfrm>
                <a:off x="2345167" y="2153319"/>
                <a:ext cx="10758" cy="318084"/>
              </a:xfrm>
              <a:prstGeom prst="line">
                <a:avLst/>
              </a:prstGeom>
              <a:ln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pic>
            <p:nvPicPr>
              <p:cNvPr id="23" name="Картина 22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628015" y="2153319"/>
                <a:ext cx="30483" cy="335309"/>
              </a:xfrm>
              <a:prstGeom prst="rect">
                <a:avLst/>
              </a:prstGeom>
            </p:spPr>
          </p:pic>
          <p:pic>
            <p:nvPicPr>
              <p:cNvPr id="24" name="Картина 23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930588" y="2153319"/>
                <a:ext cx="30483" cy="335309"/>
              </a:xfrm>
              <a:prstGeom prst="rect">
                <a:avLst/>
              </a:prstGeom>
            </p:spPr>
          </p:pic>
          <p:pic>
            <p:nvPicPr>
              <p:cNvPr id="26" name="Картина 25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622627" y="1856188"/>
                <a:ext cx="330799" cy="532007"/>
              </a:xfrm>
              <a:prstGeom prst="rect">
                <a:avLst/>
              </a:prstGeom>
            </p:spPr>
          </p:pic>
          <p:pic>
            <p:nvPicPr>
              <p:cNvPr id="27" name="Картина 26"/>
              <p:cNvPicPr>
                <a:picLocks noChangeAspect="1"/>
              </p:cNvPicPr>
              <p:nvPr/>
            </p:nvPicPr>
            <p:blipFill rotWithShape="1">
              <a:blip r:embed="rId7"/>
              <a:srcRect t="-21171"/>
              <a:stretch/>
            </p:blipFill>
            <p:spPr>
              <a:xfrm>
                <a:off x="3775646" y="1762515"/>
                <a:ext cx="208560" cy="625680"/>
              </a:xfrm>
              <a:prstGeom prst="rect">
                <a:avLst/>
              </a:prstGeom>
            </p:spPr>
          </p:pic>
          <p:grpSp>
            <p:nvGrpSpPr>
              <p:cNvPr id="10" name="Групиране 9"/>
              <p:cNvGrpSpPr/>
              <p:nvPr/>
            </p:nvGrpSpPr>
            <p:grpSpPr>
              <a:xfrm>
                <a:off x="5190727" y="1856188"/>
                <a:ext cx="274156" cy="535054"/>
                <a:chOff x="5190727" y="1856188"/>
                <a:chExt cx="274156" cy="535054"/>
              </a:xfrm>
            </p:grpSpPr>
            <p:pic>
              <p:nvPicPr>
                <p:cNvPr id="28" name="Картина 27"/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5190727" y="1856188"/>
                  <a:ext cx="180623" cy="535054"/>
                </a:xfrm>
                <a:prstGeom prst="rect">
                  <a:avLst/>
                </a:prstGeom>
              </p:spPr>
            </p:pic>
            <p:pic>
              <p:nvPicPr>
                <p:cNvPr id="30" name="Картина 29"/>
                <p:cNvPicPr>
                  <a:picLocks noChangeAspect="1"/>
                </p:cNvPicPr>
                <p:nvPr/>
              </p:nvPicPr>
              <p:blipFill rotWithShape="1"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41913" t="66509" r="42610" b="22667"/>
                <a:stretch/>
              </p:blipFill>
              <p:spPr>
                <a:xfrm>
                  <a:off x="5410318" y="2222463"/>
                  <a:ext cx="54565" cy="50878"/>
                </a:xfrm>
                <a:prstGeom prst="rect">
                  <a:avLst/>
                </a:prstGeom>
              </p:spPr>
            </p:pic>
          </p:grpSp>
          <p:pic>
            <p:nvPicPr>
              <p:cNvPr id="31" name="Картина 30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6233161" y="2153319"/>
                <a:ext cx="73158" cy="317019"/>
              </a:xfrm>
              <a:prstGeom prst="rect">
                <a:avLst/>
              </a:prstGeom>
            </p:spPr>
          </p:pic>
        </p:grpSp>
      </p:grpSp>
      <p:sp>
        <p:nvSpPr>
          <p:cNvPr id="4" name="Текстово поле 3"/>
          <p:cNvSpPr txBox="1"/>
          <p:nvPr/>
        </p:nvSpPr>
        <p:spPr>
          <a:xfrm>
            <a:off x="860612" y="583177"/>
            <a:ext cx="10714746" cy="1200329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1">
            <a:spAutoFit/>
          </a:bodyPr>
          <a:lstStyle/>
          <a:p>
            <a:r>
              <a:rPr lang="bg-BG" sz="2400" b="1" dirty="0"/>
              <a:t>Домашна работа: </a:t>
            </a:r>
          </a:p>
          <a:p>
            <a:r>
              <a:rPr lang="bg-BG" sz="2400" dirty="0"/>
              <a:t>Препишете и допълнете липсващите нотни стойности в ритмичния пример:</a:t>
            </a:r>
            <a:endParaRPr lang="en-US" sz="2400" dirty="0"/>
          </a:p>
        </p:txBody>
      </p:sp>
      <p:sp>
        <p:nvSpPr>
          <p:cNvPr id="21" name="Текстово поле 20"/>
          <p:cNvSpPr txBox="1"/>
          <p:nvPr/>
        </p:nvSpPr>
        <p:spPr>
          <a:xfrm>
            <a:off x="387275" y="4301455"/>
            <a:ext cx="11622982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1">
            <a:spAutoFit/>
          </a:bodyPr>
          <a:lstStyle/>
          <a:p>
            <a:r>
              <a:rPr lang="bg-BG" sz="2400" dirty="0"/>
              <a:t>Препишете и допълнете липсващите паузи в ритмичния пример:</a:t>
            </a:r>
            <a:endParaRPr lang="en-US" sz="2400" dirty="0"/>
          </a:p>
        </p:txBody>
      </p:sp>
      <p:grpSp>
        <p:nvGrpSpPr>
          <p:cNvPr id="6" name="Group 5"/>
          <p:cNvGrpSpPr/>
          <p:nvPr/>
        </p:nvGrpSpPr>
        <p:grpSpPr>
          <a:xfrm>
            <a:off x="1000410" y="5500491"/>
            <a:ext cx="5480779" cy="836724"/>
            <a:chOff x="1000410" y="5500491"/>
            <a:chExt cx="5480779" cy="836724"/>
          </a:xfrm>
        </p:grpSpPr>
        <p:grpSp>
          <p:nvGrpSpPr>
            <p:cNvPr id="12" name="Group 11"/>
            <p:cNvGrpSpPr/>
            <p:nvPr/>
          </p:nvGrpSpPr>
          <p:grpSpPr>
            <a:xfrm>
              <a:off x="1000410" y="5500491"/>
              <a:ext cx="5480779" cy="836724"/>
              <a:chOff x="1000410" y="5500491"/>
              <a:chExt cx="5480779" cy="836724"/>
            </a:xfrm>
          </p:grpSpPr>
          <p:pic>
            <p:nvPicPr>
              <p:cNvPr id="2051" name="Picture 3"/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29032" y="5545052"/>
                <a:ext cx="506412" cy="79216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grpSp>
            <p:nvGrpSpPr>
              <p:cNvPr id="29" name="Group 28"/>
              <p:cNvGrpSpPr/>
              <p:nvPr/>
            </p:nvGrpSpPr>
            <p:grpSpPr>
              <a:xfrm>
                <a:off x="1000410" y="5500491"/>
                <a:ext cx="5480779" cy="584822"/>
                <a:chOff x="1000410" y="5500491"/>
                <a:chExt cx="5480779" cy="584822"/>
              </a:xfrm>
            </p:grpSpPr>
            <p:pic>
              <p:nvPicPr>
                <p:cNvPr id="32" name="Картина 5"/>
                <p:cNvPicPr>
                  <a:picLocks noChangeAspect="1"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1584551" y="5515637"/>
                  <a:ext cx="164606" cy="487722"/>
                </a:xfrm>
                <a:prstGeom prst="rect">
                  <a:avLst/>
                </a:prstGeom>
              </p:spPr>
            </p:pic>
            <p:pic>
              <p:nvPicPr>
                <p:cNvPr id="33" name="Картина 12"/>
                <p:cNvPicPr>
                  <a:picLocks noChangeAspect="1"/>
                </p:cNvPicPr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1000410" y="5911561"/>
                  <a:ext cx="5480779" cy="30483"/>
                </a:xfrm>
                <a:prstGeom prst="rect">
                  <a:avLst/>
                </a:prstGeom>
              </p:spPr>
            </p:pic>
            <p:pic>
              <p:nvPicPr>
                <p:cNvPr id="34" name="Картина 14"/>
                <p:cNvPicPr>
                  <a:picLocks noChangeAspect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1058020" y="5768294"/>
                  <a:ext cx="93048" cy="317019"/>
                </a:xfrm>
                <a:prstGeom prst="rect">
                  <a:avLst/>
                </a:prstGeom>
              </p:spPr>
            </p:pic>
            <p:pic>
              <p:nvPicPr>
                <p:cNvPr id="35" name="Картина 15"/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3121095" y="5699232"/>
                  <a:ext cx="30483" cy="335309"/>
                </a:xfrm>
                <a:prstGeom prst="rect">
                  <a:avLst/>
                </a:prstGeom>
              </p:spPr>
            </p:pic>
            <p:pic>
              <p:nvPicPr>
                <p:cNvPr id="36" name="Картина 16"/>
                <p:cNvPicPr>
                  <a:picLocks noChangeAspect="1"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3693343" y="5506907"/>
                  <a:ext cx="164606" cy="487722"/>
                </a:xfrm>
                <a:prstGeom prst="rect">
                  <a:avLst/>
                </a:prstGeom>
              </p:spPr>
            </p:pic>
            <p:grpSp>
              <p:nvGrpSpPr>
                <p:cNvPr id="37" name="Групиране 33"/>
                <p:cNvGrpSpPr/>
                <p:nvPr/>
              </p:nvGrpSpPr>
              <p:grpSpPr>
                <a:xfrm>
                  <a:off x="5669222" y="5515637"/>
                  <a:ext cx="563939" cy="503584"/>
                  <a:chOff x="5669222" y="5537151"/>
                  <a:chExt cx="563939" cy="503584"/>
                </a:xfrm>
              </p:grpSpPr>
              <p:pic>
                <p:nvPicPr>
                  <p:cNvPr id="45" name="Картина 41"/>
                  <p:cNvPicPr>
                    <a:picLocks noChangeAspect="1"/>
                  </p:cNvPicPr>
                  <p:nvPr/>
                </p:nvPicPr>
                <p:blipFill>
                  <a:blip r:embed="rId11"/>
                  <a:stretch>
                    <a:fillRect/>
                  </a:stretch>
                </p:blipFill>
                <p:spPr>
                  <a:xfrm>
                    <a:off x="5669222" y="5553013"/>
                    <a:ext cx="164606" cy="487722"/>
                  </a:xfrm>
                  <a:prstGeom prst="rect">
                    <a:avLst/>
                  </a:prstGeom>
                </p:spPr>
              </p:pic>
              <p:pic>
                <p:nvPicPr>
                  <p:cNvPr id="46" name="Картина 42"/>
                  <p:cNvPicPr>
                    <a:picLocks noChangeAspect="1"/>
                  </p:cNvPicPr>
                  <p:nvPr/>
                </p:nvPicPr>
                <p:blipFill>
                  <a:blip r:embed="rId11"/>
                  <a:stretch>
                    <a:fillRect/>
                  </a:stretch>
                </p:blipFill>
                <p:spPr>
                  <a:xfrm>
                    <a:off x="5859093" y="5549937"/>
                    <a:ext cx="164606" cy="487722"/>
                  </a:xfrm>
                  <a:prstGeom prst="rect">
                    <a:avLst/>
                  </a:prstGeom>
                </p:spPr>
              </p:pic>
              <p:pic>
                <p:nvPicPr>
                  <p:cNvPr id="47" name="Картина 43"/>
                  <p:cNvPicPr>
                    <a:picLocks noChangeAspect="1"/>
                  </p:cNvPicPr>
                  <p:nvPr/>
                </p:nvPicPr>
                <p:blipFill>
                  <a:blip r:embed="rId11"/>
                  <a:stretch>
                    <a:fillRect/>
                  </a:stretch>
                </p:blipFill>
                <p:spPr>
                  <a:xfrm>
                    <a:off x="6068555" y="5537151"/>
                    <a:ext cx="164606" cy="487722"/>
                  </a:xfrm>
                  <a:prstGeom prst="rect">
                    <a:avLst/>
                  </a:prstGeom>
                </p:spPr>
              </p:pic>
              <p:cxnSp>
                <p:nvCxnSpPr>
                  <p:cNvPr id="48" name="Право съединение 50"/>
                  <p:cNvCxnSpPr/>
                  <p:nvPr/>
                </p:nvCxnSpPr>
                <p:spPr>
                  <a:xfrm flipV="1">
                    <a:off x="5805315" y="5537151"/>
                    <a:ext cx="399333" cy="15862"/>
                  </a:xfrm>
                  <a:prstGeom prst="line">
                    <a:avLst/>
                  </a:prstGeom>
                  <a:ln/>
                </p:spPr>
                <p:style>
                  <a:lnRef idx="3">
                    <a:schemeClr val="dk1"/>
                  </a:lnRef>
                  <a:fillRef idx="0">
                    <a:schemeClr val="dk1"/>
                  </a:fillRef>
                  <a:effectRef idx="2">
                    <a:schemeClr val="dk1"/>
                  </a:effectRef>
                  <a:fontRef idx="minor">
                    <a:schemeClr val="tx1"/>
                  </a:fontRef>
                </p:style>
              </p:cxnSp>
            </p:grpSp>
            <p:pic>
              <p:nvPicPr>
                <p:cNvPr id="38" name="Картина 36"/>
                <p:cNvPicPr>
                  <a:picLocks noChangeAspect="1"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1828826" y="5506907"/>
                  <a:ext cx="164606" cy="487722"/>
                </a:xfrm>
                <a:prstGeom prst="rect">
                  <a:avLst/>
                </a:prstGeom>
              </p:spPr>
            </p:pic>
            <p:pic>
              <p:nvPicPr>
                <p:cNvPr id="39" name="Картина 44"/>
                <p:cNvPicPr>
                  <a:picLocks noChangeAspect="1"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2019955" y="5506907"/>
                  <a:ext cx="164606" cy="487722"/>
                </a:xfrm>
                <a:prstGeom prst="rect">
                  <a:avLst/>
                </a:prstGeom>
              </p:spPr>
            </p:pic>
            <p:grpSp>
              <p:nvGrpSpPr>
                <p:cNvPr id="40" name="Групиране 33"/>
                <p:cNvGrpSpPr/>
                <p:nvPr/>
              </p:nvGrpSpPr>
              <p:grpSpPr>
                <a:xfrm>
                  <a:off x="4006108" y="5500491"/>
                  <a:ext cx="563939" cy="503584"/>
                  <a:chOff x="5669222" y="5537151"/>
                  <a:chExt cx="563939" cy="503584"/>
                </a:xfrm>
              </p:grpSpPr>
              <p:pic>
                <p:nvPicPr>
                  <p:cNvPr id="41" name="Картина 41"/>
                  <p:cNvPicPr>
                    <a:picLocks noChangeAspect="1"/>
                  </p:cNvPicPr>
                  <p:nvPr/>
                </p:nvPicPr>
                <p:blipFill>
                  <a:blip r:embed="rId11"/>
                  <a:stretch>
                    <a:fillRect/>
                  </a:stretch>
                </p:blipFill>
                <p:spPr>
                  <a:xfrm>
                    <a:off x="5669222" y="5553013"/>
                    <a:ext cx="164606" cy="487722"/>
                  </a:xfrm>
                  <a:prstGeom prst="rect">
                    <a:avLst/>
                  </a:prstGeom>
                </p:spPr>
              </p:pic>
              <p:pic>
                <p:nvPicPr>
                  <p:cNvPr id="42" name="Картина 42"/>
                  <p:cNvPicPr>
                    <a:picLocks noChangeAspect="1"/>
                  </p:cNvPicPr>
                  <p:nvPr/>
                </p:nvPicPr>
                <p:blipFill>
                  <a:blip r:embed="rId11"/>
                  <a:stretch>
                    <a:fillRect/>
                  </a:stretch>
                </p:blipFill>
                <p:spPr>
                  <a:xfrm>
                    <a:off x="5859093" y="5549937"/>
                    <a:ext cx="164606" cy="487722"/>
                  </a:xfrm>
                  <a:prstGeom prst="rect">
                    <a:avLst/>
                  </a:prstGeom>
                </p:spPr>
              </p:pic>
              <p:pic>
                <p:nvPicPr>
                  <p:cNvPr id="43" name="Картина 43"/>
                  <p:cNvPicPr>
                    <a:picLocks noChangeAspect="1"/>
                  </p:cNvPicPr>
                  <p:nvPr/>
                </p:nvPicPr>
                <p:blipFill>
                  <a:blip r:embed="rId11"/>
                  <a:stretch>
                    <a:fillRect/>
                  </a:stretch>
                </p:blipFill>
                <p:spPr>
                  <a:xfrm>
                    <a:off x="6068555" y="5537151"/>
                    <a:ext cx="164606" cy="487722"/>
                  </a:xfrm>
                  <a:prstGeom prst="rect">
                    <a:avLst/>
                  </a:prstGeom>
                </p:spPr>
              </p:pic>
              <p:cxnSp>
                <p:nvCxnSpPr>
                  <p:cNvPr id="44" name="Право съединение 50"/>
                  <p:cNvCxnSpPr/>
                  <p:nvPr/>
                </p:nvCxnSpPr>
                <p:spPr>
                  <a:xfrm flipV="1">
                    <a:off x="5805315" y="5537151"/>
                    <a:ext cx="399333" cy="15862"/>
                  </a:xfrm>
                  <a:prstGeom prst="line">
                    <a:avLst/>
                  </a:prstGeom>
                  <a:ln/>
                </p:spPr>
                <p:style>
                  <a:lnRef idx="3">
                    <a:schemeClr val="dk1"/>
                  </a:lnRef>
                  <a:fillRef idx="0">
                    <a:schemeClr val="dk1"/>
                  </a:fillRef>
                  <a:effectRef idx="2">
                    <a:schemeClr val="dk1"/>
                  </a:effectRef>
                  <a:fontRef idx="minor">
                    <a:schemeClr val="tx1"/>
                  </a:fontRef>
                </p:style>
              </p:cxnSp>
            </p:grpSp>
          </p:grpSp>
        </p:grpSp>
        <p:pic>
          <p:nvPicPr>
            <p:cNvPr id="49" name="Картина 1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747453" y="5742764"/>
              <a:ext cx="30483" cy="33530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8703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Картина 2" descr="Картина, която съдържа текст, векторни графики, кралица, бяла техник&#10;&#10;Описанието е генерирано автоматично">
            <a:extLst>
              <a:ext uri="{FF2B5EF4-FFF2-40B4-BE49-F238E27FC236}">
                <a16:creationId xmlns:a16="http://schemas.microsoft.com/office/drawing/2014/main" id="{50C6D5E6-9012-4773-A411-54282494D6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0293" y="737071"/>
            <a:ext cx="8295132" cy="4050357"/>
          </a:xfrm>
          <a:prstGeom prst="rect">
            <a:avLst/>
          </a:prstGeom>
        </p:spPr>
      </p:pic>
      <p:pic>
        <p:nvPicPr>
          <p:cNvPr id="6" name="Картина 5">
            <a:hlinkClick r:id="rId4"/>
            <a:extLst>
              <a:ext uri="{FF2B5EF4-FFF2-40B4-BE49-F238E27FC236}">
                <a16:creationId xmlns:a16="http://schemas.microsoft.com/office/drawing/2014/main" id="{0DE2D0DD-6577-4498-9605-77BF0DF6C8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15150" y="2286000"/>
            <a:ext cx="379095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3249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>
              <a:lnSpc>
                <a:spcPct val="115000"/>
              </a:lnSpc>
              <a:spcAft>
                <a:spcPts val="1500"/>
              </a:spcAft>
            </a:pPr>
            <a:r>
              <a:rPr lang="bg-BG" i="1" dirty="0">
                <a:solidFill>
                  <a:srgbClr val="000000"/>
                </a:solidFill>
                <a:effectLst/>
                <a:latin typeface="inherit"/>
                <a:ea typeface="Times New Roman" panose="02020603050405020304" pitchFamily="18" charset="0"/>
              </a:rPr>
              <a:t>„</a:t>
            </a:r>
            <a:r>
              <a:rPr lang="bg-BG" sz="3100" i="1" dirty="0">
                <a:solidFill>
                  <a:srgbClr val="000000"/>
                </a:solidFill>
                <a:effectLst/>
                <a:latin typeface="inherit"/>
                <a:ea typeface="Times New Roman" panose="02020603050405020304" pitchFamily="18" charset="0"/>
              </a:rPr>
              <a:t>Музиката е удоволствие, което човешкият мозък изживява чрез броене, без човек да осъзнава, че брои.”</a:t>
            </a:r>
            <a:br>
              <a:rPr lang="en-US" sz="3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en-US" sz="3100" dirty="0"/>
          </a:p>
        </p:txBody>
      </p:sp>
      <p:pic>
        <p:nvPicPr>
          <p:cNvPr id="7" name="Song from π! (with Sheet Music-HQ Download) (convert-video-online.com).av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27263" y="1825625"/>
            <a:ext cx="7735887" cy="4351338"/>
          </a:xfrm>
        </p:spPr>
      </p:pic>
    </p:spTree>
    <p:extLst>
      <p:ext uri="{BB962C8B-B14F-4D97-AF65-F5344CB8AC3E}">
        <p14:creationId xmlns:p14="http://schemas.microsoft.com/office/powerpoint/2010/main" val="499496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 title="Оформление със заглавие, съдържание и диаграма"/>
          <p:cNvSpPr>
            <a:spLocks noGrp="1"/>
          </p:cNvSpPr>
          <p:nvPr>
            <p:ph type="title"/>
          </p:nvPr>
        </p:nvSpPr>
        <p:spPr/>
        <p:txBody>
          <a:bodyPr rtlCol="0">
            <a:noAutofit/>
          </a:bodyPr>
          <a:lstStyle/>
          <a:p>
            <a:pPr algn="ctr" rtl="0">
              <a:lnSpc>
                <a:spcPct val="80000"/>
              </a:lnSpc>
            </a:pPr>
            <a:r>
              <a:rPr lang="bg-BG" dirty="0"/>
              <a:t>Ритмични нотни стойности</a:t>
            </a:r>
          </a:p>
        </p:txBody>
      </p:sp>
      <p:graphicFrame>
        <p:nvGraphicFramePr>
          <p:cNvPr id="4" name="Контейнер за съдържани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19864762"/>
              </p:ext>
            </p:extLst>
          </p:nvPr>
        </p:nvGraphicFramePr>
        <p:xfrm>
          <a:off x="838200" y="1825622"/>
          <a:ext cx="10515600" cy="5252428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628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86881">
                <a:tc>
                  <a:txBody>
                    <a:bodyPr/>
                    <a:lstStyle/>
                    <a:p>
                      <a:pPr algn="ctr"/>
                      <a:r>
                        <a:rPr lang="bg-BG" dirty="0">
                          <a:latin typeface="+mn-lt"/>
                        </a:rPr>
                        <a:t>Наименование</a:t>
                      </a:r>
                      <a:endParaRPr lang="en-US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bg-BG" dirty="0">
                          <a:latin typeface="+mn-lt"/>
                        </a:rPr>
                        <a:t>Графично изписване</a:t>
                      </a:r>
                      <a:endParaRPr lang="en-US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bg-BG">
                          <a:latin typeface="+mn-lt"/>
                        </a:rPr>
                        <a:t>Времетраене</a:t>
                      </a:r>
                      <a:endParaRPr lang="en-US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bg-BG" dirty="0">
                          <a:latin typeface="+mn-lt"/>
                        </a:rPr>
                        <a:t>Число, с което се записва</a:t>
                      </a:r>
                      <a:endParaRPr lang="en-US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05532">
                <a:tc>
                  <a:txBody>
                    <a:bodyPr/>
                    <a:lstStyle/>
                    <a:p>
                      <a:pPr algn="ctr"/>
                      <a:r>
                        <a:rPr lang="bg-BG" dirty="0">
                          <a:latin typeface="+mn-lt"/>
                        </a:rPr>
                        <a:t>Цяла нота</a:t>
                      </a:r>
                      <a:endParaRPr lang="en-US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+mn-lt"/>
                        <a:ea typeface="Cambria Math" panose="0204050305040603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6881">
                <a:tc>
                  <a:txBody>
                    <a:bodyPr/>
                    <a:lstStyle/>
                    <a:p>
                      <a:pPr algn="ctr"/>
                      <a:r>
                        <a:rPr lang="bg-BG" dirty="0">
                          <a:latin typeface="+mn-lt"/>
                        </a:rPr>
                        <a:t>Половина нота</a:t>
                      </a:r>
                    </a:p>
                    <a:p>
                      <a:pPr algn="ctr"/>
                      <a:endParaRPr lang="bg-BG" dirty="0">
                        <a:latin typeface="+mn-lt"/>
                      </a:endParaRPr>
                    </a:p>
                    <a:p>
                      <a:pPr algn="ctr"/>
                      <a:endParaRPr lang="bg-BG" dirty="0">
                        <a:latin typeface="+mn-lt"/>
                      </a:endParaRPr>
                    </a:p>
                    <a:p>
                      <a:pPr algn="ctr"/>
                      <a:endParaRPr lang="en-US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i="1" dirty="0">
                        <a:latin typeface="Cambria Math" panose="02040503050406030204" pitchFamily="18" charset="0"/>
                      </a:endParaRPr>
                    </a:p>
                    <a:p>
                      <a:pPr algn="ctr"/>
                      <a:endParaRPr lang="en-US" sz="2000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76571">
                <a:tc>
                  <a:txBody>
                    <a:bodyPr/>
                    <a:lstStyle/>
                    <a:p>
                      <a:pPr algn="ctr"/>
                      <a:r>
                        <a:rPr lang="bg-BG" dirty="0">
                          <a:latin typeface="+mn-lt"/>
                        </a:rPr>
                        <a:t>Четвъртина нота</a:t>
                      </a:r>
                      <a:endParaRPr lang="en-US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i="1" dirty="0">
                        <a:latin typeface="Cambria Math" panose="02040503050406030204" pitchFamily="18" charset="0"/>
                      </a:endParaRPr>
                    </a:p>
                    <a:p>
                      <a:pPr algn="ctr"/>
                      <a:endParaRPr lang="en-US" sz="2000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441525">
                <a:tc>
                  <a:txBody>
                    <a:bodyPr/>
                    <a:lstStyle/>
                    <a:p>
                      <a:pPr algn="ctr"/>
                      <a:r>
                        <a:rPr lang="bg-BG" dirty="0">
                          <a:latin typeface="+mn-lt"/>
                        </a:rPr>
                        <a:t>Осмина нота</a:t>
                      </a:r>
                      <a:endParaRPr lang="en-US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i="1" dirty="0">
                        <a:latin typeface="Cambria Math" panose="02040503050406030204" pitchFamily="18" charset="0"/>
                      </a:endParaRPr>
                    </a:p>
                    <a:p>
                      <a:pPr algn="ctr"/>
                      <a:endParaRPr lang="en-US" sz="2000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9" name="Картина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3166" y="5639008"/>
            <a:ext cx="647348" cy="1047694"/>
          </a:xfrm>
          <a:prstGeom prst="rect">
            <a:avLst/>
          </a:prstGeom>
        </p:spPr>
      </p:pic>
      <p:pic>
        <p:nvPicPr>
          <p:cNvPr id="11" name="Картина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4574" y="3352791"/>
            <a:ext cx="359118" cy="1086061"/>
          </a:xfrm>
          <a:prstGeom prst="rect">
            <a:avLst/>
          </a:prstGeom>
        </p:spPr>
      </p:pic>
      <p:pic>
        <p:nvPicPr>
          <p:cNvPr id="12" name="Картина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8365" y="4566447"/>
            <a:ext cx="329349" cy="990838"/>
          </a:xfrm>
          <a:prstGeom prst="rect">
            <a:avLst/>
          </a:prstGeom>
        </p:spPr>
      </p:pic>
      <p:pic>
        <p:nvPicPr>
          <p:cNvPr id="13" name="Картина 1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229"/>
          <a:stretch/>
        </p:blipFill>
        <p:spPr>
          <a:xfrm>
            <a:off x="4573308" y="2674965"/>
            <a:ext cx="365558" cy="30536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220495" y="2531780"/>
            <a:ext cx="2408349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1">
            <a:spAutoFit/>
          </a:bodyPr>
          <a:lstStyle/>
          <a:p>
            <a:r>
              <a:rPr lang="bg-BG" b="1" dirty="0"/>
              <a:t>4 времена</a:t>
            </a:r>
          </a:p>
          <a:p>
            <a:r>
              <a:rPr lang="bg-BG" b="1" dirty="0"/>
              <a:t>     </a:t>
            </a:r>
            <a:r>
              <a:rPr lang="en-US" b="1" dirty="0"/>
              <a:t>VVVV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349285" y="3572657"/>
            <a:ext cx="2073498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1">
            <a:spAutoFit/>
          </a:bodyPr>
          <a:lstStyle/>
          <a:p>
            <a:r>
              <a:rPr lang="bg-BG" b="1" dirty="0"/>
              <a:t>2 времена</a:t>
            </a:r>
          </a:p>
          <a:p>
            <a:r>
              <a:rPr lang="bg-BG" b="1" dirty="0"/>
              <a:t>        </a:t>
            </a:r>
            <a:r>
              <a:rPr lang="en-US" b="1" dirty="0"/>
              <a:t>VV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516710" y="4621868"/>
            <a:ext cx="1815921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1">
            <a:spAutoFit/>
          </a:bodyPr>
          <a:lstStyle/>
          <a:p>
            <a:r>
              <a:rPr lang="bg-BG" b="1" dirty="0"/>
              <a:t>1 време</a:t>
            </a:r>
          </a:p>
          <a:p>
            <a:r>
              <a:rPr lang="bg-BG" b="1" dirty="0"/>
              <a:t>      </a:t>
            </a:r>
            <a:r>
              <a:rPr lang="en-US" b="1" dirty="0"/>
              <a:t>V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516710" y="5701191"/>
            <a:ext cx="1815921" cy="923330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1">
            <a:spAutoFit/>
          </a:bodyPr>
          <a:lstStyle/>
          <a:p>
            <a:pPr algn="ctr"/>
            <a:r>
              <a:rPr lang="bg-BG" b="1" dirty="0"/>
              <a:t>Половин време</a:t>
            </a:r>
          </a:p>
          <a:p>
            <a:r>
              <a:rPr lang="bg-BG" b="1" dirty="0"/>
              <a:t>               \</a:t>
            </a:r>
          </a:p>
        </p:txBody>
      </p:sp>
      <p:sp>
        <p:nvSpPr>
          <p:cNvPr id="8" name="Текстово поле 7">
            <a:extLst>
              <a:ext uri="{FF2B5EF4-FFF2-40B4-BE49-F238E27FC236}">
                <a16:creationId xmlns:a16="http://schemas.microsoft.com/office/drawing/2014/main" id="{E03021B0-CA34-41F9-9395-03E115EABD89}"/>
              </a:ext>
            </a:extLst>
          </p:cNvPr>
          <p:cNvSpPr txBox="1"/>
          <p:nvPr/>
        </p:nvSpPr>
        <p:spPr>
          <a:xfrm>
            <a:off x="9701561" y="2642982"/>
            <a:ext cx="82519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1">
            <a:spAutoFit/>
          </a:bodyPr>
          <a:lstStyle/>
          <a:p>
            <a:r>
              <a:rPr lang="bg-BG" dirty="0"/>
              <a:t>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Текстово поле 9">
                <a:extLst>
                  <a:ext uri="{FF2B5EF4-FFF2-40B4-BE49-F238E27FC236}">
                    <a16:creationId xmlns:a16="http://schemas.microsoft.com/office/drawing/2014/main" id="{63423DC6-73A7-4DBF-A90F-CF21D98A365F}"/>
                  </a:ext>
                </a:extLst>
              </p:cNvPr>
              <p:cNvSpPr txBox="1"/>
              <p:nvPr/>
            </p:nvSpPr>
            <p:spPr>
              <a:xfrm>
                <a:off x="9824225" y="3572657"/>
                <a:ext cx="657922" cy="62863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 anchor="ctr" anchorCtr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bg-BG" dirty="0"/>
              </a:p>
            </p:txBody>
          </p:sp>
        </mc:Choice>
        <mc:Fallback xmlns="">
          <p:sp>
            <p:nvSpPr>
              <p:cNvPr id="10" name="Текстово поле 9">
                <a:extLst>
                  <a:ext uri="{FF2B5EF4-FFF2-40B4-BE49-F238E27FC236}">
                    <a16:creationId xmlns:a16="http://schemas.microsoft.com/office/drawing/2014/main" id="{63423DC6-73A7-4DBF-A90F-CF21D98A36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24225" y="3572657"/>
                <a:ext cx="657922" cy="628633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bg-B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Текстово поле 13">
                <a:extLst>
                  <a:ext uri="{FF2B5EF4-FFF2-40B4-BE49-F238E27FC236}">
                    <a16:creationId xmlns:a16="http://schemas.microsoft.com/office/drawing/2014/main" id="{A08B13AC-9136-4D22-9940-E95F888682C0}"/>
                  </a:ext>
                </a:extLst>
              </p:cNvPr>
              <p:cNvSpPr txBox="1"/>
              <p:nvPr/>
            </p:nvSpPr>
            <p:spPr>
              <a:xfrm>
                <a:off x="9701561" y="4750420"/>
                <a:ext cx="936702" cy="62863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 anchor="ctr" anchorCtr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bg-BG" dirty="0"/>
              </a:p>
            </p:txBody>
          </p:sp>
        </mc:Choice>
        <mc:Fallback xmlns="">
          <p:sp>
            <p:nvSpPr>
              <p:cNvPr id="14" name="Текстово поле 13">
                <a:extLst>
                  <a:ext uri="{FF2B5EF4-FFF2-40B4-BE49-F238E27FC236}">
                    <a16:creationId xmlns:a16="http://schemas.microsoft.com/office/drawing/2014/main" id="{A08B13AC-9136-4D22-9940-E95F888682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01561" y="4750420"/>
                <a:ext cx="936702" cy="628633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bg-B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Текстово поле 14">
                <a:extLst>
                  <a:ext uri="{FF2B5EF4-FFF2-40B4-BE49-F238E27FC236}">
                    <a16:creationId xmlns:a16="http://schemas.microsoft.com/office/drawing/2014/main" id="{4FCA7AD0-69A2-4529-A63C-C5416E29B01B}"/>
                  </a:ext>
                </a:extLst>
              </p:cNvPr>
              <p:cNvSpPr txBox="1"/>
              <p:nvPr/>
            </p:nvSpPr>
            <p:spPr>
              <a:xfrm>
                <a:off x="9834799" y="5878420"/>
                <a:ext cx="647348" cy="6127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 anchor="ctr" anchorCtr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</m:oMath>
                  </m:oMathPara>
                </a14:m>
                <a:endParaRPr lang="bg-BG" dirty="0"/>
              </a:p>
            </p:txBody>
          </p:sp>
        </mc:Choice>
        <mc:Fallback xmlns="">
          <p:sp>
            <p:nvSpPr>
              <p:cNvPr id="15" name="Текстово поле 14">
                <a:extLst>
                  <a:ext uri="{FF2B5EF4-FFF2-40B4-BE49-F238E27FC236}">
                    <a16:creationId xmlns:a16="http://schemas.microsoft.com/office/drawing/2014/main" id="{4FCA7AD0-69A2-4529-A63C-C5416E29B0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34799" y="5878420"/>
                <a:ext cx="647348" cy="6127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bg-BG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82640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/>
      <p:bldP spid="8" grpId="0"/>
      <p:bldP spid="10" grpId="0"/>
      <p:bldP spid="14" grpId="0"/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08321"/>
          </a:xfrm>
        </p:spPr>
        <p:txBody>
          <a:bodyPr/>
          <a:lstStyle/>
          <a:p>
            <a:r>
              <a:rPr lang="bg-BG" dirty="0"/>
              <a:t>Паузи</a:t>
            </a:r>
            <a:endParaRPr lang="en-US" dirty="0"/>
          </a:p>
        </p:txBody>
      </p:sp>
      <p:sp>
        <p:nvSpPr>
          <p:cNvPr id="5" name="Контейнер за съдържание 4"/>
          <p:cNvSpPr>
            <a:spLocks noGrp="1"/>
          </p:cNvSpPr>
          <p:nvPr>
            <p:ph idx="1"/>
          </p:nvPr>
        </p:nvSpPr>
        <p:spPr>
          <a:xfrm>
            <a:off x="1019994" y="2922538"/>
            <a:ext cx="4433047" cy="2531222"/>
          </a:xfrm>
        </p:spPr>
        <p:txBody>
          <a:bodyPr/>
          <a:lstStyle/>
          <a:p>
            <a:r>
              <a:rPr lang="bg-BG" dirty="0"/>
              <a:t>Мълчанието в музиката или временно прекъсване на звученето. На всяка нотна стойност съответства пауза.</a:t>
            </a:r>
            <a:endParaRPr lang="en-US" dirty="0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97948346"/>
              </p:ext>
            </p:extLst>
          </p:nvPr>
        </p:nvGraphicFramePr>
        <p:xfrm>
          <a:off x="6400800" y="1592826"/>
          <a:ext cx="4953000" cy="5224093"/>
        </p:xfrm>
        <a:graphic>
          <a:graphicData uri="http://schemas.openxmlformats.org/drawingml/2006/table">
            <a:tbl>
              <a:tblPr firstCol="1" bandRow="1">
                <a:tableStyleId>{5C22544A-7EE6-4342-B048-85BDC9FD1C3A}</a:tableStyleId>
              </a:tblPr>
              <a:tblGrid>
                <a:gridCol w="162516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6215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65680">
                  <a:extLst>
                    <a:ext uri="{9D8B030D-6E8A-4147-A177-3AD203B41FA5}">
                      <a16:colId xmlns:a16="http://schemas.microsoft.com/office/drawing/2014/main" val="2618738271"/>
                    </a:ext>
                  </a:extLst>
                </a:gridCol>
              </a:tblGrid>
              <a:tr h="137111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0" i="1" dirty="0">
                        <a:latin typeface="Cambria Math" panose="02040503050406030204" pitchFamily="18" charset="0"/>
                      </a:endParaRPr>
                    </a:p>
                    <a:p>
                      <a:endParaRPr lang="en-US" b="0" i="1" dirty="0">
                        <a:latin typeface="Cambria Math" panose="0204050305040603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6128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i="1" dirty="0">
                        <a:latin typeface="Cambria Math" panose="02040503050406030204" pitchFamily="18" charset="0"/>
                      </a:endParaRPr>
                    </a:p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9575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i="1" dirty="0">
                        <a:latin typeface="Cambria Math" panose="02040503050406030204" pitchFamily="18" charset="0"/>
                      </a:endParaRPr>
                    </a:p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9594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i="1" dirty="0">
                        <a:latin typeface="Cambria Math" panose="02040503050406030204" pitchFamily="18" charset="0"/>
                      </a:endParaRPr>
                    </a:p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8" name="Картина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9988" y="3280591"/>
            <a:ext cx="1134424" cy="839041"/>
          </a:xfrm>
          <a:prstGeom prst="rect">
            <a:avLst/>
          </a:prstGeom>
        </p:spPr>
      </p:pic>
      <p:pic>
        <p:nvPicPr>
          <p:cNvPr id="9" name="Картина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68"/>
          <a:stretch/>
        </p:blipFill>
        <p:spPr>
          <a:xfrm>
            <a:off x="6646988" y="4207127"/>
            <a:ext cx="1391600" cy="1428949"/>
          </a:xfrm>
          <a:prstGeom prst="rect">
            <a:avLst/>
          </a:prstGeom>
        </p:spPr>
      </p:pic>
      <p:pic>
        <p:nvPicPr>
          <p:cNvPr id="10" name="Картина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1322" y="5509187"/>
            <a:ext cx="1270289" cy="1270289"/>
          </a:xfrm>
          <a:prstGeom prst="rect">
            <a:avLst/>
          </a:prstGeom>
        </p:spPr>
      </p:pic>
      <p:pic>
        <p:nvPicPr>
          <p:cNvPr id="12" name="Картина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988" r="2259"/>
          <a:stretch/>
        </p:blipFill>
        <p:spPr>
          <a:xfrm>
            <a:off x="6556857" y="1934559"/>
            <a:ext cx="1208554" cy="952500"/>
          </a:xfrm>
          <a:prstGeom prst="rect">
            <a:avLst/>
          </a:prstGeom>
        </p:spPr>
      </p:pic>
      <p:pic>
        <p:nvPicPr>
          <p:cNvPr id="13" name="Картина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35309" y="2248283"/>
            <a:ext cx="365792" cy="304826"/>
          </a:xfrm>
          <a:prstGeom prst="rect">
            <a:avLst/>
          </a:prstGeom>
        </p:spPr>
      </p:pic>
      <p:pic>
        <p:nvPicPr>
          <p:cNvPr id="14" name="Картина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11317" y="3034318"/>
            <a:ext cx="359695" cy="1085182"/>
          </a:xfrm>
          <a:prstGeom prst="rect">
            <a:avLst/>
          </a:prstGeom>
        </p:spPr>
      </p:pic>
      <p:pic>
        <p:nvPicPr>
          <p:cNvPr id="15" name="Картина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22752" y="4390394"/>
            <a:ext cx="329213" cy="987638"/>
          </a:xfrm>
          <a:prstGeom prst="rect">
            <a:avLst/>
          </a:prstGeom>
        </p:spPr>
      </p:pic>
      <p:pic>
        <p:nvPicPr>
          <p:cNvPr id="16" name="Картина 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022752" y="5592630"/>
            <a:ext cx="646232" cy="1042506"/>
          </a:xfrm>
          <a:prstGeom prst="rect">
            <a:avLst/>
          </a:prstGeom>
        </p:spPr>
      </p:pic>
      <p:sp>
        <p:nvSpPr>
          <p:cNvPr id="17" name="Текстово поле 16">
            <a:extLst>
              <a:ext uri="{FF2B5EF4-FFF2-40B4-BE49-F238E27FC236}">
                <a16:creationId xmlns:a16="http://schemas.microsoft.com/office/drawing/2014/main" id="{E438FD85-2CAD-40E0-92A1-9FCC572B87DD}"/>
              </a:ext>
            </a:extLst>
          </p:cNvPr>
          <p:cNvSpPr txBox="1"/>
          <p:nvPr/>
        </p:nvSpPr>
        <p:spPr>
          <a:xfrm>
            <a:off x="10058404" y="2216030"/>
            <a:ext cx="82519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1">
            <a:spAutoFit/>
          </a:bodyPr>
          <a:lstStyle/>
          <a:p>
            <a:r>
              <a:rPr lang="bg-BG" dirty="0"/>
              <a:t>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Текстово поле 17">
                <a:extLst>
                  <a:ext uri="{FF2B5EF4-FFF2-40B4-BE49-F238E27FC236}">
                    <a16:creationId xmlns:a16="http://schemas.microsoft.com/office/drawing/2014/main" id="{7F61DEE8-C151-46F2-AB90-468B53C812A0}"/>
                  </a:ext>
                </a:extLst>
              </p:cNvPr>
              <p:cNvSpPr txBox="1"/>
              <p:nvPr/>
            </p:nvSpPr>
            <p:spPr>
              <a:xfrm>
                <a:off x="10142038" y="3280591"/>
                <a:ext cx="657922" cy="62863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 anchor="ctr" anchorCtr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bg-BG" dirty="0"/>
              </a:p>
            </p:txBody>
          </p:sp>
        </mc:Choice>
        <mc:Fallback xmlns="">
          <p:sp>
            <p:nvSpPr>
              <p:cNvPr id="18" name="Текстово поле 17">
                <a:extLst>
                  <a:ext uri="{FF2B5EF4-FFF2-40B4-BE49-F238E27FC236}">
                    <a16:creationId xmlns:a16="http://schemas.microsoft.com/office/drawing/2014/main" id="{7F61DEE8-C151-46F2-AB90-468B53C812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42038" y="3280591"/>
                <a:ext cx="657922" cy="628633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bg-B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Текстово поле 18">
                <a:extLst>
                  <a:ext uri="{FF2B5EF4-FFF2-40B4-BE49-F238E27FC236}">
                    <a16:creationId xmlns:a16="http://schemas.microsoft.com/office/drawing/2014/main" id="{4EE8DA9A-4D48-4571-A2C8-0309090F0EE3}"/>
                  </a:ext>
                </a:extLst>
              </p:cNvPr>
              <p:cNvSpPr txBox="1"/>
              <p:nvPr/>
            </p:nvSpPr>
            <p:spPr>
              <a:xfrm>
                <a:off x="10002648" y="4569896"/>
                <a:ext cx="936702" cy="62863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 anchor="ctr" anchorCtr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bg-BG" dirty="0"/>
              </a:p>
            </p:txBody>
          </p:sp>
        </mc:Choice>
        <mc:Fallback xmlns="">
          <p:sp>
            <p:nvSpPr>
              <p:cNvPr id="19" name="Текстово поле 18">
                <a:extLst>
                  <a:ext uri="{FF2B5EF4-FFF2-40B4-BE49-F238E27FC236}">
                    <a16:creationId xmlns:a16="http://schemas.microsoft.com/office/drawing/2014/main" id="{4EE8DA9A-4D48-4571-A2C8-0309090F0E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02648" y="4569896"/>
                <a:ext cx="936702" cy="628633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bg-B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Текстово поле 19">
                <a:extLst>
                  <a:ext uri="{FF2B5EF4-FFF2-40B4-BE49-F238E27FC236}">
                    <a16:creationId xmlns:a16="http://schemas.microsoft.com/office/drawing/2014/main" id="{DA4C4124-CF26-4197-9411-38F6B888212F}"/>
                  </a:ext>
                </a:extLst>
              </p:cNvPr>
              <p:cNvSpPr txBox="1"/>
              <p:nvPr/>
            </p:nvSpPr>
            <p:spPr>
              <a:xfrm>
                <a:off x="10147325" y="5701358"/>
                <a:ext cx="647348" cy="6127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 anchor="ctr" anchorCtr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</m:oMath>
                  </m:oMathPara>
                </a14:m>
                <a:endParaRPr lang="bg-BG" dirty="0"/>
              </a:p>
            </p:txBody>
          </p:sp>
        </mc:Choice>
        <mc:Fallback xmlns="">
          <p:sp>
            <p:nvSpPr>
              <p:cNvPr id="20" name="Текстово поле 19">
                <a:extLst>
                  <a:ext uri="{FF2B5EF4-FFF2-40B4-BE49-F238E27FC236}">
                    <a16:creationId xmlns:a16="http://schemas.microsoft.com/office/drawing/2014/main" id="{DA4C4124-CF26-4197-9411-38F6B88821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47325" y="5701358"/>
                <a:ext cx="647348" cy="612732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bg-BG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46474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69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онтейнер за съдържание 2"/>
          <p:cNvSpPr>
            <a:spLocks noGrp="1"/>
          </p:cNvSpPr>
          <p:nvPr>
            <p:ph sz="half" idx="1"/>
          </p:nvPr>
        </p:nvSpPr>
        <p:spPr>
          <a:xfrm>
            <a:off x="236669" y="1733636"/>
            <a:ext cx="11693562" cy="848200"/>
          </a:xfrm>
          <a:solidFill>
            <a:schemeClr val="accent1">
              <a:lumMod val="20000"/>
              <a:lumOff val="80000"/>
              <a:alpha val="80000"/>
            </a:schemeClr>
          </a:solidFill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bg-BG" dirty="0"/>
              <a:t>Точката, поставена след нотата или паузата, удължава времетраенето с половината от нейната нотна стойност.</a:t>
            </a:r>
            <a:endParaRPr lang="en-US" dirty="0"/>
          </a:p>
        </p:txBody>
      </p:sp>
      <p:sp>
        <p:nvSpPr>
          <p:cNvPr id="6" name="Заглавие 5"/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pPr algn="ctr"/>
            <a:r>
              <a:rPr lang="bg-BG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Промяна на основните нотни стойности (точкуване)</a:t>
            </a:r>
            <a:endParaRPr lang="en-US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4" name="Правоъгълник 23"/>
          <p:cNvSpPr/>
          <p:nvPr/>
        </p:nvSpPr>
        <p:spPr>
          <a:xfrm>
            <a:off x="4750585" y="3984559"/>
            <a:ext cx="7179646" cy="10385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6" name="Групиране 15">
            <a:extLst>
              <a:ext uri="{FF2B5EF4-FFF2-40B4-BE49-F238E27FC236}">
                <a16:creationId xmlns:a16="http://schemas.microsoft.com/office/drawing/2014/main" id="{5B9AA6ED-330E-4866-A6EB-64CE504050F9}"/>
              </a:ext>
            </a:extLst>
          </p:cNvPr>
          <p:cNvGrpSpPr/>
          <p:nvPr/>
        </p:nvGrpSpPr>
        <p:grpSpPr>
          <a:xfrm>
            <a:off x="401216" y="3302874"/>
            <a:ext cx="1144801" cy="396274"/>
            <a:chOff x="401216" y="3302874"/>
            <a:chExt cx="1144801" cy="396274"/>
          </a:xfrm>
        </p:grpSpPr>
        <p:pic>
          <p:nvPicPr>
            <p:cNvPr id="4" name="Картина 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01216" y="3307938"/>
              <a:ext cx="387648" cy="304826"/>
            </a:xfrm>
            <a:prstGeom prst="rect">
              <a:avLst/>
            </a:prstGeom>
          </p:spPr>
        </p:pic>
        <p:pic>
          <p:nvPicPr>
            <p:cNvPr id="5" name="Картина 4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959" t="66706" r="44283" b="23098"/>
            <a:stretch/>
          </p:blipFill>
          <p:spPr>
            <a:xfrm flipH="1">
              <a:off x="864309" y="3468737"/>
              <a:ext cx="132541" cy="133269"/>
            </a:xfrm>
            <a:prstGeom prst="rect">
              <a:avLst/>
            </a:prstGeom>
          </p:spPr>
        </p:pic>
        <p:pic>
          <p:nvPicPr>
            <p:cNvPr id="13" name="Картина 1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26066" y="3302874"/>
              <a:ext cx="419951" cy="396274"/>
            </a:xfrm>
            <a:prstGeom prst="rect">
              <a:avLst/>
            </a:prstGeom>
          </p:spPr>
        </p:pic>
      </p:grpSp>
      <p:grpSp>
        <p:nvGrpSpPr>
          <p:cNvPr id="43" name="Групиране 42"/>
          <p:cNvGrpSpPr/>
          <p:nvPr/>
        </p:nvGrpSpPr>
        <p:grpSpPr>
          <a:xfrm>
            <a:off x="407313" y="3764001"/>
            <a:ext cx="1068779" cy="1136121"/>
            <a:chOff x="407313" y="3764001"/>
            <a:chExt cx="1068779" cy="1136121"/>
          </a:xfrm>
        </p:grpSpPr>
        <p:pic>
          <p:nvPicPr>
            <p:cNvPr id="7" name="Картина 6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07313" y="3764001"/>
              <a:ext cx="359695" cy="1085182"/>
            </a:xfrm>
            <a:prstGeom prst="rect">
              <a:avLst/>
            </a:prstGeom>
          </p:spPr>
        </p:pic>
        <p:pic>
          <p:nvPicPr>
            <p:cNvPr id="8" name="Картина 7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46716" y="4672027"/>
              <a:ext cx="121931" cy="134124"/>
            </a:xfrm>
            <a:prstGeom prst="rect">
              <a:avLst/>
            </a:prstGeom>
          </p:spPr>
        </p:pic>
        <p:pic>
          <p:nvPicPr>
            <p:cNvPr id="14" name="Картина 1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79818" y="4503848"/>
              <a:ext cx="396274" cy="396274"/>
            </a:xfrm>
            <a:prstGeom prst="rect">
              <a:avLst/>
            </a:prstGeom>
          </p:spPr>
        </p:pic>
      </p:grpSp>
      <p:grpSp>
        <p:nvGrpSpPr>
          <p:cNvPr id="46" name="Групиране 45"/>
          <p:cNvGrpSpPr/>
          <p:nvPr/>
        </p:nvGrpSpPr>
        <p:grpSpPr>
          <a:xfrm>
            <a:off x="437795" y="5344404"/>
            <a:ext cx="1043676" cy="1051651"/>
            <a:chOff x="437795" y="5344404"/>
            <a:chExt cx="1043676" cy="1051651"/>
          </a:xfrm>
        </p:grpSpPr>
        <p:pic>
          <p:nvPicPr>
            <p:cNvPr id="9" name="Картина 8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37795" y="5344404"/>
              <a:ext cx="329213" cy="987638"/>
            </a:xfrm>
            <a:prstGeom prst="rect">
              <a:avLst/>
            </a:prstGeom>
          </p:spPr>
        </p:pic>
        <p:pic>
          <p:nvPicPr>
            <p:cNvPr id="10" name="Картина 9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66446" y="6197918"/>
              <a:ext cx="121931" cy="134124"/>
            </a:xfrm>
            <a:prstGeom prst="rect">
              <a:avLst/>
            </a:prstGeom>
          </p:spPr>
        </p:pic>
        <p:pic>
          <p:nvPicPr>
            <p:cNvPr id="15" name="Картина 14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85197" y="5999781"/>
              <a:ext cx="396274" cy="396274"/>
            </a:xfrm>
            <a:prstGeom prst="rect">
              <a:avLst/>
            </a:prstGeom>
          </p:spPr>
        </p:pic>
      </p:grpSp>
      <p:grpSp>
        <p:nvGrpSpPr>
          <p:cNvPr id="47" name="Групиране 46"/>
          <p:cNvGrpSpPr/>
          <p:nvPr/>
        </p:nvGrpSpPr>
        <p:grpSpPr>
          <a:xfrm>
            <a:off x="2832437" y="5314149"/>
            <a:ext cx="1616499" cy="1069940"/>
            <a:chOff x="1446536" y="5316970"/>
            <a:chExt cx="1616499" cy="1069940"/>
          </a:xfrm>
        </p:grpSpPr>
        <p:pic>
          <p:nvPicPr>
            <p:cNvPr id="27" name="Картина 26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446536" y="5316970"/>
              <a:ext cx="646232" cy="1042506"/>
            </a:xfrm>
            <a:prstGeom prst="rect">
              <a:avLst/>
            </a:prstGeom>
          </p:spPr>
        </p:pic>
        <p:pic>
          <p:nvPicPr>
            <p:cNvPr id="28" name="Картина 27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949137" y="5316970"/>
              <a:ext cx="646232" cy="1042506"/>
            </a:xfrm>
            <a:prstGeom prst="rect">
              <a:avLst/>
            </a:prstGeom>
          </p:spPr>
        </p:pic>
        <p:pic>
          <p:nvPicPr>
            <p:cNvPr id="29" name="Картина 28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416803" y="5344404"/>
              <a:ext cx="646232" cy="1042506"/>
            </a:xfrm>
            <a:prstGeom prst="rect">
              <a:avLst/>
            </a:prstGeom>
          </p:spPr>
        </p:pic>
      </p:grpSp>
      <p:grpSp>
        <p:nvGrpSpPr>
          <p:cNvPr id="44" name="Групиране 43"/>
          <p:cNvGrpSpPr/>
          <p:nvPr/>
        </p:nvGrpSpPr>
        <p:grpSpPr>
          <a:xfrm>
            <a:off x="2965699" y="3847592"/>
            <a:ext cx="1456494" cy="1006360"/>
            <a:chOff x="1546017" y="3861545"/>
            <a:chExt cx="1456494" cy="1006360"/>
          </a:xfrm>
        </p:grpSpPr>
        <p:pic>
          <p:nvPicPr>
            <p:cNvPr id="20" name="Картина 19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546017" y="3880267"/>
              <a:ext cx="329213" cy="987638"/>
            </a:xfrm>
            <a:prstGeom prst="rect">
              <a:avLst/>
            </a:prstGeom>
          </p:spPr>
        </p:pic>
        <p:pic>
          <p:nvPicPr>
            <p:cNvPr id="22" name="Картина 21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123250" y="3880267"/>
              <a:ext cx="329213" cy="987638"/>
            </a:xfrm>
            <a:prstGeom prst="rect">
              <a:avLst/>
            </a:prstGeom>
          </p:spPr>
        </p:pic>
        <p:pic>
          <p:nvPicPr>
            <p:cNvPr id="23" name="Картина 22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673298" y="3861545"/>
              <a:ext cx="329213" cy="987638"/>
            </a:xfrm>
            <a:prstGeom prst="rect">
              <a:avLst/>
            </a:prstGeom>
          </p:spPr>
        </p:pic>
      </p:grpSp>
      <p:grpSp>
        <p:nvGrpSpPr>
          <p:cNvPr id="17" name="Групиране 16">
            <a:extLst>
              <a:ext uri="{FF2B5EF4-FFF2-40B4-BE49-F238E27FC236}">
                <a16:creationId xmlns:a16="http://schemas.microsoft.com/office/drawing/2014/main" id="{5ECCB96A-3D9D-445E-A520-9EDE7096D08B}"/>
              </a:ext>
            </a:extLst>
          </p:cNvPr>
          <p:cNvGrpSpPr/>
          <p:nvPr/>
        </p:nvGrpSpPr>
        <p:grpSpPr>
          <a:xfrm>
            <a:off x="1678747" y="2594098"/>
            <a:ext cx="1390825" cy="1161008"/>
            <a:chOff x="1678747" y="2594098"/>
            <a:chExt cx="1390825" cy="1161008"/>
          </a:xfrm>
        </p:grpSpPr>
        <p:pic>
          <p:nvPicPr>
            <p:cNvPr id="30" name="Картина 2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673298" y="3358832"/>
              <a:ext cx="396274" cy="396274"/>
            </a:xfrm>
            <a:prstGeom prst="rect">
              <a:avLst/>
            </a:prstGeom>
          </p:spPr>
        </p:pic>
        <p:pic>
          <p:nvPicPr>
            <p:cNvPr id="19" name="Картина 18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147094" y="2594098"/>
              <a:ext cx="359695" cy="1085182"/>
            </a:xfrm>
            <a:prstGeom prst="rect">
              <a:avLst/>
            </a:prstGeom>
          </p:spPr>
        </p:pic>
        <p:pic>
          <p:nvPicPr>
            <p:cNvPr id="34" name="Картина 3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678747" y="3352272"/>
              <a:ext cx="365792" cy="304826"/>
            </a:xfrm>
            <a:prstGeom prst="rect">
              <a:avLst/>
            </a:prstGeom>
          </p:spPr>
        </p:pic>
      </p:grpSp>
      <p:pic>
        <p:nvPicPr>
          <p:cNvPr id="39" name="Картина 3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781928" y="2680469"/>
            <a:ext cx="7183316" cy="1042506"/>
          </a:xfrm>
          <a:prstGeom prst="rect">
            <a:avLst/>
          </a:prstGeom>
        </p:spPr>
      </p:pic>
      <p:pic>
        <p:nvPicPr>
          <p:cNvPr id="40" name="Картина 3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816942" y="5344404"/>
            <a:ext cx="7113289" cy="1042506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3146635" y="2593221"/>
            <a:ext cx="1424651" cy="1129754"/>
            <a:chOff x="1546017" y="2546764"/>
            <a:chExt cx="1424651" cy="1129754"/>
          </a:xfrm>
        </p:grpSpPr>
        <p:pic>
          <p:nvPicPr>
            <p:cNvPr id="18" name="Картина 17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610973" y="2591336"/>
              <a:ext cx="359695" cy="1085182"/>
            </a:xfrm>
            <a:prstGeom prst="rect">
              <a:avLst/>
            </a:prstGeom>
          </p:spPr>
        </p:pic>
        <p:pic>
          <p:nvPicPr>
            <p:cNvPr id="49" name="Картина 15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546017" y="2546765"/>
              <a:ext cx="359695" cy="1085182"/>
            </a:xfrm>
            <a:prstGeom prst="rect">
              <a:avLst/>
            </a:prstGeom>
          </p:spPr>
        </p:pic>
        <p:pic>
          <p:nvPicPr>
            <p:cNvPr id="50" name="Картина 16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092768" y="2546764"/>
              <a:ext cx="359695" cy="1085182"/>
            </a:xfrm>
            <a:prstGeom prst="rect">
              <a:avLst/>
            </a:prstGeom>
          </p:spPr>
        </p:pic>
      </p:grpSp>
      <p:grpSp>
        <p:nvGrpSpPr>
          <p:cNvPr id="25" name="Групиране 24">
            <a:extLst>
              <a:ext uri="{FF2B5EF4-FFF2-40B4-BE49-F238E27FC236}">
                <a16:creationId xmlns:a16="http://schemas.microsoft.com/office/drawing/2014/main" id="{A4BE758D-1759-4E40-8DAE-BFAC2AF765A8}"/>
              </a:ext>
            </a:extLst>
          </p:cNvPr>
          <p:cNvGrpSpPr/>
          <p:nvPr/>
        </p:nvGrpSpPr>
        <p:grpSpPr>
          <a:xfrm>
            <a:off x="1543113" y="3765197"/>
            <a:ext cx="1371070" cy="1134925"/>
            <a:chOff x="1543113" y="3765197"/>
            <a:chExt cx="1371070" cy="1134925"/>
          </a:xfrm>
        </p:grpSpPr>
        <p:pic>
          <p:nvPicPr>
            <p:cNvPr id="21" name="Картина 20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087590" y="3847285"/>
              <a:ext cx="329213" cy="987638"/>
            </a:xfrm>
            <a:prstGeom prst="rect">
              <a:avLst/>
            </a:prstGeom>
          </p:spPr>
        </p:pic>
        <p:pic>
          <p:nvPicPr>
            <p:cNvPr id="35" name="Картина 34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543113" y="3765197"/>
              <a:ext cx="359695" cy="1085182"/>
            </a:xfrm>
            <a:prstGeom prst="rect">
              <a:avLst/>
            </a:prstGeom>
          </p:spPr>
        </p:pic>
        <p:pic>
          <p:nvPicPr>
            <p:cNvPr id="51" name="Картина 3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517909" y="4503848"/>
              <a:ext cx="396274" cy="396274"/>
            </a:xfrm>
            <a:prstGeom prst="rect">
              <a:avLst/>
            </a:prstGeom>
          </p:spPr>
        </p:pic>
      </p:grpSp>
      <p:grpSp>
        <p:nvGrpSpPr>
          <p:cNvPr id="26" name="Групиране 25">
            <a:extLst>
              <a:ext uri="{FF2B5EF4-FFF2-40B4-BE49-F238E27FC236}">
                <a16:creationId xmlns:a16="http://schemas.microsoft.com/office/drawing/2014/main" id="{ED9D43C9-36D6-466D-BC30-D70EF91777D7}"/>
              </a:ext>
            </a:extLst>
          </p:cNvPr>
          <p:cNvGrpSpPr/>
          <p:nvPr/>
        </p:nvGrpSpPr>
        <p:grpSpPr>
          <a:xfrm>
            <a:off x="1504879" y="5334705"/>
            <a:ext cx="1327558" cy="1061951"/>
            <a:chOff x="1504879" y="5334705"/>
            <a:chExt cx="1327558" cy="1061951"/>
          </a:xfrm>
        </p:grpSpPr>
        <p:pic>
          <p:nvPicPr>
            <p:cNvPr id="36" name="Картина 35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504879" y="5362139"/>
              <a:ext cx="329213" cy="987638"/>
            </a:xfrm>
            <a:prstGeom prst="rect">
              <a:avLst/>
            </a:prstGeom>
          </p:spPr>
        </p:pic>
        <p:pic>
          <p:nvPicPr>
            <p:cNvPr id="37" name="Картина 36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951081" y="5334705"/>
              <a:ext cx="646232" cy="1042506"/>
            </a:xfrm>
            <a:prstGeom prst="rect">
              <a:avLst/>
            </a:prstGeom>
          </p:spPr>
        </p:pic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35562" y="5999781"/>
              <a:ext cx="396875" cy="3968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Текстово поле 11">
                <a:extLst>
                  <a:ext uri="{FF2B5EF4-FFF2-40B4-BE49-F238E27FC236}">
                    <a16:creationId xmlns:a16="http://schemas.microsoft.com/office/drawing/2014/main" id="{60FFF47E-7054-40E9-92E4-E5E9F4AFE09A}"/>
                  </a:ext>
                </a:extLst>
              </p:cNvPr>
              <p:cNvSpPr txBox="1"/>
              <p:nvPr/>
            </p:nvSpPr>
            <p:spPr>
              <a:xfrm>
                <a:off x="5059474" y="2714892"/>
                <a:ext cx="5763232" cy="117596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 anchor="ctr" anchorCtr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1+</m:t>
                      </m:r>
                      <m:f>
                        <m:fPr>
                          <m:ctrlP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bg-BG" sz="2800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endParaRPr lang="bg-BG" dirty="0"/>
              </a:p>
            </p:txBody>
          </p:sp>
        </mc:Choice>
        <mc:Fallback xmlns="">
          <p:sp>
            <p:nvSpPr>
              <p:cNvPr id="12" name="Текстово поле 11">
                <a:extLst>
                  <a:ext uri="{FF2B5EF4-FFF2-40B4-BE49-F238E27FC236}">
                    <a16:creationId xmlns:a16="http://schemas.microsoft.com/office/drawing/2014/main" id="{60FFF47E-7054-40E9-92E4-E5E9F4AFE0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59474" y="2714892"/>
                <a:ext cx="5763232" cy="1175963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bg-B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Текстово поле 30">
                <a:extLst>
                  <a:ext uri="{FF2B5EF4-FFF2-40B4-BE49-F238E27FC236}">
                    <a16:creationId xmlns:a16="http://schemas.microsoft.com/office/drawing/2014/main" id="{52EA4507-FA5B-4DD6-960A-33AAA1043121}"/>
                  </a:ext>
                </a:extLst>
              </p:cNvPr>
              <p:cNvSpPr txBox="1"/>
              <p:nvPr/>
            </p:nvSpPr>
            <p:spPr>
              <a:xfrm>
                <a:off x="5022262" y="4060973"/>
                <a:ext cx="5837655" cy="89896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 anchor="ctr" anchorCtr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bg-BG" sz="2800" dirty="0"/>
              </a:p>
            </p:txBody>
          </p:sp>
        </mc:Choice>
        <mc:Fallback xmlns="">
          <p:sp>
            <p:nvSpPr>
              <p:cNvPr id="31" name="Текстово поле 30">
                <a:extLst>
                  <a:ext uri="{FF2B5EF4-FFF2-40B4-BE49-F238E27FC236}">
                    <a16:creationId xmlns:a16="http://schemas.microsoft.com/office/drawing/2014/main" id="{52EA4507-FA5B-4DD6-960A-33AAA10431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22262" y="4060973"/>
                <a:ext cx="5837655" cy="898964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bg-B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Текстово поле 31">
                <a:extLst>
                  <a:ext uri="{FF2B5EF4-FFF2-40B4-BE49-F238E27FC236}">
                    <a16:creationId xmlns:a16="http://schemas.microsoft.com/office/drawing/2014/main" id="{9DD433B2-60E2-453C-B649-25D342218D1D}"/>
                  </a:ext>
                </a:extLst>
              </p:cNvPr>
              <p:cNvSpPr txBox="1"/>
              <p:nvPr/>
            </p:nvSpPr>
            <p:spPr>
              <a:xfrm>
                <a:off x="5832084" y="5391267"/>
                <a:ext cx="4230565" cy="90178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 anchor="ctr" anchorCtr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</m:oMath>
                  </m:oMathPara>
                </a14:m>
                <a:endParaRPr lang="bg-BG" sz="2800" dirty="0"/>
              </a:p>
            </p:txBody>
          </p:sp>
        </mc:Choice>
        <mc:Fallback xmlns="">
          <p:sp>
            <p:nvSpPr>
              <p:cNvPr id="32" name="Текстово поле 31">
                <a:extLst>
                  <a:ext uri="{FF2B5EF4-FFF2-40B4-BE49-F238E27FC236}">
                    <a16:creationId xmlns:a16="http://schemas.microsoft.com/office/drawing/2014/main" id="{9DD433B2-60E2-453C-B649-25D342218D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32084" y="5391267"/>
                <a:ext cx="4230565" cy="901785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bg-BG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11172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1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2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31" grpId="0"/>
      <p:bldP spid="3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лавие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/>
              <a:t>Пресметнете:</a:t>
            </a:r>
            <a:endParaRPr lang="en-US" dirty="0"/>
          </a:p>
        </p:txBody>
      </p:sp>
      <p:grpSp>
        <p:nvGrpSpPr>
          <p:cNvPr id="6" name="Групиране 5">
            <a:extLst>
              <a:ext uri="{FF2B5EF4-FFF2-40B4-BE49-F238E27FC236}">
                <a16:creationId xmlns:a16="http://schemas.microsoft.com/office/drawing/2014/main" id="{11336526-2679-493D-ADD0-831824EB0F24}"/>
              </a:ext>
            </a:extLst>
          </p:cNvPr>
          <p:cNvGrpSpPr/>
          <p:nvPr/>
        </p:nvGrpSpPr>
        <p:grpSpPr>
          <a:xfrm>
            <a:off x="248409" y="2038084"/>
            <a:ext cx="1662410" cy="806631"/>
            <a:chOff x="350402" y="1936158"/>
            <a:chExt cx="1826144" cy="978131"/>
          </a:xfrm>
        </p:grpSpPr>
        <p:grpSp>
          <p:nvGrpSpPr>
            <p:cNvPr id="4" name="Групиране 3">
              <a:extLst>
                <a:ext uri="{FF2B5EF4-FFF2-40B4-BE49-F238E27FC236}">
                  <a16:creationId xmlns:a16="http://schemas.microsoft.com/office/drawing/2014/main" id="{8886CFB6-6A8F-435A-A43F-6B8378C1A7E2}"/>
                </a:ext>
              </a:extLst>
            </p:cNvPr>
            <p:cNvGrpSpPr/>
            <p:nvPr/>
          </p:nvGrpSpPr>
          <p:grpSpPr>
            <a:xfrm>
              <a:off x="350402" y="1936158"/>
              <a:ext cx="1221405" cy="961858"/>
              <a:chOff x="1465044" y="1856647"/>
              <a:chExt cx="1221405" cy="961858"/>
            </a:xfrm>
          </p:grpSpPr>
          <p:pic>
            <p:nvPicPr>
              <p:cNvPr id="10" name="Картина 9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65044" y="1856647"/>
                <a:ext cx="319716" cy="961858"/>
              </a:xfrm>
              <a:prstGeom prst="rect">
                <a:avLst/>
              </a:prstGeom>
            </p:spPr>
          </p:pic>
          <p:pic>
            <p:nvPicPr>
              <p:cNvPr id="11" name="Картина 10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57892" y="2555843"/>
                <a:ext cx="262662" cy="262662"/>
              </a:xfrm>
              <a:prstGeom prst="rect">
                <a:avLst/>
              </a:prstGeom>
            </p:spPr>
          </p:pic>
          <p:pic>
            <p:nvPicPr>
              <p:cNvPr id="12" name="Картина 11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363333" y="1861350"/>
                <a:ext cx="323116" cy="957155"/>
              </a:xfrm>
              <a:prstGeom prst="rect">
                <a:avLst/>
              </a:prstGeom>
            </p:spPr>
          </p:pic>
        </p:grpSp>
        <p:pic>
          <p:nvPicPr>
            <p:cNvPr id="13" name="Картина 12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8511" y="2516254"/>
              <a:ext cx="398035" cy="398035"/>
            </a:xfrm>
            <a:prstGeom prst="rect">
              <a:avLst/>
            </a:prstGeom>
          </p:spPr>
        </p:pic>
      </p:grpSp>
      <p:grpSp>
        <p:nvGrpSpPr>
          <p:cNvPr id="2" name="Group 1"/>
          <p:cNvGrpSpPr/>
          <p:nvPr/>
        </p:nvGrpSpPr>
        <p:grpSpPr>
          <a:xfrm>
            <a:off x="150747" y="3464815"/>
            <a:ext cx="1694985" cy="971183"/>
            <a:chOff x="1457293" y="2984464"/>
            <a:chExt cx="1974784" cy="990339"/>
          </a:xfrm>
        </p:grpSpPr>
        <p:pic>
          <p:nvPicPr>
            <p:cNvPr id="14" name="Картина 13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57293" y="2984464"/>
              <a:ext cx="327467" cy="990339"/>
            </a:xfrm>
            <a:prstGeom prst="rect">
              <a:avLst/>
            </a:prstGeom>
          </p:spPr>
        </p:pic>
        <p:pic>
          <p:nvPicPr>
            <p:cNvPr id="15" name="Картина 14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5765" r="30941" b="49731"/>
            <a:stretch/>
          </p:blipFill>
          <p:spPr>
            <a:xfrm>
              <a:off x="1784760" y="3769724"/>
              <a:ext cx="530703" cy="178335"/>
            </a:xfrm>
            <a:prstGeom prst="rect">
              <a:avLst/>
            </a:prstGeom>
          </p:spPr>
        </p:pic>
        <p:pic>
          <p:nvPicPr>
            <p:cNvPr id="16" name="Картина 15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03852" y="3025436"/>
              <a:ext cx="586594" cy="949367"/>
            </a:xfrm>
            <a:prstGeom prst="rect">
              <a:avLst/>
            </a:prstGeom>
          </p:spPr>
        </p:pic>
        <p:pic>
          <p:nvPicPr>
            <p:cNvPr id="17" name="Картина 16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035803" y="3578529"/>
              <a:ext cx="396274" cy="396274"/>
            </a:xfrm>
            <a:prstGeom prst="rect">
              <a:avLst/>
            </a:prstGeom>
          </p:spPr>
        </p:pic>
      </p:grpSp>
      <p:grpSp>
        <p:nvGrpSpPr>
          <p:cNvPr id="22" name="Групиране 21"/>
          <p:cNvGrpSpPr/>
          <p:nvPr/>
        </p:nvGrpSpPr>
        <p:grpSpPr>
          <a:xfrm>
            <a:off x="228159" y="5267932"/>
            <a:ext cx="1603937" cy="931005"/>
            <a:chOff x="1465044" y="3769724"/>
            <a:chExt cx="1921676" cy="991531"/>
          </a:xfrm>
        </p:grpSpPr>
        <p:pic>
          <p:nvPicPr>
            <p:cNvPr id="18" name="Картина 17"/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8549"/>
            <a:stretch/>
          </p:blipFill>
          <p:spPr>
            <a:xfrm>
              <a:off x="1465044" y="4445716"/>
              <a:ext cx="344245" cy="314347"/>
            </a:xfrm>
            <a:prstGeom prst="rect">
              <a:avLst/>
            </a:prstGeom>
          </p:spPr>
        </p:pic>
        <p:pic>
          <p:nvPicPr>
            <p:cNvPr id="19" name="Картина 18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919035" y="4497912"/>
              <a:ext cx="262151" cy="262151"/>
            </a:xfrm>
            <a:prstGeom prst="rect">
              <a:avLst/>
            </a:prstGeom>
          </p:spPr>
        </p:pic>
        <p:pic>
          <p:nvPicPr>
            <p:cNvPr id="20" name="Картина 19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2487112" y="3769724"/>
              <a:ext cx="329213" cy="987638"/>
            </a:xfrm>
            <a:prstGeom prst="rect">
              <a:avLst/>
            </a:prstGeom>
          </p:spPr>
        </p:pic>
        <p:pic>
          <p:nvPicPr>
            <p:cNvPr id="21" name="Картина 20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990446" y="4364981"/>
              <a:ext cx="396274" cy="396274"/>
            </a:xfrm>
            <a:prstGeom prst="rect">
              <a:avLst/>
            </a:prstGeom>
          </p:spPr>
        </p:pic>
      </p:grpSp>
      <p:grpSp>
        <p:nvGrpSpPr>
          <p:cNvPr id="32" name="Групиране 31"/>
          <p:cNvGrpSpPr/>
          <p:nvPr/>
        </p:nvGrpSpPr>
        <p:grpSpPr>
          <a:xfrm>
            <a:off x="6179159" y="2553935"/>
            <a:ext cx="1934851" cy="951059"/>
            <a:chOff x="6956419" y="1856647"/>
            <a:chExt cx="2295676" cy="1034799"/>
          </a:xfrm>
        </p:grpSpPr>
        <p:pic>
          <p:nvPicPr>
            <p:cNvPr id="23" name="Картина 2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956419" y="1856647"/>
              <a:ext cx="323116" cy="957155"/>
            </a:xfrm>
            <a:prstGeom prst="rect">
              <a:avLst/>
            </a:prstGeom>
          </p:spPr>
        </p:pic>
        <p:pic>
          <p:nvPicPr>
            <p:cNvPr id="24" name="Картина 23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7431031" y="2595726"/>
              <a:ext cx="530398" cy="182896"/>
            </a:xfrm>
            <a:prstGeom prst="rect">
              <a:avLst/>
            </a:prstGeom>
          </p:spPr>
        </p:pic>
        <p:pic>
          <p:nvPicPr>
            <p:cNvPr id="25" name="Картина 24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8264458" y="1862744"/>
              <a:ext cx="591363" cy="951058"/>
            </a:xfrm>
            <a:prstGeom prst="rect">
              <a:avLst/>
            </a:prstGeom>
          </p:spPr>
        </p:pic>
        <p:pic>
          <p:nvPicPr>
            <p:cNvPr id="26" name="Картина 25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855821" y="2495172"/>
              <a:ext cx="396274" cy="396274"/>
            </a:xfrm>
            <a:prstGeom prst="rect">
              <a:avLst/>
            </a:prstGeom>
          </p:spPr>
        </p:pic>
      </p:grpSp>
      <p:grpSp>
        <p:nvGrpSpPr>
          <p:cNvPr id="31" name="Групиране 30"/>
          <p:cNvGrpSpPr/>
          <p:nvPr/>
        </p:nvGrpSpPr>
        <p:grpSpPr>
          <a:xfrm>
            <a:off x="6153783" y="4642785"/>
            <a:ext cx="2083915" cy="809452"/>
            <a:chOff x="6956419" y="2979761"/>
            <a:chExt cx="2329383" cy="991886"/>
          </a:xfrm>
        </p:grpSpPr>
        <p:pic>
          <p:nvPicPr>
            <p:cNvPr id="27" name="Картина 2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956419" y="2979761"/>
              <a:ext cx="323116" cy="957155"/>
            </a:xfrm>
            <a:prstGeom prst="rect">
              <a:avLst/>
            </a:prstGeom>
          </p:spPr>
        </p:pic>
        <p:pic>
          <p:nvPicPr>
            <p:cNvPr id="28" name="Картина 27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7565154" y="3566495"/>
              <a:ext cx="262151" cy="262151"/>
            </a:xfrm>
            <a:prstGeom prst="rect">
              <a:avLst/>
            </a:prstGeom>
          </p:spPr>
        </p:pic>
        <p:pic>
          <p:nvPicPr>
            <p:cNvPr id="29" name="Картина 28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8260872" y="3004698"/>
              <a:ext cx="591363" cy="951058"/>
            </a:xfrm>
            <a:prstGeom prst="rect">
              <a:avLst/>
            </a:prstGeom>
          </p:spPr>
        </p:pic>
        <p:pic>
          <p:nvPicPr>
            <p:cNvPr id="30" name="Картина 29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889528" y="3575373"/>
              <a:ext cx="396274" cy="396274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Текстово поле 2">
                <a:extLst>
                  <a:ext uri="{FF2B5EF4-FFF2-40B4-BE49-F238E27FC236}">
                    <a16:creationId xmlns:a16="http://schemas.microsoft.com/office/drawing/2014/main" id="{F0F0CA84-32F4-4F07-AC29-2FFBFA148E37}"/>
                  </a:ext>
                </a:extLst>
              </p:cNvPr>
              <p:cNvSpPr txBox="1"/>
              <p:nvPr/>
            </p:nvSpPr>
            <p:spPr>
              <a:xfrm>
                <a:off x="2005637" y="2203188"/>
                <a:ext cx="2602828" cy="80663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 rtlCol="0" anchor="ctr" anchorCtr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bg-BG" sz="2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bg-BG" sz="2800" dirty="0"/>
              </a:p>
            </p:txBody>
          </p:sp>
        </mc:Choice>
        <mc:Fallback xmlns="">
          <p:sp>
            <p:nvSpPr>
              <p:cNvPr id="3" name="Текстово поле 2">
                <a:extLst>
                  <a:ext uri="{FF2B5EF4-FFF2-40B4-BE49-F238E27FC236}">
                    <a16:creationId xmlns:a16="http://schemas.microsoft.com/office/drawing/2014/main" id="{F0F0CA84-32F4-4F07-AC29-2FFBFA148E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05637" y="2203188"/>
                <a:ext cx="2602828" cy="806631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bg-BG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3" name="Картина 32">
            <a:extLst>
              <a:ext uri="{FF2B5EF4-FFF2-40B4-BE49-F238E27FC236}">
                <a16:creationId xmlns:a16="http://schemas.microsoft.com/office/drawing/2014/main" id="{B79AF135-559D-4DF6-9891-C7BFD1C518E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543757" y="1863345"/>
            <a:ext cx="319052" cy="95715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4" name="Текстово поле 33">
                <a:extLst>
                  <a:ext uri="{FF2B5EF4-FFF2-40B4-BE49-F238E27FC236}">
                    <a16:creationId xmlns:a16="http://schemas.microsoft.com/office/drawing/2014/main" id="{59B7FB04-7A40-4337-912B-049387BEE4DE}"/>
                  </a:ext>
                </a:extLst>
              </p:cNvPr>
              <p:cNvSpPr txBox="1"/>
              <p:nvPr/>
            </p:nvSpPr>
            <p:spPr>
              <a:xfrm>
                <a:off x="1910819" y="3798007"/>
                <a:ext cx="3228833" cy="80945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 rtlCol="0" anchor="ctr" anchorCtr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bg-BG" sz="2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bg-BG" sz="2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bg-BG" sz="28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bg-BG" sz="28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bg-BG" sz="28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num>
                        <m:den>
                          <m:r>
                            <a:rPr lang="bg-BG" sz="28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  <m:r>
                        <a:rPr lang="bg-BG" sz="28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bg-BG" sz="2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bg-BG" sz="2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bg-BG" sz="28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bg-BG" sz="28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bg-BG" sz="28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bg-BG" sz="2800" dirty="0"/>
              </a:p>
            </p:txBody>
          </p:sp>
        </mc:Choice>
        <mc:Fallback xmlns="">
          <p:sp>
            <p:nvSpPr>
              <p:cNvPr id="34" name="Текстово поле 33">
                <a:extLst>
                  <a:ext uri="{FF2B5EF4-FFF2-40B4-BE49-F238E27FC236}">
                    <a16:creationId xmlns:a16="http://schemas.microsoft.com/office/drawing/2014/main" id="{59B7FB04-7A40-4337-912B-049387BEE4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10819" y="3798007"/>
                <a:ext cx="3228833" cy="809452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bg-BG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Картина 7">
            <a:extLst>
              <a:ext uri="{FF2B5EF4-FFF2-40B4-BE49-F238E27FC236}">
                <a16:creationId xmlns:a16="http://schemas.microsoft.com/office/drawing/2014/main" id="{C7267CC4-1F2B-4165-A2E6-418162A752CC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022426" y="3391995"/>
            <a:ext cx="638103" cy="106315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5" name="Текстово поле 34">
                <a:extLst>
                  <a:ext uri="{FF2B5EF4-FFF2-40B4-BE49-F238E27FC236}">
                    <a16:creationId xmlns:a16="http://schemas.microsoft.com/office/drawing/2014/main" id="{D7A56433-550C-4C92-BFC1-56C811613BDC}"/>
                  </a:ext>
                </a:extLst>
              </p:cNvPr>
              <p:cNvSpPr txBox="1"/>
              <p:nvPr/>
            </p:nvSpPr>
            <p:spPr>
              <a:xfrm>
                <a:off x="1341690" y="5573352"/>
                <a:ext cx="4367090" cy="80663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0" tIns="0" rIns="0" bIns="0" rtlCol="0" anchor="ctr" anchorCtr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bg-BG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1+</m:t>
                      </m:r>
                      <m:f>
                        <m:fPr>
                          <m:ctrlP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bg-BG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bg-BG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bg-BG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bg-BG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bg-BG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bg-BG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bg-BG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28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bg-BG" sz="2800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35" name="Текстово поле 34">
                <a:extLst>
                  <a:ext uri="{FF2B5EF4-FFF2-40B4-BE49-F238E27FC236}">
                    <a16:creationId xmlns:a16="http://schemas.microsoft.com/office/drawing/2014/main" id="{D7A56433-550C-4C92-BFC1-56C811613B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1690" y="5573352"/>
                <a:ext cx="4367090" cy="806631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bg-BG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9" name="Картина 38">
            <a:extLst>
              <a:ext uri="{FF2B5EF4-FFF2-40B4-BE49-F238E27FC236}">
                <a16:creationId xmlns:a16="http://schemas.microsoft.com/office/drawing/2014/main" id="{2A596CD9-F4ED-468B-87AB-26EE2E50828B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061284" y="5107827"/>
            <a:ext cx="684789" cy="114094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0" name="Текстово поле 39">
                <a:extLst>
                  <a:ext uri="{FF2B5EF4-FFF2-40B4-BE49-F238E27FC236}">
                    <a16:creationId xmlns:a16="http://schemas.microsoft.com/office/drawing/2014/main" id="{48ED741E-F086-4519-A79B-827CA8000AF8}"/>
                  </a:ext>
                </a:extLst>
              </p:cNvPr>
              <p:cNvSpPr txBox="1"/>
              <p:nvPr/>
            </p:nvSpPr>
            <p:spPr>
              <a:xfrm>
                <a:off x="8240370" y="2844715"/>
                <a:ext cx="3228833" cy="80945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 rtlCol="0" anchor="ctr" anchorCtr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bg-BG" sz="2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bg-BG" sz="28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r>
                        <a:rPr lang="bg-BG" sz="28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bg-BG" sz="28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bg-BG" sz="2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bg-BG" sz="28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  <m:r>
                        <a:rPr lang="bg-BG" sz="28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bg-BG" sz="2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bg-BG" sz="2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bg-BG" sz="28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bg-BG" sz="2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bg-BG" sz="28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bg-BG" sz="2800" dirty="0"/>
              </a:p>
            </p:txBody>
          </p:sp>
        </mc:Choice>
        <mc:Fallback xmlns="">
          <p:sp>
            <p:nvSpPr>
              <p:cNvPr id="40" name="Текстово поле 39">
                <a:extLst>
                  <a:ext uri="{FF2B5EF4-FFF2-40B4-BE49-F238E27FC236}">
                    <a16:creationId xmlns:a16="http://schemas.microsoft.com/office/drawing/2014/main" id="{48ED741E-F086-4519-A79B-827CA8000A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40370" y="2844715"/>
                <a:ext cx="3228833" cy="809452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bg-B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Текстово поле 40">
                <a:extLst>
                  <a:ext uri="{FF2B5EF4-FFF2-40B4-BE49-F238E27FC236}">
                    <a16:creationId xmlns:a16="http://schemas.microsoft.com/office/drawing/2014/main" id="{A53E906D-6ADD-4C68-8C2D-A25501A57EEF}"/>
                  </a:ext>
                </a:extLst>
              </p:cNvPr>
              <p:cNvSpPr txBox="1"/>
              <p:nvPr/>
            </p:nvSpPr>
            <p:spPr>
              <a:xfrm>
                <a:off x="8372513" y="4861840"/>
                <a:ext cx="3228833" cy="80945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 rtlCol="0" anchor="ctr" anchorCtr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bg-BG" sz="2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bg-BG" sz="28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r>
                        <a:rPr lang="bg-BG" sz="2800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bg-BG" sz="28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bg-BG" sz="2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bg-BG" sz="28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  <m:r>
                        <a:rPr lang="bg-BG" sz="2800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bg-BG" sz="2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bg-BG" sz="2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bg-BG" sz="28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bg-BG" sz="28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bg-BG" sz="28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bg-BG" sz="2800" dirty="0"/>
              </a:p>
            </p:txBody>
          </p:sp>
        </mc:Choice>
        <mc:Fallback xmlns="">
          <p:sp>
            <p:nvSpPr>
              <p:cNvPr id="41" name="Текстово поле 40">
                <a:extLst>
                  <a:ext uri="{FF2B5EF4-FFF2-40B4-BE49-F238E27FC236}">
                    <a16:creationId xmlns:a16="http://schemas.microsoft.com/office/drawing/2014/main" id="{A53E906D-6ADD-4C68-8C2D-A25501A57E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72513" y="4861840"/>
                <a:ext cx="3228833" cy="809452"/>
              </a:xfrm>
              <a:prstGeom prst="rect">
                <a:avLst/>
              </a:prstGeom>
              <a:blipFill>
                <a:blip r:embed="rId22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bg-BG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2" name="Картина 41">
            <a:extLst>
              <a:ext uri="{FF2B5EF4-FFF2-40B4-BE49-F238E27FC236}">
                <a16:creationId xmlns:a16="http://schemas.microsoft.com/office/drawing/2014/main" id="{247210E3-A0E8-4867-9394-0A69B29C3A7B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485936" y="4519621"/>
            <a:ext cx="638103" cy="1063159"/>
          </a:xfrm>
          <a:prstGeom prst="rect">
            <a:avLst/>
          </a:prstGeom>
        </p:spPr>
      </p:pic>
      <p:pic>
        <p:nvPicPr>
          <p:cNvPr id="44" name="Картина 43">
            <a:extLst>
              <a:ext uri="{FF2B5EF4-FFF2-40B4-BE49-F238E27FC236}">
                <a16:creationId xmlns:a16="http://schemas.microsoft.com/office/drawing/2014/main" id="{97EB9BC5-225E-4E15-9DDA-C71235E7E43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429601" y="2237176"/>
            <a:ext cx="750771" cy="1215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797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1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1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1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1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" dur="1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9" dur="1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4" dur="1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9" dur="1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4" grpId="0"/>
      <p:bldP spid="35" grpId="0"/>
      <p:bldP spid="40" grpId="0"/>
      <p:bldP spid="4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лавие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/>
              <a:t>Размер</a:t>
            </a:r>
            <a:endParaRPr lang="en-US" dirty="0"/>
          </a:p>
        </p:txBody>
      </p:sp>
      <p:sp>
        <p:nvSpPr>
          <p:cNvPr id="2" name="Контейнер за съдържание 1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>
              <a:latin typeface="Century Schoolbook" panose="02040604050505020304" pitchFamily="18" charset="0"/>
            </a:endParaRPr>
          </a:p>
          <a:p>
            <a:endParaRPr lang="ru-RU" dirty="0">
              <a:latin typeface="Century Schoolbook" panose="02040604050505020304" pitchFamily="18" charset="0"/>
            </a:endParaRPr>
          </a:p>
          <a:p>
            <a:endParaRPr lang="ru-RU" dirty="0">
              <a:latin typeface="Century Schoolbook" panose="02040604050505020304" pitchFamily="18" charset="0"/>
            </a:endParaRPr>
          </a:p>
          <a:p>
            <a:endParaRPr lang="ru-RU" dirty="0">
              <a:latin typeface="Century Schoolbook" panose="02040604050505020304" pitchFamily="18" charset="0"/>
            </a:endParaRPr>
          </a:p>
          <a:p>
            <a:pPr marL="0" indent="0" algn="ctr">
              <a:buNone/>
            </a:pPr>
            <a:r>
              <a:rPr lang="ru-RU" sz="2400" dirty="0">
                <a:latin typeface="Century Schoolbook" panose="02040604050505020304" pitchFamily="18" charset="0"/>
              </a:rPr>
              <a:t>ЧИСЛИТЕЛ- </a:t>
            </a:r>
            <a:r>
              <a:rPr lang="ru-RU" sz="2400" b="1" i="1" dirty="0" err="1">
                <a:latin typeface="Century Schoolbook" panose="02040604050505020304" pitchFamily="18" charset="0"/>
              </a:rPr>
              <a:t>броя</a:t>
            </a:r>
            <a:r>
              <a:rPr lang="ru-RU" sz="2400" b="1" i="1" dirty="0">
                <a:latin typeface="Century Schoolbook" panose="02040604050505020304" pitchFamily="18" charset="0"/>
              </a:rPr>
              <a:t> </a:t>
            </a:r>
            <a:r>
              <a:rPr lang="ru-RU" sz="2400" i="1" dirty="0">
                <a:latin typeface="Century Schoolbook" panose="02040604050505020304" pitchFamily="18" charset="0"/>
              </a:rPr>
              <a:t>на </a:t>
            </a:r>
            <a:r>
              <a:rPr lang="ru-RU" sz="2400" i="1" dirty="0" err="1">
                <a:latin typeface="Century Schoolbook" panose="02040604050505020304" pitchFamily="18" charset="0"/>
              </a:rPr>
              <a:t>метричните</a:t>
            </a:r>
            <a:r>
              <a:rPr lang="ru-RU" sz="2400" i="1" dirty="0">
                <a:latin typeface="Century Schoolbook" panose="02040604050505020304" pitchFamily="18" charset="0"/>
              </a:rPr>
              <a:t> времена</a:t>
            </a:r>
            <a:r>
              <a:rPr lang="ru-RU" sz="2400" dirty="0">
                <a:latin typeface="Century Schoolbook" panose="02040604050505020304" pitchFamily="18" charset="0"/>
              </a:rPr>
              <a:t>; </a:t>
            </a:r>
          </a:p>
          <a:p>
            <a:pPr marL="0" indent="0" algn="ctr">
              <a:buNone/>
            </a:pPr>
            <a:r>
              <a:rPr lang="ru-RU" sz="2400" dirty="0">
                <a:latin typeface="Century Schoolbook" panose="02040604050505020304" pitchFamily="18" charset="0"/>
              </a:rPr>
              <a:t>ЗНАМЕНАТЕЛ- </a:t>
            </a:r>
            <a:r>
              <a:rPr lang="ru-RU" sz="2400" b="1" i="1" dirty="0" err="1">
                <a:latin typeface="Century Schoolbook" panose="02040604050505020304" pitchFamily="18" charset="0"/>
              </a:rPr>
              <a:t>нотната</a:t>
            </a:r>
            <a:r>
              <a:rPr lang="ru-RU" sz="2400" b="1" i="1" dirty="0">
                <a:latin typeface="Century Schoolbook" panose="02040604050505020304" pitchFamily="18" charset="0"/>
              </a:rPr>
              <a:t> </a:t>
            </a:r>
            <a:r>
              <a:rPr lang="ru-RU" sz="2400" b="1" i="1" dirty="0" err="1">
                <a:latin typeface="Century Schoolbook" panose="02040604050505020304" pitchFamily="18" charset="0"/>
              </a:rPr>
              <a:t>стойност</a:t>
            </a:r>
            <a:r>
              <a:rPr lang="ru-RU" sz="2400" b="1" i="1" dirty="0">
                <a:latin typeface="Century Schoolbook" panose="02040604050505020304" pitchFamily="18" charset="0"/>
              </a:rPr>
              <a:t> </a:t>
            </a:r>
            <a:r>
              <a:rPr lang="ru-RU" sz="2400" i="1" dirty="0">
                <a:latin typeface="Century Schoolbook" panose="02040604050505020304" pitchFamily="18" charset="0"/>
              </a:rPr>
              <a:t>на </a:t>
            </a:r>
            <a:r>
              <a:rPr lang="ru-RU" sz="2400" i="1" dirty="0" err="1">
                <a:latin typeface="Century Schoolbook" panose="02040604050505020304" pitchFamily="18" charset="0"/>
              </a:rPr>
              <a:t>едно</a:t>
            </a:r>
            <a:r>
              <a:rPr lang="ru-RU" sz="2400" i="1" dirty="0">
                <a:latin typeface="Century Schoolbook" panose="02040604050505020304" pitchFamily="18" charset="0"/>
              </a:rPr>
              <a:t> </a:t>
            </a:r>
            <a:r>
              <a:rPr lang="ru-RU" sz="2400" i="1" dirty="0" err="1">
                <a:latin typeface="Century Schoolbook" panose="02040604050505020304" pitchFamily="18" charset="0"/>
              </a:rPr>
              <a:t>време</a:t>
            </a:r>
            <a:r>
              <a:rPr lang="ru-RU" sz="2400" i="1" dirty="0">
                <a:latin typeface="Century Schoolbook" panose="02040604050505020304" pitchFamily="18" charset="0"/>
              </a:rPr>
              <a:t>; </a:t>
            </a:r>
            <a:endParaRPr lang="en-US" sz="2400" dirty="0"/>
          </a:p>
          <a:p>
            <a:endParaRPr lang="en-US" sz="2400" dirty="0"/>
          </a:p>
        </p:txBody>
      </p:sp>
      <p:sp>
        <p:nvSpPr>
          <p:cNvPr id="11" name="Контейнер за съдържание 10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bg-BG" dirty="0">
                <a:solidFill>
                  <a:srgbClr val="000000"/>
                </a:solidFill>
                <a:latin typeface="Century Schoolbook" panose="02040604050505020304" pitchFamily="18" charset="0"/>
              </a:rPr>
              <a:t>По размера определяме какви нотни стойности можем да поставим в един такт.</a:t>
            </a:r>
          </a:p>
          <a:p>
            <a:r>
              <a:rPr lang="bg-BG" dirty="0">
                <a:solidFill>
                  <a:srgbClr val="000000"/>
                </a:solidFill>
                <a:latin typeface="Century Schoolbook" panose="02040604050505020304" pitchFamily="18" charset="0"/>
              </a:rPr>
              <a:t>Размерите биват </a:t>
            </a:r>
            <a:r>
              <a:rPr lang="bg-BG" dirty="0" err="1">
                <a:solidFill>
                  <a:srgbClr val="000000"/>
                </a:solidFill>
                <a:latin typeface="Century Schoolbook" panose="02040604050505020304" pitchFamily="18" charset="0"/>
              </a:rPr>
              <a:t>равноделни</a:t>
            </a:r>
            <a:r>
              <a:rPr lang="bg-BG" dirty="0">
                <a:solidFill>
                  <a:srgbClr val="000000"/>
                </a:solidFill>
                <a:latin typeface="Century Schoolbook" panose="02040604050505020304" pitchFamily="18" charset="0"/>
              </a:rPr>
              <a:t> и </a:t>
            </a:r>
            <a:r>
              <a:rPr lang="bg-BG" dirty="0" err="1">
                <a:solidFill>
                  <a:srgbClr val="000000"/>
                </a:solidFill>
                <a:latin typeface="Century Schoolbook" panose="02040604050505020304" pitchFamily="18" charset="0"/>
              </a:rPr>
              <a:t>неравноделни</a:t>
            </a:r>
            <a:r>
              <a:rPr lang="bg-BG" dirty="0">
                <a:solidFill>
                  <a:srgbClr val="000000"/>
                </a:solidFill>
                <a:latin typeface="Century Schoolbook" panose="02040604050505020304" pitchFamily="18" charset="0"/>
              </a:rPr>
              <a:t>.</a:t>
            </a:r>
            <a:endParaRPr lang="en-US" dirty="0">
              <a:solidFill>
                <a:srgbClr val="000000"/>
              </a:solidFill>
              <a:latin typeface="Century Schoolbook" panose="020406040505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7" t="36421" r="85916" b="54929"/>
          <a:stretch/>
        </p:blipFill>
        <p:spPr>
          <a:xfrm>
            <a:off x="6838682" y="2021983"/>
            <a:ext cx="3400022" cy="1656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131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лавие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/>
              <a:t>Запишете размера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850" y="2435225"/>
            <a:ext cx="11290300" cy="1987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Текстово поле 1">
                <a:extLst>
                  <a:ext uri="{FF2B5EF4-FFF2-40B4-BE49-F238E27FC236}">
                    <a16:creationId xmlns:a16="http://schemas.microsoft.com/office/drawing/2014/main" id="{83FCE8EC-2A4A-41EE-844E-76972FCD719D}"/>
                  </a:ext>
                </a:extLst>
              </p:cNvPr>
              <p:cNvSpPr txBox="1"/>
              <p:nvPr/>
            </p:nvSpPr>
            <p:spPr>
              <a:xfrm>
                <a:off x="1009183" y="3102335"/>
                <a:ext cx="819616" cy="715645"/>
              </a:xfrm>
              <a:prstGeom prst="rect">
                <a:avLst/>
              </a:prstGeom>
              <a:noFill/>
              <a:ln>
                <a:solidFill>
                  <a:schemeClr val="accent1"/>
                </a:solidFill>
              </a:ln>
            </p:spPr>
            <p:txBody>
              <a:bodyPr wrap="square" lIns="0" tIns="0" rIns="0" bIns="0" rtlCol="0" anchor="ctr" anchorCtr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m>
                        <m:mPr>
                          <m:mcs>
                            <m:mc>
                              <m:mcPr>
                                <m:count m:val="1"/>
                                <m:mcJc m:val="center"/>
                              </m:mcPr>
                            </m:mc>
                          </m:mcs>
                          <m:ctrlPr>
                            <a:rPr lang="bg-BG" sz="2800" i="1" smtClean="0">
                              <a:latin typeface="Cambria Math" panose="02040503050406030204" pitchFamily="18" charset="0"/>
                            </a:rPr>
                          </m:ctrlPr>
                        </m:mPr>
                        <m:mr>
                          <m:e>
                            <m:r>
                              <m:rPr>
                                <m:brk m:alnAt="7"/>
                              </m:rPr>
                              <a:rPr lang="bg-BG" sz="2800" b="0" i="1" smtClean="0">
                                <a:latin typeface="Cambria Math" panose="02040503050406030204" pitchFamily="18" charset="0"/>
                              </a:rPr>
                              <m:t>7</m:t>
                            </m:r>
                          </m:e>
                        </m:mr>
                        <m:mr>
                          <m:e>
                            <m:r>
                              <a:rPr lang="bg-BG" sz="2800" b="0" i="1" smtClean="0">
                                <a:latin typeface="Cambria Math" panose="02040503050406030204" pitchFamily="18" charset="0"/>
                              </a:rPr>
                              <m:t>8</m:t>
                            </m:r>
                          </m:e>
                        </m:mr>
                      </m:m>
                    </m:oMath>
                  </m:oMathPara>
                </a14:m>
                <a:endParaRPr lang="bg-BG" sz="2800" dirty="0"/>
              </a:p>
            </p:txBody>
          </p:sp>
        </mc:Choice>
        <mc:Fallback xmlns="">
          <p:sp>
            <p:nvSpPr>
              <p:cNvPr id="2" name="Текстово поле 1">
                <a:extLst>
                  <a:ext uri="{FF2B5EF4-FFF2-40B4-BE49-F238E27FC236}">
                    <a16:creationId xmlns:a16="http://schemas.microsoft.com/office/drawing/2014/main" id="{83FCE8EC-2A4A-41EE-844E-76972FCD71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9183" y="3102335"/>
                <a:ext cx="819616" cy="71564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bg-BG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83064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/>
              <a:t>Поставете тактовите черти</a:t>
            </a:r>
            <a:endParaRPr lang="en-US" dirty="0"/>
          </a:p>
        </p:txBody>
      </p:sp>
      <p:pic>
        <p:nvPicPr>
          <p:cNvPr id="6" name="Контейнер за съдържание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45022" y="1825625"/>
            <a:ext cx="5901956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3227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Шаблон за нотни записи">
  <a:themeElements>
    <a:clrScheme name="Orange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Cambria">
      <a:majorFont>
        <a:latin typeface="Cambria" panose="02040503050406030204"/>
        <a:ea typeface=""/>
        <a:cs typeface=""/>
        <a:font script="Jpan" typeface="HG明朝B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mbria" panose="02040503050406030204"/>
        <a:ea typeface=""/>
        <a:cs typeface=""/>
        <a:font script="Jpan" typeface="HG明朝B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 dirty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9050"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  <a:ln>
          <a:solidFill>
            <a:schemeClr val="accent1"/>
          </a:solidFill>
        </a:ln>
      </a:spPr>
      <a:bodyPr wrap="square" rtlCol="0" anchor="ctr" anchorCtr="1">
        <a:spAutoFit/>
      </a:bodyPr>
      <a:lstStyle>
        <a:defPPr>
          <a:defRPr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_15208267_TF03460577" id="{2DA06D67-E1D7-4F15-B24E-455E76165737}" vid="{E138B7DD-E424-4471-B00A-F02895283C16}"/>
    </a:ext>
  </a:extLst>
</a:theme>
</file>

<file path=ppt/theme/theme2.xml><?xml version="1.0" encoding="utf-8"?>
<a:theme xmlns:a="http://schemas.openxmlformats.org/drawingml/2006/main" name="Тема на Office">
  <a:themeElements>
    <a:clrScheme name="Orange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Arial">
      <a:majorFont>
        <a:latin typeface="Arial" panose="020B0604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на Office">
  <a:themeElements>
    <a:clrScheme name="Orange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Arial">
      <a:majorFont>
        <a:latin typeface="Arial" panose="020B0604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Слайдове за съставяне на нотни записи</Template>
  <TotalTime>758</TotalTime>
  <Words>282</Words>
  <Application>Microsoft Office PowerPoint</Application>
  <PresentationFormat>Широк екран</PresentationFormat>
  <Paragraphs>67</Paragraphs>
  <Slides>11</Slides>
  <Notes>4</Notes>
  <HiddenSlides>0</HiddenSlides>
  <MMClips>1</MMClips>
  <ScaleCrop>false</ScaleCrop>
  <HeadingPairs>
    <vt:vector size="6" baseType="variant">
      <vt:variant>
        <vt:lpstr>Използвани шрифтове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Заглавия на слайдовете</vt:lpstr>
      </vt:variant>
      <vt:variant>
        <vt:i4>11</vt:i4>
      </vt:variant>
    </vt:vector>
  </HeadingPairs>
  <TitlesOfParts>
    <vt:vector size="18" baseType="lpstr">
      <vt:lpstr>Arial</vt:lpstr>
      <vt:lpstr>Cambria</vt:lpstr>
      <vt:lpstr>Cambria Math</vt:lpstr>
      <vt:lpstr>Century Schoolbook</vt:lpstr>
      <vt:lpstr>inherit</vt:lpstr>
      <vt:lpstr>Times New Roman</vt:lpstr>
      <vt:lpstr>Шаблон за нотни записи</vt:lpstr>
      <vt:lpstr>Песента на дробите</vt:lpstr>
      <vt:lpstr>„Музиката е удоволствие, което човешкият мозък изживява чрез броене, без човек да осъзнава, че брои.” </vt:lpstr>
      <vt:lpstr>Ритмични нотни стойности</vt:lpstr>
      <vt:lpstr>Паузи</vt:lpstr>
      <vt:lpstr>Промяна на основните нотни стойности (точкуване)</vt:lpstr>
      <vt:lpstr>Пресметнете:</vt:lpstr>
      <vt:lpstr>Размер</vt:lpstr>
      <vt:lpstr>Запишете размера</vt:lpstr>
      <vt:lpstr>Поставете тактовите черти</vt:lpstr>
      <vt:lpstr>Презентация на PowerPoint</vt:lpstr>
      <vt:lpstr>Презентация на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Песента на нотите</dc:title>
  <dc:creator>PC</dc:creator>
  <cp:lastModifiedBy>Цонка</cp:lastModifiedBy>
  <cp:revision>59</cp:revision>
  <dcterms:created xsi:type="dcterms:W3CDTF">2019-11-13T08:43:39Z</dcterms:created>
  <dcterms:modified xsi:type="dcterms:W3CDTF">2021-07-31T07:45:16Z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0x010100AA3F7D94069FF64A86F7DFF56D60E3BE</vt:lpwstr>
  </property>
  <property fmtid="{D5CDD505-2E9C-101B-9397-08002B2CF9AE}" pid="3" name="Order">
    <vt:r8>74067200</vt:r8>
  </property>
  <property fmtid="{D5CDD505-2E9C-101B-9397-08002B2CF9AE}" pid="4" name="HiddenCategoryTags">
    <vt:lpwstr/>
  </property>
  <property fmtid="{D5CDD505-2E9C-101B-9397-08002B2CF9AE}" pid="5" name="InternalTags">
    <vt:lpwstr/>
  </property>
  <property fmtid="{D5CDD505-2E9C-101B-9397-08002B2CF9AE}" pid="6" name="FeatureTags">
    <vt:lpwstr/>
  </property>
  <property fmtid="{D5CDD505-2E9C-101B-9397-08002B2CF9AE}" pid="7" name="LocalizationTags">
    <vt:lpwstr/>
  </property>
  <property fmtid="{D5CDD505-2E9C-101B-9397-08002B2CF9AE}" pid="8" name="CategoryTags">
    <vt:lpwstr/>
  </property>
  <property fmtid="{D5CDD505-2E9C-101B-9397-08002B2CF9AE}" pid="9" name="Applications">
    <vt:lpwstr/>
  </property>
  <property fmtid="{D5CDD505-2E9C-101B-9397-08002B2CF9AE}" pid="10" name="CampaignTags">
    <vt:lpwstr/>
  </property>
  <property fmtid="{D5CDD505-2E9C-101B-9397-08002B2CF9AE}" pid="11" name="ScenarioTags">
    <vt:lpwstr/>
  </property>
</Properties>
</file>