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67" r:id="rId4"/>
    <p:sldId id="270" r:id="rId5"/>
    <p:sldId id="276" r:id="rId6"/>
    <p:sldId id="277" r:id="rId7"/>
    <p:sldId id="278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BC3BC44A-DDDA-4051-B9E7-AC9B59A089BB}">
          <p14:sldIdLst>
            <p14:sldId id="256"/>
            <p14:sldId id="260"/>
            <p14:sldId id="262"/>
            <p14:sldId id="263"/>
            <p14:sldId id="264"/>
            <p14:sldId id="265"/>
            <p14:sldId id="269"/>
            <p14:sldId id="266"/>
            <p14:sldId id="261"/>
            <p14:sldId id="267"/>
            <p14:sldId id="272"/>
            <p14:sldId id="273"/>
            <p14:sldId id="268"/>
            <p14:sldId id="270"/>
            <p14:sldId id="271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95EE1-A46A-482A-83E1-49B0ED620E32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ECBB-FE94-431A-AF09-2D79F740AFF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54015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39EA25-1126-46FA-BFFF-32B21FE12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82D76B-6C59-4DAE-85FF-790756DD9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FB2215-601C-482D-A76F-9E59AA5E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943015-5214-40FE-8133-F9602AE5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8CD97-8349-4F5B-BB45-DF126DD3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628704670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288BF0-A79F-4EF4-9576-9193BA45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2A9997-1FC9-4682-9A45-D7A75D99A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B47A4A-08F7-48C7-9E0A-3AF8FADB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4FE5FC-08A1-4246-960E-CA808B9D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DBCB00-94F8-4534-9AAA-1B621207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15478928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648EAF8-AB52-44D9-AC21-48B94EC4F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DA4404-0116-4973-8CBF-0D7E232BB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C0A74E-42F5-483F-B0F9-3245BB69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C14947-89F2-4A8C-9C13-FD0D054E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9B3A95-9468-42CA-B19D-B2EFD7E0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4508081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D1F48-FC62-48AC-8AA3-1EF6B2D8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FFF7EC-E3DB-4F2B-9D9A-BCBE1D8A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02C9AB-597E-41E7-AFA1-A1CAE559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EA3C21-26E7-4130-9279-0837398E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D1CCB8-38A8-4678-A3A9-34911FAC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20991852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7EB751-22A0-415A-B037-02925C13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3C3024-3C20-4A25-883E-416228C04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A086D3-12E3-48AC-8730-455586E0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EFBD2-C69C-4510-AD77-4D0FA15E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485531-0E29-49C8-8E98-389CC75E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09535469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870AC4-0BE8-4C5D-85D3-A1849E86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7F0E9D-6A79-4957-8032-EF2E19D3D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7C7D32-B932-46AD-B186-A58C24489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23DF95-20A5-48DB-A10F-D960944F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642C66-3101-4973-BFF6-A6A13E5B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E019D0-6819-4972-9164-DE622440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79093772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B2B90-1785-43F5-BD36-7C124B64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83D61C-4F47-481E-A4D5-ED7FC46AF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D50F51-78BE-4ADF-A74E-497DA6A76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BFC7E9-4B15-48F3-8FAA-AE6D04989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2C71888-7FB0-4899-9444-E53F5C128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0498383-A5C5-43D3-AA97-A01588F5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EB8B53-36F8-4E0E-BF48-47721F41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FC6CD58-0BA8-4FD6-8398-806BDEDB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5791211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6FC25-9FF4-4A86-AEC2-D6CC3BC3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8E8DD3C-E170-4380-8C96-C5E6CA84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3CB093-D68A-401D-94C4-DAF77AE5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883A06-D02E-4A61-83BE-26F2D9C5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82568667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8F818E-CF69-4669-A6B5-FAFF354C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82D104-B812-47D7-95ED-C5745BBA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1C0488-D4D4-49BA-90F0-24609EAF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76571325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807077-AA86-4338-AF24-E1AD1FD0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0EB8E6-922F-4E2F-AF71-A6EA2D87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E11D9A-DE22-4444-9AB3-68133284C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9F039-12C9-4320-875C-89B1E3B1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AE2C38-7401-40F1-87FF-36BDDD49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508EB3-3738-47BD-A2F3-FC72A0AF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847578003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F53B24-1A2E-47F5-8CB5-9429A5BC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BA9C2A-6069-415E-BB4B-809BB444C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0072CB-448D-49C6-A400-0C46922B1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725B99-8187-4557-93FE-F7D49EE6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74C8D8-F423-483C-A220-B3591436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AA650D-B55F-490A-8666-A7D4805C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77584083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C3F9707-D294-4854-9F5D-DBB6AB5F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917016-00E6-4713-9559-5F812E7F4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6B8C54-FF4D-4449-8BCB-AD7AADF12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CB4B-000C-44D6-B741-54409D4D9877}" type="datetimeFigureOut">
              <a:rPr lang="bg-BG" smtClean="0"/>
              <a:pPr/>
              <a:t>14.3.2020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928FEB-9833-4424-A8B1-791E25506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169900-65CD-4B22-8529-03010D81D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FB07D-D1B6-47C7-A0F6-560F14612B4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029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C0CDF-81C6-4185-9AAD-184D87C92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1FE0230-0F03-4426-8219-EFC00A743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i="1" dirty="0"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en-GB" sz="3200" b="1" i="1" dirty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CLIL: METHODOLOGY &amp; LANGUAGE FOR TEACHERS WHO TEACH </a:t>
            </a:r>
            <a:r>
              <a:rPr lang="en-US" sz="3200" b="1" i="1" dirty="0" smtClean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HUMANITIES</a:t>
            </a:r>
            <a:r>
              <a:rPr lang="en-GB" sz="3200" b="1" i="1" dirty="0" smtClean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  </a:t>
            </a:r>
            <a:r>
              <a:rPr lang="en-GB" sz="3200" b="1" i="1" dirty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“Bilingually” in </a:t>
            </a:r>
            <a:r>
              <a:rPr lang="en-GB" sz="3200" b="1" i="1" dirty="0" smtClean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English</a:t>
            </a:r>
            <a:endParaRPr lang="bg-BG" sz="3200" b="1" i="1" dirty="0">
              <a:latin typeface="+mj-lt"/>
              <a:ea typeface="+mj-ea"/>
              <a:cs typeface="Calibri" panose="020F0502020204030204" pitchFamily="34" charset="0"/>
            </a:endParaRPr>
          </a:p>
          <a:p>
            <a:r>
              <a:rPr lang="en-GB" sz="3200" b="1" i="1" dirty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	</a:t>
            </a:r>
            <a:r>
              <a:rPr lang="en-GB" sz="3200" b="1" i="1" dirty="0" smtClean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CAMBRIDGE: </a:t>
            </a:r>
            <a:r>
              <a:rPr lang="en-GB" sz="3200" b="1" i="1" dirty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SUNDAY 11 </a:t>
            </a:r>
            <a:r>
              <a:rPr lang="en-GB" sz="3200" b="1" i="1" dirty="0" smtClean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AUGUST - SUNDAY </a:t>
            </a:r>
            <a:r>
              <a:rPr lang="en-GB" sz="3200" b="1" i="1" dirty="0">
                <a:latin typeface="Berlin Sans FB Demi" panose="020E0802020502020306" pitchFamily="34" charset="0"/>
                <a:ea typeface="+mj-ea"/>
                <a:cs typeface="Calibri" panose="020F0502020204030204" pitchFamily="34" charset="0"/>
              </a:rPr>
              <a:t>25 AUGUST </a:t>
            </a:r>
            <a:r>
              <a:rPr lang="en-GB" sz="3200" b="1" i="1" dirty="0" smtClean="0">
                <a:latin typeface="Berlin Sans FB Demi" panose="020E0802020502020306" pitchFamily="34" charset="0"/>
                <a:cs typeface="Calibri" panose="020F0502020204030204" pitchFamily="34" charset="0"/>
              </a:rPr>
              <a:t>2019</a:t>
            </a:r>
            <a:endParaRPr lang="bg-BG" sz="3200" b="1" i="1" dirty="0">
              <a:latin typeface="+mj-lt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814102"/>
            <a:ext cx="7048500" cy="2558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10789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IMG_20190822_160005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298"/>
            <a:ext cx="4419600" cy="6073261"/>
          </a:xfrm>
          <a:prstGeom prst="rect">
            <a:avLst/>
          </a:prstGeom>
        </p:spPr>
      </p:pic>
      <p:pic>
        <p:nvPicPr>
          <p:cNvPr id="4" name="Картина 3" descr="IMG_20190812_152254241_H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2426"/>
            <a:ext cx="7848600" cy="610313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IMG_20190823_133414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132"/>
            <a:ext cx="4419600" cy="5886450"/>
          </a:xfrm>
          <a:prstGeom prst="rect">
            <a:avLst/>
          </a:prstGeom>
        </p:spPr>
      </p:pic>
      <p:pic>
        <p:nvPicPr>
          <p:cNvPr id="4" name="Картина 3" descr="IMG_20190820_1348545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75" y="389106"/>
            <a:ext cx="7251970" cy="583659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IMG_20190824_101921995_H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85775"/>
            <a:ext cx="7848600" cy="58864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 descr="IMG_20190824_111103468_H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132"/>
            <a:ext cx="4419600" cy="5886450"/>
          </a:xfrm>
          <a:prstGeom prst="rect">
            <a:avLst/>
          </a:prstGeom>
        </p:spPr>
      </p:pic>
      <p:pic>
        <p:nvPicPr>
          <p:cNvPr id="4" name="Картина 3" descr="IMG_20190817_120559652_H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71767"/>
            <a:ext cx="7848600" cy="58864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IMG_20190824_122301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56" y="389950"/>
            <a:ext cx="4526604" cy="6028968"/>
          </a:xfrm>
          <a:prstGeom prst="rect">
            <a:avLst/>
          </a:prstGeom>
        </p:spPr>
      </p:pic>
      <p:pic>
        <p:nvPicPr>
          <p:cNvPr id="5" name="Картина 4" descr="IMG_20190824_104311635_H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370342"/>
            <a:ext cx="4572974" cy="609072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received_46676185750057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70" y="466321"/>
            <a:ext cx="7848600" cy="58864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68262351_652493278589521_901533506526091673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87175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857250"/>
            <a:ext cx="6858000" cy="5143500"/>
          </a:xfrm>
          <a:prstGeom prst="rect">
            <a:avLst/>
          </a:prstGeom>
        </p:spPr>
      </p:pic>
      <p:pic>
        <p:nvPicPr>
          <p:cNvPr id="3" name="Картина 2" descr="received_13860168315831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554" y="1"/>
            <a:ext cx="5149048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6291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received_3512003258195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08" y="518160"/>
            <a:ext cx="4549336" cy="573024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640080"/>
            <a:ext cx="6873240" cy="54711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IMG_20190819_152933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85775"/>
            <a:ext cx="7848600" cy="5886450"/>
          </a:xfrm>
          <a:prstGeom prst="rect">
            <a:avLst/>
          </a:prstGeom>
        </p:spPr>
      </p:pic>
      <p:pic>
        <p:nvPicPr>
          <p:cNvPr id="4" name="Картина 3" descr="IMG_20190821_1456583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485775"/>
            <a:ext cx="7848600" cy="5886450"/>
          </a:xfrm>
          <a:prstGeom prst="rect">
            <a:avLst/>
          </a:prstGeom>
        </p:spPr>
      </p:pic>
      <p:pic>
        <p:nvPicPr>
          <p:cNvPr id="5" name="Картина 4" descr="IMG_20190822_1155380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485775"/>
            <a:ext cx="7848600" cy="58864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IMG_20190819_152933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85775"/>
            <a:ext cx="7848600" cy="58864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56570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IMG_20190817_120407586_H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80" y="0"/>
            <a:ext cx="5149049" cy="6858000"/>
          </a:xfrm>
          <a:prstGeom prst="rect">
            <a:avLst/>
          </a:prstGeom>
        </p:spPr>
      </p:pic>
      <p:pic>
        <p:nvPicPr>
          <p:cNvPr id="5" name="Картина 4" descr="IMG_20190824_135019020_H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08" y="0"/>
            <a:ext cx="5149049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</Words>
  <Application>Microsoft Office PowerPoint</Application>
  <PresentationFormat>По избор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Office Theme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SOHO</dc:creator>
  <cp:lastModifiedBy>Vidin</cp:lastModifiedBy>
  <cp:revision>19</cp:revision>
  <dcterms:created xsi:type="dcterms:W3CDTF">2018-09-19T07:59:53Z</dcterms:created>
  <dcterms:modified xsi:type="dcterms:W3CDTF">2020-03-14T10:59:14Z</dcterms:modified>
</cp:coreProperties>
</file>