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bg-BG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err="1"/>
              <a:t>Редакт</a:t>
            </a:r>
            <a:r>
              <a:rPr lang="bg-BG" noProof="0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noProof="0" dirty="0"/>
              <a:t>Редактиране на стиловете на текста в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E3980769-E391-408D-9358-99DFE81227A0}" type="datetimeFigureOut">
              <a:rPr lang="bg-BG" smtClean="0"/>
              <a:t>8.5.2018 г.</a:t>
            </a:fld>
            <a:endParaRPr lang="bg-BG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0FE511C-0134-4D43-A1A1-FDD54B46767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Забележителностите в Турция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54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Синята джамия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6 минарета и </a:t>
            </a:r>
            <a:r>
              <a:rPr lang="ru-RU" dirty="0" err="1"/>
              <a:t>удивителна</a:t>
            </a:r>
            <a:r>
              <a:rPr lang="ru-RU" dirty="0"/>
              <a:t> архитектура, </a:t>
            </a:r>
            <a:r>
              <a:rPr lang="ru-RU" dirty="0" err="1"/>
              <a:t>джамията</a:t>
            </a:r>
            <a:r>
              <a:rPr lang="ru-RU" dirty="0"/>
              <a:t> Султан Ахмед, </a:t>
            </a:r>
            <a:r>
              <a:rPr lang="ru-RU" dirty="0" err="1"/>
              <a:t>наричана</a:t>
            </a:r>
            <a:r>
              <a:rPr lang="ru-RU" dirty="0"/>
              <a:t> още </a:t>
            </a:r>
            <a:r>
              <a:rPr lang="ru-RU" dirty="0" err="1"/>
              <a:t>Синята</a:t>
            </a:r>
            <a:r>
              <a:rPr lang="ru-RU" dirty="0"/>
              <a:t> </a:t>
            </a:r>
            <a:r>
              <a:rPr lang="ru-RU" dirty="0" err="1"/>
              <a:t>джамия</a:t>
            </a:r>
            <a:r>
              <a:rPr lang="ru-RU" dirty="0"/>
              <a:t>, в </a:t>
            </a:r>
            <a:r>
              <a:rPr lang="ru-RU" dirty="0" err="1"/>
              <a:t>Истанбул</a:t>
            </a:r>
            <a:r>
              <a:rPr lang="ru-RU" dirty="0"/>
              <a:t> е </a:t>
            </a:r>
            <a:r>
              <a:rPr lang="ru-RU" dirty="0" err="1"/>
              <a:t>изключително</a:t>
            </a:r>
            <a:r>
              <a:rPr lang="ru-RU" dirty="0"/>
              <a:t> </a:t>
            </a:r>
            <a:r>
              <a:rPr lang="ru-RU" dirty="0" err="1"/>
              <a:t>впечатляваща</a:t>
            </a:r>
            <a:r>
              <a:rPr lang="ru-RU" dirty="0"/>
              <a:t> </a:t>
            </a:r>
            <a:r>
              <a:rPr lang="ru-RU" dirty="0" err="1"/>
              <a:t>гледка</a:t>
            </a:r>
            <a:r>
              <a:rPr lang="ru-RU" dirty="0"/>
              <a:t>. Въпреки че все още е </a:t>
            </a:r>
            <a:r>
              <a:rPr lang="ru-RU" dirty="0" err="1"/>
              <a:t>действаща</a:t>
            </a:r>
            <a:r>
              <a:rPr lang="ru-RU" dirty="0"/>
              <a:t> </a:t>
            </a:r>
            <a:r>
              <a:rPr lang="ru-RU" dirty="0" err="1"/>
              <a:t>джамия</a:t>
            </a:r>
            <a:r>
              <a:rPr lang="ru-RU" dirty="0"/>
              <a:t>, </a:t>
            </a:r>
            <a:r>
              <a:rPr lang="ru-RU" dirty="0" err="1"/>
              <a:t>тя</a:t>
            </a:r>
            <a:r>
              <a:rPr lang="ru-RU" dirty="0"/>
              <a:t> е и </a:t>
            </a:r>
            <a:r>
              <a:rPr lang="ru-RU" dirty="0" err="1"/>
              <a:t>едно</a:t>
            </a:r>
            <a:r>
              <a:rPr lang="ru-RU" dirty="0"/>
              <a:t> от най-</a:t>
            </a:r>
            <a:r>
              <a:rPr lang="ru-RU" dirty="0" err="1"/>
              <a:t>популярните</a:t>
            </a:r>
            <a:r>
              <a:rPr lang="ru-RU" dirty="0"/>
              <a:t> </a:t>
            </a:r>
            <a:r>
              <a:rPr lang="ru-RU" dirty="0" err="1"/>
              <a:t>туристически</a:t>
            </a:r>
            <a:r>
              <a:rPr lang="ru-RU" dirty="0"/>
              <a:t> места в </a:t>
            </a:r>
            <a:r>
              <a:rPr lang="ru-RU" dirty="0" err="1"/>
              <a:t>Истанбул</a:t>
            </a:r>
            <a:r>
              <a:rPr lang="ru-RU" dirty="0"/>
              <a:t>. Построена е между 1609 и 1616 г. и е не </a:t>
            </a:r>
            <a:r>
              <a:rPr lang="ru-RU" dirty="0" err="1"/>
              <a:t>по-малко</a:t>
            </a:r>
            <a:r>
              <a:rPr lang="ru-RU" dirty="0"/>
              <a:t> </a:t>
            </a:r>
            <a:r>
              <a:rPr lang="ru-RU" dirty="0" err="1"/>
              <a:t>въздействаща</a:t>
            </a:r>
            <a:r>
              <a:rPr lang="ru-RU" dirty="0"/>
              <a:t> и </a:t>
            </a:r>
            <a:r>
              <a:rPr lang="ru-RU" dirty="0" err="1"/>
              <a:t>отвътре</a:t>
            </a:r>
            <a:r>
              <a:rPr lang="ru-RU" dirty="0"/>
              <a:t> – </a:t>
            </a:r>
            <a:r>
              <a:rPr lang="ru-RU" dirty="0" err="1"/>
              <a:t>високият</a:t>
            </a:r>
            <a:r>
              <a:rPr lang="ru-RU" dirty="0"/>
              <a:t> й </a:t>
            </a:r>
            <a:r>
              <a:rPr lang="ru-RU" dirty="0" err="1"/>
              <a:t>таван</a:t>
            </a:r>
            <a:r>
              <a:rPr lang="ru-RU" dirty="0"/>
              <a:t> е облицован с 20 000 сини </a:t>
            </a:r>
            <a:r>
              <a:rPr lang="ru-RU" dirty="0" err="1"/>
              <a:t>плочки</a:t>
            </a:r>
            <a:r>
              <a:rPr lang="ru-RU" dirty="0"/>
              <a:t> с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, </a:t>
            </a:r>
            <a:r>
              <a:rPr lang="ru-RU" dirty="0" err="1"/>
              <a:t>откъдето</a:t>
            </a:r>
            <a:r>
              <a:rPr lang="ru-RU" dirty="0"/>
              <a:t> </a:t>
            </a:r>
            <a:r>
              <a:rPr lang="ru-RU" dirty="0" err="1"/>
              <a:t>идва</a:t>
            </a:r>
            <a:r>
              <a:rPr lang="ru-RU" dirty="0"/>
              <a:t> и </a:t>
            </a:r>
            <a:r>
              <a:rPr lang="ru-RU" dirty="0" err="1"/>
              <a:t>популярното</a:t>
            </a:r>
            <a:r>
              <a:rPr lang="ru-RU" dirty="0"/>
              <a:t> прозвище „</a:t>
            </a:r>
            <a:r>
              <a:rPr lang="ru-RU" dirty="0" err="1"/>
              <a:t>Синята</a:t>
            </a:r>
            <a:r>
              <a:rPr lang="ru-RU" dirty="0"/>
              <a:t> </a:t>
            </a:r>
            <a:r>
              <a:rPr lang="ru-RU" dirty="0" err="1"/>
              <a:t>джамия</a:t>
            </a:r>
            <a:r>
              <a:rPr lang="ru-RU" dirty="0"/>
              <a:t>“.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20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blue_mos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"/>
            <a:ext cx="9144000" cy="684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Олудениз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Олудениз</a:t>
            </a:r>
            <a:r>
              <a:rPr lang="ru-RU" dirty="0"/>
              <a:t> е </a:t>
            </a:r>
            <a:r>
              <a:rPr lang="ru-RU" dirty="0" err="1"/>
              <a:t>малко</a:t>
            </a:r>
            <a:r>
              <a:rPr lang="ru-RU" dirty="0"/>
              <a:t> населено място, </a:t>
            </a:r>
            <a:r>
              <a:rPr lang="ru-RU" dirty="0" err="1"/>
              <a:t>разположено</a:t>
            </a:r>
            <a:r>
              <a:rPr lang="ru-RU" dirty="0"/>
              <a:t> на </a:t>
            </a:r>
            <a:r>
              <a:rPr lang="ru-RU" dirty="0" err="1"/>
              <a:t>югозападното</a:t>
            </a:r>
            <a:r>
              <a:rPr lang="ru-RU" dirty="0"/>
              <a:t> </a:t>
            </a:r>
            <a:r>
              <a:rPr lang="ru-RU" dirty="0" err="1"/>
              <a:t>крайбрежие</a:t>
            </a:r>
            <a:r>
              <a:rPr lang="ru-RU" dirty="0"/>
              <a:t> на </a:t>
            </a:r>
            <a:r>
              <a:rPr lang="ru-RU" dirty="0" err="1"/>
              <a:t>Егейско</a:t>
            </a:r>
            <a:r>
              <a:rPr lang="ru-RU" dirty="0"/>
              <a:t> море,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разполага</a:t>
            </a:r>
            <a:r>
              <a:rPr lang="ru-RU" dirty="0"/>
              <a:t> с уединен </a:t>
            </a:r>
            <a:r>
              <a:rPr lang="ru-RU" dirty="0" err="1"/>
              <a:t>пясъчен</a:t>
            </a:r>
            <a:r>
              <a:rPr lang="ru-RU" dirty="0"/>
              <a:t> залив на синя лагуна – един от най-</a:t>
            </a:r>
            <a:r>
              <a:rPr lang="ru-RU" dirty="0" err="1"/>
              <a:t>сниманите</a:t>
            </a:r>
            <a:r>
              <a:rPr lang="ru-RU" dirty="0"/>
              <a:t> </a:t>
            </a:r>
            <a:r>
              <a:rPr lang="ru-RU" dirty="0" err="1"/>
              <a:t>плажове</a:t>
            </a:r>
            <a:r>
              <a:rPr lang="ru-RU" dirty="0"/>
              <a:t> на </a:t>
            </a:r>
            <a:r>
              <a:rPr lang="ru-RU" dirty="0" err="1"/>
              <a:t>Средиземно</a:t>
            </a:r>
            <a:r>
              <a:rPr lang="ru-RU" dirty="0"/>
              <a:t> море. И </a:t>
            </a:r>
            <a:r>
              <a:rPr lang="ru-RU" dirty="0" err="1"/>
              <a:t>това</a:t>
            </a:r>
            <a:r>
              <a:rPr lang="ru-RU" dirty="0"/>
              <a:t> не е случайно: </a:t>
            </a:r>
            <a:r>
              <a:rPr lang="ru-RU" dirty="0" err="1"/>
              <a:t>водата</a:t>
            </a:r>
            <a:r>
              <a:rPr lang="ru-RU" dirty="0"/>
              <a:t> там е с </a:t>
            </a:r>
            <a:r>
              <a:rPr lang="ru-RU" dirty="0" err="1"/>
              <a:t>удивително</a:t>
            </a:r>
            <a:r>
              <a:rPr lang="ru-RU" dirty="0"/>
              <a:t> </a:t>
            </a:r>
            <a:r>
              <a:rPr lang="ru-RU" dirty="0" err="1"/>
              <a:t>тюркоазен</a:t>
            </a:r>
            <a:r>
              <a:rPr lang="ru-RU" dirty="0"/>
              <a:t> </a:t>
            </a:r>
            <a:r>
              <a:rPr lang="ru-RU" dirty="0" err="1"/>
              <a:t>цвят</a:t>
            </a:r>
            <a:r>
              <a:rPr lang="ru-RU" dirty="0"/>
              <a:t>. </a:t>
            </a:r>
            <a:r>
              <a:rPr lang="ru-RU" dirty="0" err="1"/>
              <a:t>Районът</a:t>
            </a:r>
            <a:r>
              <a:rPr lang="ru-RU" dirty="0"/>
              <a:t> </a:t>
            </a:r>
            <a:r>
              <a:rPr lang="ru-RU" dirty="0" err="1"/>
              <a:t>предлага</a:t>
            </a:r>
            <a:r>
              <a:rPr lang="ru-RU" dirty="0"/>
              <a:t> </a:t>
            </a:r>
            <a:r>
              <a:rPr lang="ru-RU" dirty="0" err="1"/>
              <a:t>уникални</a:t>
            </a:r>
            <a:r>
              <a:rPr lang="ru-RU" dirty="0"/>
              <a:t> </a:t>
            </a:r>
            <a:r>
              <a:rPr lang="ru-RU" dirty="0" err="1"/>
              <a:t>панорамни</a:t>
            </a:r>
            <a:r>
              <a:rPr lang="ru-RU" dirty="0"/>
              <a:t> </a:t>
            </a:r>
            <a:r>
              <a:rPr lang="ru-RU" dirty="0" err="1"/>
              <a:t>гледки</a:t>
            </a:r>
            <a:r>
              <a:rPr lang="ru-RU" dirty="0"/>
              <a:t>, </a:t>
            </a:r>
            <a:r>
              <a:rPr lang="ru-RU" dirty="0" err="1"/>
              <a:t>затова</a:t>
            </a:r>
            <a:r>
              <a:rPr lang="ru-RU" dirty="0"/>
              <a:t> е известен и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от най-</a:t>
            </a:r>
            <a:r>
              <a:rPr lang="ru-RU" dirty="0" err="1"/>
              <a:t>добрите</a:t>
            </a:r>
            <a:r>
              <a:rPr lang="ru-RU" dirty="0"/>
              <a:t> места в света за </a:t>
            </a:r>
            <a:r>
              <a:rPr lang="ru-RU" dirty="0" err="1"/>
              <a:t>летене</a:t>
            </a:r>
            <a:r>
              <a:rPr lang="ru-RU" dirty="0"/>
              <a:t> с </a:t>
            </a:r>
            <a:r>
              <a:rPr lang="ru-RU" dirty="0" err="1"/>
              <a:t>парапланер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21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ludeniz-lagoon-oluden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9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Топкапъ</a:t>
            </a:r>
            <a:r>
              <a:rPr lang="bg-BG" dirty="0" smtClean="0"/>
              <a:t> Сарай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искате</a:t>
            </a:r>
            <a:r>
              <a:rPr lang="ru-RU" dirty="0"/>
              <a:t> да </a:t>
            </a:r>
            <a:r>
              <a:rPr lang="ru-RU" dirty="0" err="1"/>
              <a:t>надникнете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великолепния</a:t>
            </a:r>
            <a:r>
              <a:rPr lang="ru-RU" dirty="0"/>
              <a:t> и </a:t>
            </a:r>
            <a:r>
              <a:rPr lang="ru-RU" dirty="0" err="1"/>
              <a:t>пищен</a:t>
            </a:r>
            <a:r>
              <a:rPr lang="ru-RU" dirty="0"/>
              <a:t> свят на </a:t>
            </a:r>
            <a:r>
              <a:rPr lang="ru-RU" dirty="0" err="1"/>
              <a:t>султаните</a:t>
            </a:r>
            <a:r>
              <a:rPr lang="ru-RU" dirty="0"/>
              <a:t>, то </a:t>
            </a:r>
            <a:r>
              <a:rPr lang="ru-RU" dirty="0" err="1"/>
              <a:t>посещението</a:t>
            </a:r>
            <a:r>
              <a:rPr lang="ru-RU" dirty="0"/>
              <a:t> на </a:t>
            </a:r>
            <a:r>
              <a:rPr lang="ru-RU" dirty="0" err="1"/>
              <a:t>Топкапъ</a:t>
            </a:r>
            <a:r>
              <a:rPr lang="ru-RU" dirty="0"/>
              <a:t> сарай в </a:t>
            </a:r>
            <a:r>
              <a:rPr lang="ru-RU" dirty="0" err="1"/>
              <a:t>Истанбул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предостави</a:t>
            </a:r>
            <a:r>
              <a:rPr lang="ru-RU" dirty="0"/>
              <a:t>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възможност</a:t>
            </a:r>
            <a:r>
              <a:rPr lang="ru-RU" dirty="0"/>
              <a:t>. </a:t>
            </a:r>
            <a:r>
              <a:rPr lang="ru-RU" dirty="0" err="1"/>
              <a:t>Дворецът</a:t>
            </a:r>
            <a:r>
              <a:rPr lang="ru-RU" dirty="0"/>
              <a:t> с великолепна </a:t>
            </a:r>
            <a:r>
              <a:rPr lang="ru-RU" dirty="0" err="1"/>
              <a:t>гледка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Босфора </a:t>
            </a:r>
            <a:r>
              <a:rPr lang="ru-RU" dirty="0" err="1"/>
              <a:t>днес</a:t>
            </a:r>
            <a:r>
              <a:rPr lang="ru-RU" dirty="0"/>
              <a:t> е музей, но близо 400 </a:t>
            </a:r>
            <a:r>
              <a:rPr lang="ru-RU" dirty="0" err="1"/>
              <a:t>години</a:t>
            </a:r>
            <a:r>
              <a:rPr lang="ru-RU" dirty="0"/>
              <a:t> е бил </a:t>
            </a:r>
            <a:r>
              <a:rPr lang="ru-RU" dirty="0" err="1"/>
              <a:t>мястото</a:t>
            </a:r>
            <a:r>
              <a:rPr lang="ru-RU" dirty="0"/>
              <a:t>, в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османските</a:t>
            </a:r>
            <a:r>
              <a:rPr lang="ru-RU" dirty="0"/>
              <a:t> владетели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живеели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проектирали</a:t>
            </a:r>
            <a:r>
              <a:rPr lang="ru-RU" dirty="0"/>
              <a:t> и </a:t>
            </a:r>
            <a:r>
              <a:rPr lang="ru-RU" dirty="0" err="1"/>
              <a:t>изграждали</a:t>
            </a:r>
            <a:r>
              <a:rPr lang="ru-RU" dirty="0"/>
              <a:t> </a:t>
            </a:r>
            <a:r>
              <a:rPr lang="ru-RU" dirty="0" err="1"/>
              <a:t>могъщата</a:t>
            </a:r>
            <a:r>
              <a:rPr lang="ru-RU" dirty="0"/>
              <a:t> си империя. </a:t>
            </a:r>
            <a:r>
              <a:rPr lang="ru-RU" dirty="0" err="1"/>
              <a:t>Красивият</a:t>
            </a:r>
            <a:r>
              <a:rPr lang="ru-RU" dirty="0"/>
              <a:t> и живописен </a:t>
            </a:r>
            <a:r>
              <a:rPr lang="ru-RU" dirty="0" err="1"/>
              <a:t>интериор</a:t>
            </a:r>
            <a:r>
              <a:rPr lang="ru-RU" dirty="0"/>
              <a:t>, </a:t>
            </a:r>
            <a:r>
              <a:rPr lang="ru-RU" dirty="0" err="1"/>
              <a:t>стенните</a:t>
            </a:r>
            <a:r>
              <a:rPr lang="ru-RU" dirty="0"/>
              <a:t> украшения и </a:t>
            </a:r>
            <a:r>
              <a:rPr lang="ru-RU" dirty="0" err="1"/>
              <a:t>различните</a:t>
            </a:r>
            <a:r>
              <a:rPr lang="ru-RU" dirty="0"/>
              <a:t> </a:t>
            </a:r>
            <a:r>
              <a:rPr lang="ru-RU" dirty="0" err="1"/>
              <a:t>колекции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пренесат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времената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империята</a:t>
            </a:r>
            <a:r>
              <a:rPr lang="ru-RU" dirty="0"/>
              <a:t> е била в </a:t>
            </a:r>
            <a:r>
              <a:rPr lang="ru-RU" dirty="0" err="1"/>
              <a:t>разцвета</a:t>
            </a:r>
            <a:r>
              <a:rPr lang="ru-RU" dirty="0"/>
              <a:t> си.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43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kapi-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80"/>
            <a:ext cx="9144000" cy="687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Манастирът </a:t>
            </a:r>
            <a:r>
              <a:rPr lang="bg-BG" dirty="0" err="1" smtClean="0"/>
              <a:t>Сумела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Един от най-старите </a:t>
            </a:r>
            <a:r>
              <a:rPr lang="ru-RU" dirty="0" err="1"/>
              <a:t>християнски</a:t>
            </a:r>
            <a:r>
              <a:rPr lang="ru-RU" dirty="0"/>
              <a:t> </a:t>
            </a:r>
            <a:r>
              <a:rPr lang="ru-RU" dirty="0" err="1"/>
              <a:t>храмове</a:t>
            </a:r>
            <a:r>
              <a:rPr lang="ru-RU" dirty="0"/>
              <a:t> в света, </a:t>
            </a:r>
            <a:r>
              <a:rPr lang="ru-RU" dirty="0" err="1"/>
              <a:t>скалният</a:t>
            </a:r>
            <a:r>
              <a:rPr lang="ru-RU" dirty="0"/>
              <a:t> </a:t>
            </a:r>
            <a:r>
              <a:rPr lang="ru-RU" dirty="0" err="1"/>
              <a:t>манастир</a:t>
            </a:r>
            <a:r>
              <a:rPr lang="ru-RU" dirty="0"/>
              <a:t> Сумела в живописна </a:t>
            </a:r>
            <a:r>
              <a:rPr lang="ru-RU" dirty="0" err="1"/>
              <a:t>хълмиста</a:t>
            </a:r>
            <a:r>
              <a:rPr lang="ru-RU" dirty="0"/>
              <a:t> </a:t>
            </a:r>
            <a:r>
              <a:rPr lang="ru-RU" dirty="0" err="1"/>
              <a:t>област</a:t>
            </a:r>
            <a:r>
              <a:rPr lang="ru-RU" dirty="0"/>
              <a:t> в </a:t>
            </a:r>
            <a:r>
              <a:rPr lang="ru-RU" dirty="0" err="1"/>
              <a:t>Трабзон</a:t>
            </a:r>
            <a:r>
              <a:rPr lang="ru-RU" dirty="0"/>
              <a:t> е топ </a:t>
            </a:r>
            <a:r>
              <a:rPr lang="ru-RU" dirty="0" err="1"/>
              <a:t>атракция</a:t>
            </a:r>
            <a:r>
              <a:rPr lang="ru-RU" dirty="0"/>
              <a:t> по </a:t>
            </a:r>
            <a:r>
              <a:rPr lang="ru-RU" dirty="0" err="1"/>
              <a:t>Черноморското</a:t>
            </a:r>
            <a:r>
              <a:rPr lang="ru-RU" dirty="0"/>
              <a:t> </a:t>
            </a:r>
            <a:r>
              <a:rPr lang="ru-RU" dirty="0" err="1"/>
              <a:t>крайбрежие</a:t>
            </a:r>
            <a:r>
              <a:rPr lang="ru-RU" dirty="0"/>
              <a:t> на Турция. </a:t>
            </a:r>
            <a:r>
              <a:rPr lang="ru-RU" dirty="0" err="1"/>
              <a:t>Ако</a:t>
            </a:r>
            <a:r>
              <a:rPr lang="ru-RU" dirty="0"/>
              <a:t> решите да посетите </a:t>
            </a:r>
            <a:r>
              <a:rPr lang="ru-RU" dirty="0" err="1"/>
              <a:t>североизточната</a:t>
            </a:r>
            <a:r>
              <a:rPr lang="ru-RU" dirty="0"/>
              <a:t> част на </a:t>
            </a:r>
            <a:r>
              <a:rPr lang="ru-RU" dirty="0" err="1"/>
              <a:t>страната</a:t>
            </a:r>
            <a:r>
              <a:rPr lang="ru-RU" dirty="0"/>
              <a:t>, то </a:t>
            </a:r>
            <a:r>
              <a:rPr lang="ru-RU" dirty="0" err="1"/>
              <a:t>задължително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посетите </a:t>
            </a:r>
            <a:r>
              <a:rPr lang="ru-RU" dirty="0" err="1"/>
              <a:t>това</a:t>
            </a:r>
            <a:r>
              <a:rPr lang="ru-RU" dirty="0"/>
              <a:t> място с важно </a:t>
            </a:r>
            <a:r>
              <a:rPr lang="ru-RU" dirty="0" err="1"/>
              <a:t>историческо</a:t>
            </a:r>
            <a:r>
              <a:rPr lang="ru-RU" dirty="0"/>
              <a:t> и духовно значение. </a:t>
            </a:r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манастирът</a:t>
            </a:r>
            <a:r>
              <a:rPr lang="ru-RU" dirty="0"/>
              <a:t> е </a:t>
            </a:r>
            <a:r>
              <a:rPr lang="ru-RU" dirty="0" err="1"/>
              <a:t>реставриран</a:t>
            </a:r>
            <a:r>
              <a:rPr lang="ru-RU" dirty="0"/>
              <a:t> и </a:t>
            </a:r>
            <a:r>
              <a:rPr lang="ru-RU" dirty="0" err="1"/>
              <a:t>въпреки</a:t>
            </a:r>
            <a:r>
              <a:rPr lang="ru-RU" dirty="0"/>
              <a:t> че вече не е </a:t>
            </a:r>
            <a:r>
              <a:rPr lang="ru-RU" dirty="0" err="1"/>
              <a:t>действащ</a:t>
            </a:r>
            <a:r>
              <a:rPr lang="ru-RU" dirty="0"/>
              <a:t>, </a:t>
            </a:r>
            <a:r>
              <a:rPr lang="ru-RU" dirty="0" err="1"/>
              <a:t>интериорът</a:t>
            </a:r>
            <a:r>
              <a:rPr lang="ru-RU" dirty="0"/>
              <a:t> с </a:t>
            </a:r>
            <a:r>
              <a:rPr lang="ru-RU" dirty="0" err="1"/>
              <a:t>красиви</a:t>
            </a:r>
            <a:r>
              <a:rPr lang="ru-RU" dirty="0"/>
              <a:t> фрески </a:t>
            </a:r>
            <a:r>
              <a:rPr lang="ru-RU" dirty="0" err="1"/>
              <a:t>няма</a:t>
            </a:r>
            <a:r>
              <a:rPr lang="ru-RU" dirty="0"/>
              <a:t> как да не </a:t>
            </a:r>
            <a:r>
              <a:rPr lang="ru-RU" dirty="0" err="1"/>
              <a:t>ви</a:t>
            </a:r>
            <a:r>
              <a:rPr lang="ru-RU" dirty="0"/>
              <a:t> впечатли.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428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mela-monas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Немрут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малко</a:t>
            </a:r>
            <a:r>
              <a:rPr lang="ru-RU" dirty="0"/>
              <a:t> над 2000 метра, </a:t>
            </a:r>
            <a:r>
              <a:rPr lang="ru-RU" dirty="0" err="1"/>
              <a:t>планината</a:t>
            </a:r>
            <a:r>
              <a:rPr lang="ru-RU" dirty="0"/>
              <a:t> </a:t>
            </a:r>
            <a:r>
              <a:rPr lang="ru-RU" dirty="0" err="1"/>
              <a:t>Немрут</a:t>
            </a:r>
            <a:r>
              <a:rPr lang="ru-RU" dirty="0"/>
              <a:t> се </a:t>
            </a:r>
            <a:r>
              <a:rPr lang="ru-RU" dirty="0" err="1"/>
              <a:t>намира</a:t>
            </a:r>
            <a:r>
              <a:rPr lang="ru-RU" dirty="0"/>
              <a:t> в </a:t>
            </a:r>
            <a:r>
              <a:rPr lang="ru-RU" dirty="0" err="1"/>
              <a:t>югоизточна</a:t>
            </a:r>
            <a:r>
              <a:rPr lang="ru-RU" dirty="0"/>
              <a:t> Турция. На </a:t>
            </a:r>
            <a:r>
              <a:rPr lang="ru-RU" dirty="0" err="1"/>
              <a:t>върха</a:t>
            </a:r>
            <a:r>
              <a:rPr lang="ru-RU" dirty="0"/>
              <a:t> й </a:t>
            </a:r>
            <a:r>
              <a:rPr lang="ru-RU" dirty="0" err="1"/>
              <a:t>през</a:t>
            </a:r>
            <a:r>
              <a:rPr lang="ru-RU" dirty="0"/>
              <a:t> 62 г. пр. Хр. </a:t>
            </a:r>
            <a:r>
              <a:rPr lang="ru-RU" dirty="0" err="1"/>
              <a:t>Цар</a:t>
            </a:r>
            <a:r>
              <a:rPr lang="ru-RU" dirty="0"/>
              <a:t> Антиох I </a:t>
            </a:r>
            <a:r>
              <a:rPr lang="ru-RU" dirty="0" err="1"/>
              <a:t>Теос</a:t>
            </a:r>
            <a:r>
              <a:rPr lang="ru-RU" dirty="0"/>
              <a:t> </a:t>
            </a:r>
            <a:r>
              <a:rPr lang="ru-RU" dirty="0" err="1"/>
              <a:t>построява</a:t>
            </a:r>
            <a:r>
              <a:rPr lang="ru-RU" dirty="0"/>
              <a:t> </a:t>
            </a:r>
            <a:r>
              <a:rPr lang="ru-RU" dirty="0" err="1"/>
              <a:t>своята</a:t>
            </a:r>
            <a:r>
              <a:rPr lang="ru-RU" dirty="0"/>
              <a:t> гробница, около </a:t>
            </a:r>
            <a:r>
              <a:rPr lang="ru-RU" dirty="0" err="1"/>
              <a:t>която</a:t>
            </a:r>
            <a:r>
              <a:rPr lang="ru-RU" dirty="0"/>
              <a:t> </a:t>
            </a:r>
            <a:r>
              <a:rPr lang="ru-RU" dirty="0" err="1"/>
              <a:t>нарежда</a:t>
            </a:r>
            <a:r>
              <a:rPr lang="ru-RU" dirty="0"/>
              <a:t> </a:t>
            </a:r>
            <a:r>
              <a:rPr lang="ru-RU" dirty="0" err="1"/>
              <a:t>различни</a:t>
            </a:r>
            <a:r>
              <a:rPr lang="ru-RU" dirty="0"/>
              <a:t> статуи – </a:t>
            </a:r>
            <a:r>
              <a:rPr lang="ru-RU" dirty="0" err="1"/>
              <a:t>както</a:t>
            </a:r>
            <a:r>
              <a:rPr lang="ru-RU" dirty="0"/>
              <a:t> на себе си, </a:t>
            </a:r>
            <a:r>
              <a:rPr lang="ru-RU" dirty="0" err="1"/>
              <a:t>така</a:t>
            </a:r>
            <a:r>
              <a:rPr lang="ru-RU" dirty="0"/>
              <a:t> и на два </a:t>
            </a:r>
            <a:r>
              <a:rPr lang="ru-RU" dirty="0" err="1"/>
              <a:t>лъва</a:t>
            </a:r>
            <a:r>
              <a:rPr lang="ru-RU" dirty="0"/>
              <a:t>, два </a:t>
            </a:r>
            <a:r>
              <a:rPr lang="ru-RU" dirty="0" err="1"/>
              <a:t>орела</a:t>
            </a:r>
            <a:r>
              <a:rPr lang="ru-RU" dirty="0"/>
              <a:t> и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гръцки</a:t>
            </a:r>
            <a:r>
              <a:rPr lang="ru-RU" dirty="0"/>
              <a:t> и </a:t>
            </a:r>
            <a:r>
              <a:rPr lang="ru-RU" dirty="0" err="1"/>
              <a:t>персийски</a:t>
            </a:r>
            <a:r>
              <a:rPr lang="ru-RU" dirty="0"/>
              <a:t> </a:t>
            </a:r>
            <a:r>
              <a:rPr lang="ru-RU" dirty="0" err="1"/>
              <a:t>богове</a:t>
            </a:r>
            <a:r>
              <a:rPr lang="ru-RU" dirty="0"/>
              <a:t>. </a:t>
            </a:r>
            <a:r>
              <a:rPr lang="ru-RU" dirty="0" err="1"/>
              <a:t>Векове</a:t>
            </a:r>
            <a:r>
              <a:rPr lang="ru-RU" dirty="0"/>
              <a:t> по-късно </a:t>
            </a:r>
            <a:r>
              <a:rPr lang="ru-RU" dirty="0" err="1"/>
              <a:t>главите</a:t>
            </a:r>
            <a:r>
              <a:rPr lang="ru-RU" dirty="0"/>
              <a:t> на </a:t>
            </a:r>
            <a:r>
              <a:rPr lang="ru-RU" dirty="0" err="1"/>
              <a:t>тези</a:t>
            </a:r>
            <a:r>
              <a:rPr lang="ru-RU" dirty="0"/>
              <a:t> статуи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отделени</a:t>
            </a:r>
            <a:r>
              <a:rPr lang="ru-RU" dirty="0"/>
              <a:t> от </a:t>
            </a:r>
            <a:r>
              <a:rPr lang="ru-RU" dirty="0" err="1"/>
              <a:t>телата</a:t>
            </a:r>
            <a:r>
              <a:rPr lang="ru-RU" dirty="0"/>
              <a:t> и </a:t>
            </a:r>
            <a:r>
              <a:rPr lang="ru-RU" dirty="0" err="1"/>
              <a:t>днес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разпръснати</a:t>
            </a:r>
            <a:r>
              <a:rPr lang="ru-RU" dirty="0"/>
              <a:t> из </a:t>
            </a:r>
            <a:r>
              <a:rPr lang="ru-RU" dirty="0" err="1"/>
              <a:t>околността</a:t>
            </a:r>
            <a:r>
              <a:rPr lang="ru-RU" dirty="0"/>
              <a:t>.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гледате</a:t>
            </a:r>
            <a:r>
              <a:rPr lang="ru-RU" dirty="0"/>
              <a:t> </a:t>
            </a:r>
            <a:r>
              <a:rPr lang="ru-RU" dirty="0" err="1"/>
              <a:t>залеза</a:t>
            </a:r>
            <a:r>
              <a:rPr lang="ru-RU" dirty="0"/>
              <a:t> от </a:t>
            </a:r>
            <a:r>
              <a:rPr lang="ru-RU" dirty="0" err="1"/>
              <a:t>източната</a:t>
            </a:r>
            <a:r>
              <a:rPr lang="ru-RU" dirty="0"/>
              <a:t> </a:t>
            </a:r>
            <a:r>
              <a:rPr lang="ru-RU" dirty="0" err="1"/>
              <a:t>тераса</a:t>
            </a:r>
            <a:r>
              <a:rPr lang="ru-RU" dirty="0"/>
              <a:t> на </a:t>
            </a:r>
            <a:r>
              <a:rPr lang="ru-RU" dirty="0" err="1"/>
              <a:t>върха</a:t>
            </a:r>
            <a:r>
              <a:rPr lang="ru-RU" dirty="0"/>
              <a:t> на </a:t>
            </a:r>
            <a:r>
              <a:rPr lang="ru-RU" dirty="0" err="1"/>
              <a:t>Немрут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последните</a:t>
            </a:r>
            <a:r>
              <a:rPr lang="ru-RU" dirty="0"/>
              <a:t> </a:t>
            </a:r>
            <a:r>
              <a:rPr lang="ru-RU" dirty="0" err="1"/>
              <a:t>лъчи</a:t>
            </a:r>
            <a:r>
              <a:rPr lang="ru-RU" dirty="0"/>
              <a:t> на </a:t>
            </a:r>
            <a:r>
              <a:rPr lang="ru-RU" dirty="0" err="1"/>
              <a:t>слънцето</a:t>
            </a:r>
            <a:r>
              <a:rPr lang="ru-RU" dirty="0"/>
              <a:t> обагрят в оранжево </a:t>
            </a:r>
            <a:r>
              <a:rPr lang="ru-RU" dirty="0" err="1"/>
              <a:t>самотните</a:t>
            </a:r>
            <a:r>
              <a:rPr lang="ru-RU" dirty="0"/>
              <a:t> </a:t>
            </a:r>
            <a:r>
              <a:rPr lang="ru-RU" dirty="0" err="1"/>
              <a:t>глави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почувствате</a:t>
            </a:r>
            <a:r>
              <a:rPr lang="ru-RU" dirty="0"/>
              <a:t> </a:t>
            </a:r>
            <a:r>
              <a:rPr lang="ru-RU" dirty="0" err="1"/>
              <a:t>напълно</a:t>
            </a:r>
            <a:r>
              <a:rPr lang="ru-RU" dirty="0"/>
              <a:t> </a:t>
            </a:r>
            <a:r>
              <a:rPr lang="ru-RU" dirty="0" err="1"/>
              <a:t>специфичната</a:t>
            </a:r>
            <a:r>
              <a:rPr lang="ru-RU" dirty="0"/>
              <a:t> </a:t>
            </a:r>
            <a:r>
              <a:rPr lang="ru-RU" dirty="0" err="1"/>
              <a:t>мистериозна</a:t>
            </a:r>
            <a:r>
              <a:rPr lang="ru-RU" dirty="0"/>
              <a:t> атмосфера на </a:t>
            </a:r>
            <a:r>
              <a:rPr lang="ru-RU" dirty="0" err="1"/>
              <a:t>мястото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859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unt-nemr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Света София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най-</a:t>
            </a:r>
            <a:r>
              <a:rPr lang="ru-RU" dirty="0" err="1"/>
              <a:t>известната</a:t>
            </a:r>
            <a:r>
              <a:rPr lang="ru-RU" dirty="0"/>
              <a:t> </a:t>
            </a:r>
            <a:r>
              <a:rPr lang="ru-RU" dirty="0" err="1"/>
              <a:t>забележителност</a:t>
            </a:r>
            <a:r>
              <a:rPr lang="ru-RU" dirty="0"/>
              <a:t> не само в </a:t>
            </a:r>
            <a:r>
              <a:rPr lang="ru-RU" dirty="0" err="1"/>
              <a:t>Истанбул</a:t>
            </a:r>
            <a:r>
              <a:rPr lang="ru-RU" dirty="0"/>
              <a:t>, но и в </a:t>
            </a:r>
            <a:r>
              <a:rPr lang="ru-RU" dirty="0" err="1"/>
              <a:t>цяла</a:t>
            </a:r>
            <a:r>
              <a:rPr lang="ru-RU" dirty="0"/>
              <a:t> Турция, „Света София“ </a:t>
            </a:r>
            <a:r>
              <a:rPr lang="ru-RU" dirty="0" err="1"/>
              <a:t>първоначално</a:t>
            </a:r>
            <a:r>
              <a:rPr lang="ru-RU" dirty="0"/>
              <a:t> е построена </a:t>
            </a:r>
            <a:r>
              <a:rPr lang="ru-RU" dirty="0" err="1"/>
              <a:t>като</a:t>
            </a:r>
            <a:r>
              <a:rPr lang="ru-RU" dirty="0"/>
              <a:t> базилика за император Юстиниан I </a:t>
            </a:r>
            <a:r>
              <a:rPr lang="ru-RU" dirty="0" err="1"/>
              <a:t>през</a:t>
            </a:r>
            <a:r>
              <a:rPr lang="ru-RU" dirty="0"/>
              <a:t> VI век. </a:t>
            </a:r>
            <a:r>
              <a:rPr lang="ru-RU" dirty="0" err="1"/>
              <a:t>Шедьовър</a:t>
            </a:r>
            <a:r>
              <a:rPr lang="ru-RU" dirty="0"/>
              <a:t> на </a:t>
            </a:r>
            <a:r>
              <a:rPr lang="ru-RU" dirty="0" err="1"/>
              <a:t>римската</a:t>
            </a:r>
            <a:r>
              <a:rPr lang="ru-RU" dirty="0"/>
              <a:t> архитектура и инженерство, </a:t>
            </a:r>
            <a:r>
              <a:rPr lang="ru-RU" dirty="0" err="1"/>
              <a:t>масивният</a:t>
            </a:r>
            <a:r>
              <a:rPr lang="ru-RU" dirty="0"/>
              <a:t> купол (31 метра в </a:t>
            </a:r>
            <a:r>
              <a:rPr lang="ru-RU" dirty="0" err="1"/>
              <a:t>диаметър</a:t>
            </a:r>
            <a:r>
              <a:rPr lang="ru-RU" dirty="0"/>
              <a:t>) </a:t>
            </a:r>
            <a:r>
              <a:rPr lang="ru-RU" dirty="0" err="1"/>
              <a:t>покрива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е </a:t>
            </a:r>
            <a:r>
              <a:rPr lang="ru-RU" dirty="0" err="1"/>
              <a:t>продължение</a:t>
            </a:r>
            <a:r>
              <a:rPr lang="ru-RU" dirty="0"/>
              <a:t> на </a:t>
            </a:r>
            <a:r>
              <a:rPr lang="ru-RU" dirty="0" err="1"/>
              <a:t>повече</a:t>
            </a:r>
            <a:r>
              <a:rPr lang="ru-RU" dirty="0"/>
              <a:t> от 1000 </a:t>
            </a:r>
            <a:r>
              <a:rPr lang="ru-RU" dirty="0" err="1"/>
              <a:t>години</a:t>
            </a:r>
            <a:r>
              <a:rPr lang="ru-RU" dirty="0"/>
              <a:t> е най-</a:t>
            </a:r>
            <a:r>
              <a:rPr lang="ru-RU" dirty="0" err="1"/>
              <a:t>голямото</a:t>
            </a:r>
            <a:r>
              <a:rPr lang="ru-RU" dirty="0"/>
              <a:t> затворено пространство в света. </a:t>
            </a:r>
            <a:r>
              <a:rPr lang="ru-RU" dirty="0" err="1"/>
              <a:t>Църквата</a:t>
            </a:r>
            <a:r>
              <a:rPr lang="ru-RU" dirty="0"/>
              <a:t> е </a:t>
            </a:r>
            <a:r>
              <a:rPr lang="ru-RU" dirty="0" err="1"/>
              <a:t>ограбена</a:t>
            </a:r>
            <a:r>
              <a:rPr lang="ru-RU" dirty="0"/>
              <a:t> от </a:t>
            </a:r>
            <a:r>
              <a:rPr lang="ru-RU" dirty="0" err="1"/>
              <a:t>кръстоносците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1204 г., и </a:t>
            </a:r>
            <a:r>
              <a:rPr lang="ru-RU" dirty="0" err="1"/>
              <a:t>превърната</a:t>
            </a:r>
            <a:r>
              <a:rPr lang="ru-RU" dirty="0"/>
              <a:t> в </a:t>
            </a:r>
            <a:r>
              <a:rPr lang="ru-RU" dirty="0" err="1"/>
              <a:t>джамия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XV век,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османците</a:t>
            </a:r>
            <a:r>
              <a:rPr lang="ru-RU" dirty="0"/>
              <a:t> </a:t>
            </a:r>
            <a:r>
              <a:rPr lang="ru-RU" dirty="0" err="1"/>
              <a:t>завладяват</a:t>
            </a:r>
            <a:r>
              <a:rPr lang="ru-RU" dirty="0"/>
              <a:t> града. От 1935 г. „Света София“ е музей.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11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Плажа </a:t>
            </a:r>
            <a:r>
              <a:rPr lang="bg-BG" dirty="0" err="1" smtClean="0"/>
              <a:t>Патара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14 километра </a:t>
            </a:r>
            <a:r>
              <a:rPr lang="ru-RU" dirty="0" err="1"/>
              <a:t>пясъчна</a:t>
            </a:r>
            <a:r>
              <a:rPr lang="ru-RU" dirty="0"/>
              <a:t> </a:t>
            </a:r>
            <a:r>
              <a:rPr lang="ru-RU" dirty="0" err="1"/>
              <a:t>ивица</a:t>
            </a:r>
            <a:r>
              <a:rPr lang="ru-RU" dirty="0"/>
              <a:t>, </a:t>
            </a:r>
            <a:r>
              <a:rPr lang="ru-RU" dirty="0" err="1"/>
              <a:t>Патара</a:t>
            </a:r>
            <a:r>
              <a:rPr lang="ru-RU" dirty="0"/>
              <a:t> е един от най-</a:t>
            </a:r>
            <a:r>
              <a:rPr lang="ru-RU" dirty="0" err="1"/>
              <a:t>големите</a:t>
            </a:r>
            <a:r>
              <a:rPr lang="ru-RU" dirty="0"/>
              <a:t> </a:t>
            </a:r>
            <a:r>
              <a:rPr lang="ru-RU" dirty="0" err="1"/>
              <a:t>плажове</a:t>
            </a:r>
            <a:r>
              <a:rPr lang="ru-RU" dirty="0"/>
              <a:t> по </a:t>
            </a:r>
            <a:r>
              <a:rPr lang="ru-RU" dirty="0" err="1"/>
              <a:t>цялото</a:t>
            </a:r>
            <a:r>
              <a:rPr lang="ru-RU" dirty="0"/>
              <a:t> </a:t>
            </a:r>
            <a:r>
              <a:rPr lang="ru-RU" dirty="0" err="1"/>
              <a:t>Средиземноморие</a:t>
            </a:r>
            <a:r>
              <a:rPr lang="ru-RU" dirty="0"/>
              <a:t>. </a:t>
            </a:r>
            <a:r>
              <a:rPr lang="ru-RU" dirty="0" err="1"/>
              <a:t>Наоколо</a:t>
            </a:r>
            <a:r>
              <a:rPr lang="ru-RU" dirty="0"/>
              <a:t> се </a:t>
            </a:r>
            <a:r>
              <a:rPr lang="ru-RU" dirty="0" err="1"/>
              <a:t>виждат</a:t>
            </a:r>
            <a:r>
              <a:rPr lang="ru-RU" dirty="0"/>
              <a:t> само древни </a:t>
            </a:r>
            <a:r>
              <a:rPr lang="ru-RU" dirty="0" err="1"/>
              <a:t>ликийски</a:t>
            </a:r>
            <a:r>
              <a:rPr lang="ru-RU" dirty="0"/>
              <a:t> и </a:t>
            </a:r>
            <a:r>
              <a:rPr lang="ru-RU" dirty="0" err="1"/>
              <a:t>римски</a:t>
            </a:r>
            <a:r>
              <a:rPr lang="ru-RU" dirty="0"/>
              <a:t> </a:t>
            </a:r>
            <a:r>
              <a:rPr lang="ru-RU" dirty="0" err="1"/>
              <a:t>руини</a:t>
            </a:r>
            <a:r>
              <a:rPr lang="ru-RU" dirty="0"/>
              <a:t> – </a:t>
            </a:r>
            <a:r>
              <a:rPr lang="ru-RU" dirty="0" err="1"/>
              <a:t>никакви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 не се </a:t>
            </a:r>
            <a:r>
              <a:rPr lang="ru-RU" dirty="0" err="1"/>
              <a:t>изпречват</a:t>
            </a:r>
            <a:r>
              <a:rPr lang="ru-RU" dirty="0"/>
              <a:t> пред </a:t>
            </a:r>
            <a:r>
              <a:rPr lang="ru-RU" dirty="0" err="1"/>
              <a:t>погледа</a:t>
            </a:r>
            <a:r>
              <a:rPr lang="ru-RU" dirty="0"/>
              <a:t>, </a:t>
            </a:r>
            <a:r>
              <a:rPr lang="ru-RU" dirty="0" err="1"/>
              <a:t>освен</a:t>
            </a:r>
            <a:r>
              <a:rPr lang="ru-RU" dirty="0"/>
              <a:t>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малко</a:t>
            </a:r>
            <a:r>
              <a:rPr lang="ru-RU" dirty="0"/>
              <a:t> кафе. </a:t>
            </a:r>
            <a:r>
              <a:rPr lang="ru-RU" dirty="0" err="1"/>
              <a:t>Плажът</a:t>
            </a:r>
            <a:r>
              <a:rPr lang="ru-RU" dirty="0"/>
              <a:t> е известен </a:t>
            </a:r>
            <a:r>
              <a:rPr lang="ru-RU" dirty="0" err="1"/>
              <a:t>като</a:t>
            </a:r>
            <a:r>
              <a:rPr lang="ru-RU" dirty="0"/>
              <a:t> място за </a:t>
            </a:r>
            <a:r>
              <a:rPr lang="ru-RU" dirty="0" err="1"/>
              <a:t>размножаване</a:t>
            </a:r>
            <a:r>
              <a:rPr lang="ru-RU" dirty="0"/>
              <a:t> на </a:t>
            </a:r>
            <a:r>
              <a:rPr lang="ru-RU" dirty="0" err="1"/>
              <a:t>застрашен</a:t>
            </a:r>
            <a:r>
              <a:rPr lang="ru-RU" dirty="0"/>
              <a:t> вид </a:t>
            </a:r>
            <a:r>
              <a:rPr lang="ru-RU" dirty="0" err="1"/>
              <a:t>костенурки</a:t>
            </a:r>
            <a:r>
              <a:rPr lang="ru-RU" dirty="0"/>
              <a:t>, а </a:t>
            </a:r>
            <a:r>
              <a:rPr lang="ru-RU" dirty="0" err="1"/>
              <a:t>близкото</a:t>
            </a:r>
            <a:r>
              <a:rPr lang="ru-RU" dirty="0"/>
              <a:t> </a:t>
            </a:r>
            <a:r>
              <a:rPr lang="ru-RU" dirty="0" err="1"/>
              <a:t>градче</a:t>
            </a:r>
            <a:r>
              <a:rPr lang="ru-RU" dirty="0"/>
              <a:t> </a:t>
            </a:r>
            <a:r>
              <a:rPr lang="ru-RU" dirty="0" err="1"/>
              <a:t>Патара</a:t>
            </a:r>
            <a:r>
              <a:rPr lang="ru-RU" dirty="0"/>
              <a:t> е родното място на Свети Николай, </a:t>
            </a:r>
            <a:r>
              <a:rPr lang="ru-RU" dirty="0" err="1"/>
              <a:t>византийски</a:t>
            </a:r>
            <a:r>
              <a:rPr lang="ru-RU" dirty="0"/>
              <a:t> епископ от IV век,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счита</a:t>
            </a:r>
            <a:r>
              <a:rPr lang="ru-RU" dirty="0"/>
              <a:t> за </a:t>
            </a:r>
            <a:r>
              <a:rPr lang="ru-RU" dirty="0" err="1"/>
              <a:t>първообраза</a:t>
            </a:r>
            <a:r>
              <a:rPr lang="ru-RU" dirty="0"/>
              <a:t> на </a:t>
            </a:r>
            <a:r>
              <a:rPr lang="ru-RU" dirty="0" err="1"/>
              <a:t>Дядо</a:t>
            </a:r>
            <a:r>
              <a:rPr lang="ru-RU" dirty="0"/>
              <a:t> </a:t>
            </a:r>
            <a:r>
              <a:rPr lang="ru-RU" dirty="0" err="1"/>
              <a:t>Коледа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39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unes of Pat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Ефес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Ефес</a:t>
            </a:r>
            <a:r>
              <a:rPr lang="ru-RU" dirty="0"/>
              <a:t> е един от най-</a:t>
            </a:r>
            <a:r>
              <a:rPr lang="ru-RU" dirty="0" err="1"/>
              <a:t>запазените</a:t>
            </a:r>
            <a:r>
              <a:rPr lang="ru-RU" dirty="0"/>
              <a:t> </a:t>
            </a:r>
            <a:r>
              <a:rPr lang="ru-RU" dirty="0" err="1"/>
              <a:t>римски</a:t>
            </a:r>
            <a:r>
              <a:rPr lang="ru-RU" dirty="0"/>
              <a:t> </a:t>
            </a:r>
            <a:r>
              <a:rPr lang="ru-RU" dirty="0" err="1"/>
              <a:t>градове</a:t>
            </a:r>
            <a:r>
              <a:rPr lang="ru-RU" dirty="0"/>
              <a:t> – място, на </a:t>
            </a:r>
            <a:r>
              <a:rPr lang="ru-RU" dirty="0" err="1"/>
              <a:t>което</a:t>
            </a:r>
            <a:r>
              <a:rPr lang="ru-RU" dirty="0"/>
              <a:t> можете да се потопите в </a:t>
            </a:r>
            <a:r>
              <a:rPr lang="ru-RU" dirty="0" err="1"/>
              <a:t>атмосферата</a:t>
            </a:r>
            <a:r>
              <a:rPr lang="ru-RU" dirty="0"/>
              <a:t> на </a:t>
            </a:r>
            <a:r>
              <a:rPr lang="ru-RU" dirty="0" err="1"/>
              <a:t>златните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на </a:t>
            </a:r>
            <a:r>
              <a:rPr lang="ru-RU" dirty="0" err="1"/>
              <a:t>Римската</a:t>
            </a:r>
            <a:r>
              <a:rPr lang="ru-RU" dirty="0"/>
              <a:t> империя. </a:t>
            </a:r>
            <a:r>
              <a:rPr lang="ru-RU" dirty="0" err="1"/>
              <a:t>Величествените</a:t>
            </a:r>
            <a:r>
              <a:rPr lang="ru-RU" dirty="0"/>
              <a:t> </a:t>
            </a:r>
            <a:r>
              <a:rPr lang="ru-RU" dirty="0" err="1"/>
              <a:t>руини</a:t>
            </a:r>
            <a:r>
              <a:rPr lang="ru-RU" dirty="0"/>
              <a:t> с </a:t>
            </a:r>
            <a:r>
              <a:rPr lang="ru-RU" dirty="0" err="1"/>
              <a:t>важни</a:t>
            </a:r>
            <a:r>
              <a:rPr lang="ru-RU" dirty="0"/>
              <a:t> исторически </a:t>
            </a:r>
            <a:r>
              <a:rPr lang="ru-RU" dirty="0" err="1"/>
              <a:t>паметници</a:t>
            </a:r>
            <a:r>
              <a:rPr lang="ru-RU" dirty="0"/>
              <a:t> и </a:t>
            </a:r>
            <a:r>
              <a:rPr lang="ru-RU" dirty="0" err="1"/>
              <a:t>мраморни</a:t>
            </a:r>
            <a:r>
              <a:rPr lang="ru-RU" dirty="0"/>
              <a:t> </a:t>
            </a:r>
            <a:r>
              <a:rPr lang="ru-RU" dirty="0" err="1"/>
              <a:t>пътища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популярна </a:t>
            </a:r>
            <a:r>
              <a:rPr lang="ru-RU" dirty="0" err="1"/>
              <a:t>атракция</a:t>
            </a:r>
            <a:r>
              <a:rPr lang="ru-RU" dirty="0"/>
              <a:t> на </a:t>
            </a:r>
            <a:r>
              <a:rPr lang="ru-RU" dirty="0" err="1"/>
              <a:t>западния</a:t>
            </a:r>
            <a:r>
              <a:rPr lang="ru-RU" dirty="0"/>
              <a:t> </a:t>
            </a:r>
            <a:r>
              <a:rPr lang="ru-RU" dirty="0" err="1"/>
              <a:t>турски</a:t>
            </a:r>
            <a:r>
              <a:rPr lang="ru-RU" dirty="0"/>
              <a:t> </a:t>
            </a:r>
            <a:r>
              <a:rPr lang="ru-RU" dirty="0" err="1"/>
              <a:t>бряг</a:t>
            </a:r>
            <a:r>
              <a:rPr lang="ru-RU" dirty="0"/>
              <a:t>. </a:t>
            </a:r>
            <a:r>
              <a:rPr lang="ru-RU" dirty="0" err="1"/>
              <a:t>Някога</a:t>
            </a:r>
            <a:r>
              <a:rPr lang="ru-RU" dirty="0"/>
              <a:t> </a:t>
            </a:r>
            <a:r>
              <a:rPr lang="ru-RU" dirty="0" err="1"/>
              <a:t>Ефес</a:t>
            </a:r>
            <a:r>
              <a:rPr lang="ru-RU" dirty="0"/>
              <a:t> е бил известен с Храма на Артемида – </a:t>
            </a:r>
            <a:r>
              <a:rPr lang="ru-RU" dirty="0" err="1"/>
              <a:t>едно</a:t>
            </a:r>
            <a:r>
              <a:rPr lang="ru-RU" dirty="0"/>
              <a:t> от 7-те чудеса на </a:t>
            </a:r>
            <a:r>
              <a:rPr lang="ru-RU" dirty="0" err="1"/>
              <a:t>античния</a:t>
            </a:r>
            <a:r>
              <a:rPr lang="ru-RU" dirty="0"/>
              <a:t> свят, от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днес</a:t>
            </a:r>
            <a:r>
              <a:rPr lang="ru-RU" dirty="0"/>
              <a:t> е </a:t>
            </a:r>
            <a:r>
              <a:rPr lang="ru-RU" dirty="0" err="1"/>
              <a:t>останала</a:t>
            </a:r>
            <a:r>
              <a:rPr lang="ru-RU" dirty="0"/>
              <a:t> само </a:t>
            </a:r>
            <a:r>
              <a:rPr lang="ru-RU" dirty="0" err="1"/>
              <a:t>една</a:t>
            </a:r>
            <a:r>
              <a:rPr lang="ru-RU" dirty="0"/>
              <a:t> колона.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сгради</a:t>
            </a:r>
            <a:r>
              <a:rPr lang="ru-RU" dirty="0"/>
              <a:t> </a:t>
            </a:r>
            <a:r>
              <a:rPr lang="ru-RU" dirty="0" err="1"/>
              <a:t>обаче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доста</a:t>
            </a:r>
            <a:r>
              <a:rPr lang="ru-RU" dirty="0"/>
              <a:t> </a:t>
            </a:r>
            <a:r>
              <a:rPr lang="ru-RU" dirty="0" err="1"/>
              <a:t>по-добре</a:t>
            </a:r>
            <a:r>
              <a:rPr lang="ru-RU" dirty="0"/>
              <a:t> </a:t>
            </a:r>
            <a:r>
              <a:rPr lang="ru-RU" dirty="0" err="1"/>
              <a:t>запазени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Библиотеката</a:t>
            </a:r>
            <a:r>
              <a:rPr lang="ru-RU" dirty="0"/>
              <a:t> на </a:t>
            </a:r>
            <a:r>
              <a:rPr lang="ru-RU" dirty="0" err="1"/>
              <a:t>Цезар</a:t>
            </a:r>
            <a:r>
              <a:rPr lang="ru-RU" dirty="0"/>
              <a:t> и </a:t>
            </a:r>
            <a:r>
              <a:rPr lang="ru-RU" dirty="0" err="1"/>
              <a:t>Големият</a:t>
            </a:r>
            <a:r>
              <a:rPr lang="ru-RU" dirty="0"/>
              <a:t> </a:t>
            </a:r>
            <a:r>
              <a:rPr lang="ru-RU" dirty="0" err="1"/>
              <a:t>театър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329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Кападокия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ru-RU" dirty="0" err="1"/>
              <a:t>Сюрреалистичните</a:t>
            </a:r>
            <a:r>
              <a:rPr lang="ru-RU" dirty="0"/>
              <a:t> </a:t>
            </a:r>
            <a:r>
              <a:rPr lang="ru-RU" dirty="0" err="1"/>
              <a:t>скални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 на </a:t>
            </a:r>
            <a:r>
              <a:rPr lang="ru-RU" dirty="0" err="1"/>
              <a:t>Кападокия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мечтата</a:t>
            </a:r>
            <a:r>
              <a:rPr lang="ru-RU" dirty="0"/>
              <a:t> на </a:t>
            </a:r>
            <a:r>
              <a:rPr lang="ru-RU" dirty="0" err="1"/>
              <a:t>всеки</a:t>
            </a:r>
            <a:r>
              <a:rPr lang="ru-RU" dirty="0"/>
              <a:t> фотограф. Острите </a:t>
            </a:r>
            <a:r>
              <a:rPr lang="ru-RU" dirty="0" err="1"/>
              <a:t>хребети</a:t>
            </a:r>
            <a:r>
              <a:rPr lang="ru-RU" dirty="0"/>
              <a:t> и </a:t>
            </a:r>
            <a:r>
              <a:rPr lang="ru-RU" dirty="0" err="1"/>
              <a:t>вълнообразните</a:t>
            </a:r>
            <a:r>
              <a:rPr lang="ru-RU" dirty="0"/>
              <a:t> </a:t>
            </a:r>
            <a:r>
              <a:rPr lang="ru-RU" dirty="0" err="1"/>
              <a:t>скали</a:t>
            </a:r>
            <a:r>
              <a:rPr lang="ru-RU" dirty="0"/>
              <a:t> с </a:t>
            </a:r>
            <a:r>
              <a:rPr lang="ru-RU" dirty="0" err="1"/>
              <a:t>причудливи</a:t>
            </a:r>
            <a:r>
              <a:rPr lang="ru-RU" dirty="0"/>
              <a:t> </a:t>
            </a:r>
            <a:r>
              <a:rPr lang="ru-RU" dirty="0" err="1"/>
              <a:t>цветове</a:t>
            </a:r>
            <a:r>
              <a:rPr lang="ru-RU" dirty="0"/>
              <a:t> и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излезли</a:t>
            </a:r>
            <a:r>
              <a:rPr lang="ru-RU" dirty="0"/>
              <a:t> </a:t>
            </a:r>
            <a:r>
              <a:rPr lang="ru-RU" dirty="0" err="1"/>
              <a:t>сякаш</a:t>
            </a:r>
            <a:r>
              <a:rPr lang="ru-RU" dirty="0"/>
              <a:t> от </a:t>
            </a:r>
            <a:r>
              <a:rPr lang="ru-RU" dirty="0" err="1"/>
              <a:t>въображението</a:t>
            </a:r>
            <a:r>
              <a:rPr lang="ru-RU" dirty="0"/>
              <a:t> на гениален художник, </a:t>
            </a:r>
            <a:r>
              <a:rPr lang="ru-RU" dirty="0" err="1"/>
              <a:t>всъщност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хилядолетното</a:t>
            </a:r>
            <a:r>
              <a:rPr lang="ru-RU" dirty="0"/>
              <a:t> влияние на </a:t>
            </a:r>
            <a:r>
              <a:rPr lang="ru-RU" dirty="0" err="1"/>
              <a:t>ветровете</a:t>
            </a:r>
            <a:r>
              <a:rPr lang="ru-RU" dirty="0"/>
              <a:t> и </a:t>
            </a:r>
            <a:r>
              <a:rPr lang="ru-RU" dirty="0" err="1"/>
              <a:t>водата</a:t>
            </a:r>
            <a:r>
              <a:rPr lang="ru-RU" dirty="0"/>
              <a:t>. </a:t>
            </a:r>
            <a:r>
              <a:rPr lang="ru-RU" dirty="0" err="1"/>
              <a:t>Това</a:t>
            </a:r>
            <a:r>
              <a:rPr lang="ru-RU" dirty="0"/>
              <a:t> е </a:t>
            </a:r>
            <a:r>
              <a:rPr lang="ru-RU" dirty="0" err="1"/>
              <a:t>едно</a:t>
            </a:r>
            <a:r>
              <a:rPr lang="ru-RU" dirty="0"/>
              <a:t> от най-</a:t>
            </a:r>
            <a:r>
              <a:rPr lang="ru-RU" dirty="0" err="1"/>
              <a:t>популярните</a:t>
            </a:r>
            <a:r>
              <a:rPr lang="ru-RU" dirty="0"/>
              <a:t> места по света, на </a:t>
            </a:r>
            <a:r>
              <a:rPr lang="ru-RU" dirty="0" err="1"/>
              <a:t>което</a:t>
            </a:r>
            <a:r>
              <a:rPr lang="ru-RU" dirty="0"/>
              <a:t> можете да се повозите на </a:t>
            </a:r>
            <a:r>
              <a:rPr lang="ru-RU" dirty="0" err="1"/>
              <a:t>балон</a:t>
            </a:r>
            <a:r>
              <a:rPr lang="ru-RU" dirty="0"/>
              <a:t> и да се насладите на почти </a:t>
            </a:r>
            <a:r>
              <a:rPr lang="ru-RU" dirty="0" err="1"/>
              <a:t>извънземния</a:t>
            </a:r>
            <a:r>
              <a:rPr lang="ru-RU" dirty="0"/>
              <a:t> пейзаж </a:t>
            </a:r>
            <a:r>
              <a:rPr lang="ru-RU" dirty="0" err="1"/>
              <a:t>отгоре</a:t>
            </a:r>
            <a:r>
              <a:rPr lang="ru-RU" dirty="0"/>
              <a:t>. Още </a:t>
            </a:r>
            <a:r>
              <a:rPr lang="ru-RU" dirty="0" err="1"/>
              <a:t>една</a:t>
            </a:r>
            <a:r>
              <a:rPr lang="ru-RU" dirty="0"/>
              <a:t> „</a:t>
            </a:r>
            <a:r>
              <a:rPr lang="ru-RU" dirty="0" err="1"/>
              <a:t>екстра</a:t>
            </a:r>
            <a:r>
              <a:rPr lang="ru-RU" dirty="0"/>
              <a:t>“ </a:t>
            </a:r>
            <a:r>
              <a:rPr lang="ru-RU" dirty="0" err="1"/>
              <a:t>са</a:t>
            </a:r>
            <a:r>
              <a:rPr lang="ru-RU" dirty="0"/>
              <a:t> красиво </a:t>
            </a:r>
            <a:r>
              <a:rPr lang="ru-RU" dirty="0" err="1"/>
              <a:t>изрисуваните</a:t>
            </a:r>
            <a:r>
              <a:rPr lang="ru-RU" dirty="0"/>
              <a:t>, </a:t>
            </a:r>
            <a:r>
              <a:rPr lang="ru-RU" dirty="0" err="1"/>
              <a:t>изсечени</a:t>
            </a:r>
            <a:r>
              <a:rPr lang="ru-RU" dirty="0"/>
              <a:t> в скалите </a:t>
            </a:r>
            <a:r>
              <a:rPr lang="ru-RU" dirty="0" err="1"/>
              <a:t>църкви</a:t>
            </a:r>
            <a:r>
              <a:rPr lang="ru-RU" dirty="0"/>
              <a:t> от </a:t>
            </a:r>
            <a:r>
              <a:rPr lang="ru-RU" dirty="0" err="1"/>
              <a:t>византийската</a:t>
            </a:r>
            <a:r>
              <a:rPr lang="ru-RU" dirty="0"/>
              <a:t> </a:t>
            </a:r>
            <a:r>
              <a:rPr lang="ru-RU" dirty="0" err="1"/>
              <a:t>епоха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районът</a:t>
            </a:r>
            <a:r>
              <a:rPr lang="ru-RU" dirty="0"/>
              <a:t> е важно място за </a:t>
            </a:r>
            <a:r>
              <a:rPr lang="ru-RU" dirty="0" err="1"/>
              <a:t>християните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371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0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/>
              <a:t>Памуккале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Няма</a:t>
            </a:r>
            <a:r>
              <a:rPr lang="ru-RU" dirty="0"/>
              <a:t> как </a:t>
            </a:r>
            <a:r>
              <a:rPr lang="ru-RU" dirty="0" err="1"/>
              <a:t>поне</a:t>
            </a:r>
            <a:r>
              <a:rPr lang="ru-RU" dirty="0"/>
              <a:t> да не </a:t>
            </a:r>
            <a:r>
              <a:rPr lang="ru-RU" dirty="0" err="1"/>
              <a:t>сте</a:t>
            </a:r>
            <a:r>
              <a:rPr lang="ru-RU" dirty="0"/>
              <a:t> </a:t>
            </a:r>
            <a:r>
              <a:rPr lang="ru-RU" dirty="0" err="1"/>
              <a:t>чували</a:t>
            </a:r>
            <a:r>
              <a:rPr lang="ru-RU" dirty="0"/>
              <a:t> за </a:t>
            </a:r>
            <a:r>
              <a:rPr lang="ru-RU" dirty="0" err="1"/>
              <a:t>Памуккале</a:t>
            </a:r>
            <a:r>
              <a:rPr lang="ru-RU" dirty="0"/>
              <a:t> –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удивителна</a:t>
            </a:r>
            <a:r>
              <a:rPr lang="ru-RU" dirty="0"/>
              <a:t> </a:t>
            </a:r>
            <a:r>
              <a:rPr lang="ru-RU" dirty="0" err="1"/>
              <a:t>област</a:t>
            </a:r>
            <a:r>
              <a:rPr lang="ru-RU" dirty="0"/>
              <a:t>, </a:t>
            </a:r>
            <a:r>
              <a:rPr lang="ru-RU" dirty="0" err="1"/>
              <a:t>чието</a:t>
            </a:r>
            <a:r>
              <a:rPr lang="ru-RU" dirty="0"/>
              <a:t> </a:t>
            </a:r>
            <a:r>
              <a:rPr lang="ru-RU" dirty="0" err="1"/>
              <a:t>име</a:t>
            </a:r>
            <a:r>
              <a:rPr lang="ru-RU" dirty="0"/>
              <a:t> се </a:t>
            </a:r>
            <a:r>
              <a:rPr lang="ru-RU" dirty="0" err="1"/>
              <a:t>превежда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„</a:t>
            </a:r>
            <a:r>
              <a:rPr lang="ru-RU" dirty="0" err="1"/>
              <a:t>замък</a:t>
            </a:r>
            <a:r>
              <a:rPr lang="ru-RU" dirty="0"/>
              <a:t> от </a:t>
            </a:r>
            <a:r>
              <a:rPr lang="ru-RU" dirty="0" err="1"/>
              <a:t>памук</a:t>
            </a:r>
            <a:r>
              <a:rPr lang="ru-RU" dirty="0"/>
              <a:t>“, и известна по </a:t>
            </a:r>
            <a:r>
              <a:rPr lang="ru-RU" dirty="0" err="1"/>
              <a:t>цял</a:t>
            </a:r>
            <a:r>
              <a:rPr lang="ru-RU" dirty="0"/>
              <a:t> свят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своите</a:t>
            </a:r>
            <a:r>
              <a:rPr lang="ru-RU" dirty="0"/>
              <a:t> бели </a:t>
            </a:r>
            <a:r>
              <a:rPr lang="ru-RU" dirty="0" err="1"/>
              <a:t>стъпаловидни</a:t>
            </a:r>
            <a:r>
              <a:rPr lang="ru-RU" dirty="0"/>
              <a:t> </a:t>
            </a:r>
            <a:r>
              <a:rPr lang="ru-RU" dirty="0" err="1"/>
              <a:t>тераси</a:t>
            </a:r>
            <a:r>
              <a:rPr lang="ru-RU" dirty="0"/>
              <a:t>. Те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изградени</a:t>
            </a:r>
            <a:r>
              <a:rPr lang="ru-RU" dirty="0"/>
              <a:t> от </a:t>
            </a:r>
            <a:r>
              <a:rPr lang="ru-RU" dirty="0" err="1"/>
              <a:t>тавертин</a:t>
            </a:r>
            <a:r>
              <a:rPr lang="ru-RU" dirty="0"/>
              <a:t> – </a:t>
            </a:r>
            <a:r>
              <a:rPr lang="ru-RU" dirty="0" err="1"/>
              <a:t>седиментна</a:t>
            </a:r>
            <a:r>
              <a:rPr lang="ru-RU" dirty="0"/>
              <a:t> скала, </a:t>
            </a:r>
            <a:r>
              <a:rPr lang="ru-RU" dirty="0" err="1"/>
              <a:t>образувала</a:t>
            </a:r>
            <a:r>
              <a:rPr lang="ru-RU" dirty="0"/>
              <a:t> се при </a:t>
            </a:r>
            <a:r>
              <a:rPr lang="ru-RU" dirty="0" err="1"/>
              <a:t>отлагането</a:t>
            </a:r>
            <a:r>
              <a:rPr lang="ru-RU" dirty="0"/>
              <a:t> на </a:t>
            </a:r>
            <a:r>
              <a:rPr lang="ru-RU" dirty="0" err="1"/>
              <a:t>калциев</a:t>
            </a:r>
            <a:r>
              <a:rPr lang="ru-RU" dirty="0"/>
              <a:t> карбонат от </a:t>
            </a:r>
            <a:r>
              <a:rPr lang="ru-RU" dirty="0" err="1"/>
              <a:t>водата</a:t>
            </a:r>
            <a:r>
              <a:rPr lang="ru-RU" dirty="0"/>
              <a:t> с </a:t>
            </a:r>
            <a:r>
              <a:rPr lang="ru-RU" dirty="0" err="1"/>
              <a:t>високо</a:t>
            </a:r>
            <a:r>
              <a:rPr lang="ru-RU" dirty="0"/>
              <a:t> </a:t>
            </a:r>
            <a:r>
              <a:rPr lang="ru-RU" dirty="0" err="1"/>
              <a:t>минерално</a:t>
            </a:r>
            <a:r>
              <a:rPr lang="ru-RU" dirty="0"/>
              <a:t> </a:t>
            </a:r>
            <a:r>
              <a:rPr lang="ru-RU" dirty="0" err="1"/>
              <a:t>съдържание</a:t>
            </a:r>
            <a:r>
              <a:rPr lang="ru-RU" dirty="0"/>
              <a:t> от </a:t>
            </a:r>
            <a:r>
              <a:rPr lang="ru-RU" dirty="0" err="1"/>
              <a:t>горещите</a:t>
            </a:r>
            <a:r>
              <a:rPr lang="ru-RU" dirty="0"/>
              <a:t> </a:t>
            </a:r>
            <a:r>
              <a:rPr lang="ru-RU" dirty="0" err="1"/>
              <a:t>извори</a:t>
            </a:r>
            <a:r>
              <a:rPr lang="ru-RU" dirty="0"/>
              <a:t>. От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тези</a:t>
            </a:r>
            <a:r>
              <a:rPr lang="ru-RU" dirty="0"/>
              <a:t> </a:t>
            </a:r>
            <a:r>
              <a:rPr lang="ru-RU" dirty="0" err="1"/>
              <a:t>басейни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използвани</a:t>
            </a:r>
            <a:r>
              <a:rPr lang="ru-RU" dirty="0"/>
              <a:t> за </a:t>
            </a:r>
            <a:r>
              <a:rPr lang="ru-RU" dirty="0" err="1"/>
              <a:t>къпане</a:t>
            </a:r>
            <a:r>
              <a:rPr lang="ru-RU" dirty="0"/>
              <a:t> от </a:t>
            </a:r>
            <a:r>
              <a:rPr lang="ru-RU" dirty="0" err="1"/>
              <a:t>хората</a:t>
            </a:r>
            <a:r>
              <a:rPr lang="ru-RU" dirty="0"/>
              <a:t>, а на </a:t>
            </a:r>
            <a:r>
              <a:rPr lang="ru-RU" dirty="0" err="1"/>
              <a:t>върха</a:t>
            </a:r>
            <a:r>
              <a:rPr lang="ru-RU" dirty="0"/>
              <a:t> им </a:t>
            </a:r>
            <a:r>
              <a:rPr lang="ru-RU" dirty="0" err="1"/>
              <a:t>могат</a:t>
            </a:r>
            <a:r>
              <a:rPr lang="ru-RU" dirty="0"/>
              <a:t> да се видят </a:t>
            </a:r>
            <a:r>
              <a:rPr lang="ru-RU" dirty="0" err="1"/>
              <a:t>останките</a:t>
            </a:r>
            <a:r>
              <a:rPr lang="ru-RU" dirty="0"/>
              <a:t> от </a:t>
            </a:r>
            <a:r>
              <a:rPr lang="ru-RU" dirty="0" err="1"/>
              <a:t>древногръцкия</a:t>
            </a:r>
            <a:r>
              <a:rPr lang="ru-RU" dirty="0"/>
              <a:t> град </a:t>
            </a:r>
            <a:r>
              <a:rPr lang="ru-RU" dirty="0" err="1"/>
              <a:t>Хиераполис</a:t>
            </a:r>
            <a:r>
              <a:rPr lang="ru-RU" dirty="0"/>
              <a:t>, построен от </a:t>
            </a:r>
            <a:r>
              <a:rPr lang="ru-RU" dirty="0" err="1"/>
              <a:t>кралете</a:t>
            </a:r>
            <a:r>
              <a:rPr lang="ru-RU" dirty="0"/>
              <a:t> на </a:t>
            </a:r>
            <a:r>
              <a:rPr lang="ru-RU" dirty="0" err="1"/>
              <a:t>Пергамон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7970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7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41_TF03031002_TF03031002" id="{FCAE29E0-200F-41A9-B18D-DC513306D352}" vid="{67496E29-3479-4871-9623-EED88E0F25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на заглавие</Template>
  <TotalTime>26</TotalTime>
  <Words>878</Words>
  <Application>Microsoft Office PowerPoint</Application>
  <PresentationFormat>Презентация на цял екран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tf03031002</vt:lpstr>
      <vt:lpstr>Забележителностите в Турция</vt:lpstr>
      <vt:lpstr>Света София</vt:lpstr>
      <vt:lpstr>Презентация на PowerPoint</vt:lpstr>
      <vt:lpstr>Ефес</vt:lpstr>
      <vt:lpstr>Презентация на PowerPoint</vt:lpstr>
      <vt:lpstr>Кападокия</vt:lpstr>
      <vt:lpstr>Презентация на PowerPoint</vt:lpstr>
      <vt:lpstr>Памуккале</vt:lpstr>
      <vt:lpstr>Презентация на PowerPoint</vt:lpstr>
      <vt:lpstr>Синята джамия</vt:lpstr>
      <vt:lpstr>Презентация на PowerPoint</vt:lpstr>
      <vt:lpstr>Олудениз</vt:lpstr>
      <vt:lpstr>Презентация на PowerPoint</vt:lpstr>
      <vt:lpstr>Топкапъ Сарай</vt:lpstr>
      <vt:lpstr>Презентация на PowerPoint</vt:lpstr>
      <vt:lpstr>Манастирът Сумела</vt:lpstr>
      <vt:lpstr>Презентация на PowerPoint</vt:lpstr>
      <vt:lpstr>Немрут</vt:lpstr>
      <vt:lpstr>Презентация на PowerPoint</vt:lpstr>
      <vt:lpstr>Плажа Патара</vt:lpstr>
      <vt:lpstr>Презентация на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Забележителностите в Турция</dc:title>
  <dc:creator>Student8</dc:creator>
  <cp:lastModifiedBy>Student8</cp:lastModifiedBy>
  <cp:revision>3</cp:revision>
  <dcterms:created xsi:type="dcterms:W3CDTF">2018-05-08T05:09:10Z</dcterms:created>
  <dcterms:modified xsi:type="dcterms:W3CDTF">2018-05-08T05:35:47Z</dcterms:modified>
</cp:coreProperties>
</file>