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авоъгъл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лавие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25" name="Подзаглавие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bg-BG" smtClean="0"/>
              <a:t>Щракнете за редакция стил подзагл. обр.</a:t>
            </a:r>
            <a:endParaRPr kumimoji="0" lang="en-US"/>
          </a:p>
        </p:txBody>
      </p:sp>
      <p:sp>
        <p:nvSpPr>
          <p:cNvPr id="31" name="Контейнер за 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73CC536-4F3D-4E22-A9F1-A3C6D40310AC}" type="datetimeFigureOut">
              <a:rPr lang="bg-BG" smtClean="0"/>
              <a:t>6.3.2018 г.</a:t>
            </a:fld>
            <a:endParaRPr lang="bg-BG"/>
          </a:p>
        </p:txBody>
      </p:sp>
      <p:sp>
        <p:nvSpPr>
          <p:cNvPr id="18" name="Контейнер за долния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bg-BG"/>
          </a:p>
        </p:txBody>
      </p:sp>
      <p:sp>
        <p:nvSpPr>
          <p:cNvPr id="29" name="Контейнер за номер на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3CC536-4F3D-4E22-A9F1-A3C6D40310AC}" type="datetimeFigureOut">
              <a:rPr lang="bg-BG" smtClean="0"/>
              <a:t>6.3.2018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73CC536-4F3D-4E22-A9F1-A3C6D40310AC}" type="datetimeFigureOut">
              <a:rPr lang="bg-BG" smtClean="0"/>
              <a:t>6.3.2018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3CC536-4F3D-4E22-A9F1-A3C6D40310AC}" type="datetimeFigureOut">
              <a:rPr lang="bg-BG" smtClean="0"/>
              <a:t>6.3.2018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73CC536-4F3D-4E22-A9F1-A3C6D40310AC}" type="datetimeFigureOut">
              <a:rPr lang="bg-BG" smtClean="0"/>
              <a:t>6.3.2018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3CC536-4F3D-4E22-A9F1-A3C6D40310AC}" type="datetimeFigureOut">
              <a:rPr lang="bg-BG" smtClean="0"/>
              <a:t>6.3.2018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съдържани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3CC536-4F3D-4E22-A9F1-A3C6D40310AC}" type="datetimeFigureOut">
              <a:rPr lang="bg-BG" smtClean="0"/>
              <a:t>6.3.2018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3CC536-4F3D-4E22-A9F1-A3C6D40310AC}" type="datetimeFigureOut">
              <a:rPr lang="bg-BG" smtClean="0"/>
              <a:t>6.3.2018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73CC536-4F3D-4E22-A9F1-A3C6D40310AC}" type="datetimeFigureOut">
              <a:rPr lang="bg-BG" smtClean="0"/>
              <a:t>6.3.2018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3CC536-4F3D-4E22-A9F1-A3C6D40310AC}" type="datetimeFigureOut">
              <a:rPr lang="bg-BG" smtClean="0"/>
              <a:t>6.3.2018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Картина с надпис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авоъгъл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авоъгъл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bg-BG" smtClean="0"/>
              <a:t>Редакт. стил загл. образец</a:t>
            </a:r>
            <a:endParaRPr kumimoji="0" lang="en-US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3CC536-4F3D-4E22-A9F1-A3C6D40310AC}" type="datetimeFigureOut">
              <a:rPr lang="bg-BG" smtClean="0"/>
              <a:t>6.3.2018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  <p:sp>
        <p:nvSpPr>
          <p:cNvPr id="10" name="Контейнер за картина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bg-BG" smtClean="0"/>
              <a:t>Щракнете върху иконата, за да добавите картина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авоъгъл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Контейнер за заглавие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1" name="Текстов контейнер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kumimoji="0" lang="bg-BG" smtClean="0"/>
              <a:t>Второ ниво</a:t>
            </a:r>
          </a:p>
          <a:p>
            <a:pPr lvl="2" eaLnBrk="1" latinLnBrk="0" hangingPunct="1"/>
            <a:r>
              <a:rPr kumimoji="0" lang="bg-BG" smtClean="0"/>
              <a:t>Трето ниво</a:t>
            </a:r>
          </a:p>
          <a:p>
            <a:pPr lvl="3" eaLnBrk="1" latinLnBrk="0" hangingPunct="1"/>
            <a:r>
              <a:rPr kumimoji="0" lang="bg-BG" smtClean="0"/>
              <a:t>Четвърто ниво</a:t>
            </a:r>
          </a:p>
          <a:p>
            <a:pPr lvl="4" eaLnBrk="1" latinLnBrk="0" hangingPunct="1"/>
            <a:r>
              <a:rPr kumimoji="0" lang="bg-BG" smtClean="0"/>
              <a:t>Пето ниво</a:t>
            </a:r>
            <a:endParaRPr kumimoji="0" lang="en-US"/>
          </a:p>
        </p:txBody>
      </p:sp>
      <p:sp>
        <p:nvSpPr>
          <p:cNvPr id="27" name="Контейнер за 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73CC536-4F3D-4E22-A9F1-A3C6D40310AC}" type="datetimeFigureOut">
              <a:rPr lang="bg-BG" smtClean="0"/>
              <a:t>6.3.2018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bg-BG"/>
          </a:p>
        </p:txBody>
      </p:sp>
      <p:sp>
        <p:nvSpPr>
          <p:cNvPr id="16" name="Контейнер за номер на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53F3F3C-A60D-426C-8F94-912700854F7B}" type="slidenum">
              <a:rPr lang="bg-BG" smtClean="0"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bg.wikipedia.org/wiki/%D0%95%D0%B3%D0%B8%D0%BF%D0%B5%D1%82%D1%81%D0%BA%D0%B8_%D0%BF%D0%B8%D1%80%D0%B0%D0%BC%D0%B8%D0%B4%D0%B8#cite_note-shadow-3" TargetMode="External"/><Relationship Id="rId13" Type="http://schemas.openxmlformats.org/officeDocument/2006/relationships/hyperlink" Target="https://bg.wikipedia.org/wiki/%D0%94%D1%80%D0%B5%D0%B2%D0%B5%D0%BD_%D0%95%D0%B3%D0%B8%D0%BF%D0%B5%D1%82,_III_%D0%B4%D0%B8%D0%BD%D0%B0%D1%81%D1%82%D0%B8%D1%8F" TargetMode="External"/><Relationship Id="rId18" Type="http://schemas.openxmlformats.org/officeDocument/2006/relationships/hyperlink" Target="https://bg.wikipedia.org/wiki/%D0%95%D0%B3%D0%B8%D0%BF%D0%B5%D1%82%D1%81%D0%BA%D0%B8_%D0%BF%D0%B8%D1%80%D0%B0%D0%BC%D0%B8%D0%B4%D0%B8#cite_note-5" TargetMode="External"/><Relationship Id="rId3" Type="http://schemas.openxmlformats.org/officeDocument/2006/relationships/hyperlink" Target="https://bg.wikipedia.org/wiki/%D0%95%D0%B3%D0%B8%D0%BF%D0%B5%D1%82%D1%81%D0%BA%D0%B8_%D0%BF%D0%B8%D1%80%D0%B0%D0%BC%D0%B8%D0%B4%D0%B8#cite_note-1" TargetMode="External"/><Relationship Id="rId7" Type="http://schemas.openxmlformats.org/officeDocument/2006/relationships/hyperlink" Target="https://bg.wikipedia.org/wiki/%D0%A1%D1%80%D0%B5%D0%B4%D0%BD%D0%BE_%D1%86%D0%B0%D1%80%D1%81%D1%82%D0%B2%D0%BE" TargetMode="External"/><Relationship Id="rId12" Type="http://schemas.openxmlformats.org/officeDocument/2006/relationships/hyperlink" Target="https://bg.wikipedia.org/wiki/%D0%9F%D0%B8%D1%80%D0%B0%D0%BC%D0%B8%D0%B4%D0%B0_%D0%BD%D0%B0_%D0%94%D0%B6%D0%BE%D1%81%D0%B5%D1%80" TargetMode="External"/><Relationship Id="rId17" Type="http://schemas.openxmlformats.org/officeDocument/2006/relationships/hyperlink" Target="https://bg.wikipedia.org/wiki/%D0%9A%D0%B0%D0%B9%D1%80%D0%BE" TargetMode="External"/><Relationship Id="rId2" Type="http://schemas.openxmlformats.org/officeDocument/2006/relationships/hyperlink" Target="https://bg.wikipedia.org/wiki/%D0%94%D1%80%D0%B5%D0%B2%D0%B5%D0%BD_%D0%95%D0%B3%D0%B8%D0%BF%D0%B5%D1%82" TargetMode="External"/><Relationship Id="rId16" Type="http://schemas.openxmlformats.org/officeDocument/2006/relationships/hyperlink" Target="https://bg.wikipedia.org/wiki/%D0%93%D0%B8%D0%B7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g.wikipedia.org/wiki/%D0%A1%D1%82%D0%B0%D1%80%D0%BE_%D1%86%D0%B0%D1%80%D1%81%D1%82%D0%B2%D0%BE" TargetMode="External"/><Relationship Id="rId11" Type="http://schemas.openxmlformats.org/officeDocument/2006/relationships/hyperlink" Target="https://bg.wikipedia.org/wiki/%D0%9C%D0%B5%D0%BC%D1%84%D0%B8%D1%81" TargetMode="External"/><Relationship Id="rId5" Type="http://schemas.openxmlformats.org/officeDocument/2006/relationships/hyperlink" Target="https://bg.wikipedia.org/wiki/%D0%A4%D0%B0%D1%80%D0%B0%D0%BE%D0%BD" TargetMode="External"/><Relationship Id="rId15" Type="http://schemas.openxmlformats.org/officeDocument/2006/relationships/hyperlink" Target="https://bg.wikipedia.org/wiki/%D0%9D%D0%B5%D0%BA%D1%80%D0%BE%D0%BF%D0%BE%D0%BB_%D0%B2_%D0%93%D0%B8%D0%B7%D0%B0" TargetMode="External"/><Relationship Id="rId10" Type="http://schemas.openxmlformats.org/officeDocument/2006/relationships/hyperlink" Target="https://bg.wikipedia.org/w/index.php?title=%D0%A1%D0%B0%D0%BA%D0%B0%D1%80%D0%B0_(%D0%95%D0%B3%D0%B8%D0%BF%D0%B5%D1%82)&amp;action=edit&amp;redlink=1" TargetMode="External"/><Relationship Id="rId19" Type="http://schemas.openxmlformats.org/officeDocument/2006/relationships/hyperlink" Target="https://bg.wikipedia.org/wiki/%D0%A5%D0%B5%D0%BE%D0%BF%D1%81%D0%BE%D0%B2%D0%B0_%D0%BF%D0%B8%D1%80%D0%B0%D0%BC%D0%B8%D0%B4%D0%B0" TargetMode="External"/><Relationship Id="rId4" Type="http://schemas.openxmlformats.org/officeDocument/2006/relationships/hyperlink" Target="https://bg.wikipedia.org/wiki/%D0%95%D0%B3%D0%B8%D0%BF%D0%B5%D1%82%D1%81%D0%BA%D0%B8_%D0%BF%D0%B8%D1%80%D0%B0%D0%BC%D0%B8%D0%B4%D0%B8#cite_note-2" TargetMode="External"/><Relationship Id="rId9" Type="http://schemas.openxmlformats.org/officeDocument/2006/relationships/hyperlink" Target="https://bg.wikipedia.org/wiki/%D0%95%D0%B3%D0%B8%D0%BF%D0%B5%D1%82%D1%81%D0%BA%D0%B8_%D0%BF%D0%B8%D1%80%D0%B0%D0%BC%D0%B8%D0%B4%D0%B8#cite_note-Ritter2003-4" TargetMode="External"/><Relationship Id="rId14" Type="http://schemas.openxmlformats.org/officeDocument/2006/relationships/hyperlink" Target="https://bg.wikipedia.org/wiki/%D0%98%D0%BC%D1%85%D0%BE%D1%82%D0%B5%D0%BF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bg.wikipedia.org/wiki/%D0%9F%D0%B8%D1%80%D0%B0%D0%BC%D0%B8%D0%B4%D0%B0_%D0%BD%D0%B0_%D0%9C%D0%B8%D0%BA%D0%B5%D1%80%D0%B8%D0%BD" TargetMode="External"/><Relationship Id="rId2" Type="http://schemas.openxmlformats.org/officeDocument/2006/relationships/hyperlink" Target="https://bg.wikipedia.org/wiki/%D0%A5%D0%B5%D0%BE%D0%BF%D1%81%D0%BE%D0%B2%D0%B0_%D0%BF%D0%B8%D1%80%D0%B0%D0%BC%D0%B8%D0%B4%D0%B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bg.wikipedia.org/wiki/%D0%A1%D0%B5%D0%BC%D0%B8%D1%80%D0%B0%D0%BC%D0%B8%D0%B4%D0%B0" TargetMode="External"/><Relationship Id="rId3" Type="http://schemas.openxmlformats.org/officeDocument/2006/relationships/hyperlink" Target="https://bg.wikipedia.org/wiki/%D0%92%D0%B0%D0%B2%D0%B8%D0%BB%D0%BE%D0%BD" TargetMode="External"/><Relationship Id="rId7" Type="http://schemas.openxmlformats.org/officeDocument/2006/relationships/hyperlink" Target="https://bg.wikipedia.org/w/index.php?title=605_%D0%BF%D1%80._%D0%A5%D1%80.&amp;action=edit&amp;redlink=1" TargetMode="External"/><Relationship Id="rId2" Type="http://schemas.openxmlformats.org/officeDocument/2006/relationships/hyperlink" Target="https://bg.wikipedia.org/wiki/%D0%A1%D0%B5%D0%B4%D0%B5%D0%BC%D1%82%D0%B5_%D1%87%D1%83%D0%B4%D0%B5%D1%81%D0%B0_%D0%BD%D0%B0_%D1%81%D0%B2%D0%B5%D1%82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g.wikipedia.org/wiki/%D0%9D%D0%B0%D0%B2%D1%83%D1%85%D0%BE%D0%B4%D0%BE%D0%BD%D0%BE%D1%81%D0%BE%D1%80_II" TargetMode="External"/><Relationship Id="rId5" Type="http://schemas.openxmlformats.org/officeDocument/2006/relationships/hyperlink" Target="https://bg.wikipedia.org/w/index.php?title=575_%D0%BF%D1%80._%D0%A5%D1%80.&amp;action=edit&amp;redlink=1" TargetMode="External"/><Relationship Id="rId10" Type="http://schemas.openxmlformats.org/officeDocument/2006/relationships/hyperlink" Target="https://bg.wikipedia.org/wiki/%D0%9D%D0%B8%D0%BD%D0%B5%D0%B2%D0%B8%D1%8F" TargetMode="External"/><Relationship Id="rId4" Type="http://schemas.openxmlformats.org/officeDocument/2006/relationships/hyperlink" Target="https://bg.wikipedia.org/wiki/%D0%98%D1%80%D0%B0%D0%BA" TargetMode="External"/><Relationship Id="rId9" Type="http://schemas.openxmlformats.org/officeDocument/2006/relationships/hyperlink" Target="https://bg.wikipedia.org/w/index.php?title=%D0%90%D0%BC%D0%B8%D1%82%D0%B8%D1%81&amp;action=edit&amp;redlink=1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bg.wikipedia.org/wiki/%D0%90%D1%81%D1%84%D0%B0%D0%BB%D1%82" TargetMode="External"/><Relationship Id="rId2" Type="http://schemas.openxmlformats.org/officeDocument/2006/relationships/hyperlink" Target="https://bg.wikipedia.org/wiki/%D0%A2%D1%83%D1%85%D0%BB%D0%B0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g.wikipedia.org/wiki/%D0%95%D1%84%D1%80%D0%B0%D1%82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bg.wikipedia.org/wiki/%D0%A5%D1%80%D0%B0%D0%BC" TargetMode="External"/><Relationship Id="rId13" Type="http://schemas.openxmlformats.org/officeDocument/2006/relationships/hyperlink" Target="https://bg.wikipedia.org/wiki/%D0%A2%D0%B5%D0%BE%D0%B4%D0%BE%D1%81%D0%B8%D0%B9_II" TargetMode="External"/><Relationship Id="rId3" Type="http://schemas.openxmlformats.org/officeDocument/2006/relationships/hyperlink" Target="https://bg.wikipedia.org/wiki/%D0%A1%D0%B5%D0%B4%D0%B5%D0%BC_%D1%87%D1%83%D0%B4%D0%B5%D1%81%D0%B0_%D0%BD%D0%B0_%D0%B0%D0%BD%D1%82%D0%B8%D1%87%D0%BD%D0%B8%D1%8F_%D1%81%D0%B2%D1%8F%D1%82" TargetMode="External"/><Relationship Id="rId7" Type="http://schemas.openxmlformats.org/officeDocument/2006/relationships/hyperlink" Target="https://bg.wikipedia.org/wiki/%D0%9A%D1%80%D0%BE%D0%BD%D0%BE%D1%81" TargetMode="External"/><Relationship Id="rId12" Type="http://schemas.openxmlformats.org/officeDocument/2006/relationships/hyperlink" Target="https://bg.wikipedia.org/wiki/%D0%A5%D1%80%D0%B8%D1%81%D1%82%D0%B8%D1%8F%D0%BD%D1%81%D1%82%D0%B2%D0%BE" TargetMode="External"/><Relationship Id="rId2" Type="http://schemas.openxmlformats.org/officeDocument/2006/relationships/hyperlink" Target="https://bg.wikipedia.org/wiki/%D0%A4%D0%B8%D0%B4%D0%B8%D0%B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bg.wikipedia.org/wiki/%D0%97%D0%B5%D0%B2%D1%81" TargetMode="External"/><Relationship Id="rId11" Type="http://schemas.openxmlformats.org/officeDocument/2006/relationships/hyperlink" Target="https://bg.wikipedia.org/wiki/%D0%9A%D0%BE%D0%BD%D1%81%D1%82%D0%B0%D0%BD%D1%82%D0%B8%D0%BD%D0%BE%D0%BF%D0%BE%D0%BB" TargetMode="External"/><Relationship Id="rId5" Type="http://schemas.openxmlformats.org/officeDocument/2006/relationships/hyperlink" Target="https://bg.wikipedia.org/wiki/%D0%94%D1%80%D0%B5%D0%B2%D0%BD%D0%B0_%D0%93%D1%8A%D1%80%D1%86%D0%B8%D1%8F" TargetMode="External"/><Relationship Id="rId15" Type="http://schemas.openxmlformats.org/officeDocument/2006/relationships/hyperlink" Target="https://bg.wikipedia.org/wiki/%D0%95%D0%B2%D1%80%D0%BE%D0%BF%D0%B0" TargetMode="External"/><Relationship Id="rId10" Type="http://schemas.openxmlformats.org/officeDocument/2006/relationships/hyperlink" Target="https://bg.wikipedia.org/wiki/394" TargetMode="External"/><Relationship Id="rId4" Type="http://schemas.openxmlformats.org/officeDocument/2006/relationships/hyperlink" Target="https://bg.wikipedia.org/wiki/%D0%9E%D0%BB%D0%B8%D0%BC%D0%BF%D0%B8%D1%8F_(%D0%94%D1%80%D0%B5%D0%B2%D0%BD%D0%B0_%D0%93%D1%8A%D1%80%D1%86%D0%B8%D1%8F)" TargetMode="External"/><Relationship Id="rId9" Type="http://schemas.openxmlformats.org/officeDocument/2006/relationships/hyperlink" Target="https://bg.wikipedia.org/wiki/%D0%9D%D0%B8%D0%BA%D0%B5" TargetMode="External"/><Relationship Id="rId14" Type="http://schemas.openxmlformats.org/officeDocument/2006/relationships/hyperlink" Target="https://bg.wikipedia.org/wiki/462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7–те чудеса на света</a:t>
            </a:r>
            <a:endParaRPr lang="bg-BG" dirty="0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err="1" smtClean="0"/>
              <a:t>Изготвила–Самира</a:t>
            </a:r>
            <a:r>
              <a:rPr lang="bg-BG" dirty="0" smtClean="0"/>
              <a:t> </a:t>
            </a:r>
            <a:r>
              <a:rPr lang="bg-BG" dirty="0" err="1" smtClean="0"/>
              <a:t>Джукова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823842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Картина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1724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752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Египетските пирамиди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err="1"/>
              <a:t>Египетските</a:t>
            </a:r>
            <a:r>
              <a:rPr lang="ru-RU" b="1" dirty="0"/>
              <a:t> </a:t>
            </a:r>
            <a:r>
              <a:rPr lang="ru-RU" b="1" dirty="0" err="1"/>
              <a:t>пирамиди</a:t>
            </a:r>
            <a:r>
              <a:rPr lang="ru-RU" dirty="0"/>
              <a:t> 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архитектурни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, </a:t>
            </a:r>
            <a:r>
              <a:rPr lang="ru-RU" dirty="0" err="1"/>
              <a:t>изградени</a:t>
            </a:r>
            <a:r>
              <a:rPr lang="ru-RU" dirty="0"/>
              <a:t> в </a:t>
            </a:r>
            <a:r>
              <a:rPr lang="ru-RU" dirty="0">
                <a:hlinkClick r:id="rId2" tooltip="Древен Египет"/>
              </a:rPr>
              <a:t>Древен Египет</a:t>
            </a:r>
            <a:r>
              <a:rPr lang="ru-RU" dirty="0"/>
              <a:t>.</a:t>
            </a:r>
          </a:p>
          <a:p>
            <a:r>
              <a:rPr lang="ru-RU" dirty="0" err="1"/>
              <a:t>Открити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138 </a:t>
            </a:r>
            <a:r>
              <a:rPr lang="ru-RU" dirty="0" err="1"/>
              <a:t>египетски</a:t>
            </a:r>
            <a:r>
              <a:rPr lang="ru-RU" dirty="0"/>
              <a:t> </a:t>
            </a:r>
            <a:r>
              <a:rPr lang="ru-RU" dirty="0" err="1"/>
              <a:t>пирамиди</a:t>
            </a:r>
            <a:r>
              <a:rPr lang="ru-RU" dirty="0"/>
              <a:t> </a:t>
            </a:r>
            <a:r>
              <a:rPr lang="ru-RU" dirty="0" err="1"/>
              <a:t>към</a:t>
            </a:r>
            <a:r>
              <a:rPr lang="ru-RU" dirty="0"/>
              <a:t> 2008 г.</a:t>
            </a:r>
            <a:r>
              <a:rPr lang="ru-RU" baseline="30000" dirty="0">
                <a:hlinkClick r:id="rId3"/>
              </a:rPr>
              <a:t>[1]</a:t>
            </a:r>
            <a:r>
              <a:rPr lang="ru-RU" baseline="30000" dirty="0">
                <a:hlinkClick r:id="rId4"/>
              </a:rPr>
              <a:t>[2]</a:t>
            </a:r>
            <a:r>
              <a:rPr lang="ru-RU" dirty="0"/>
              <a:t> </a:t>
            </a:r>
            <a:r>
              <a:rPr lang="ru-RU" dirty="0" err="1"/>
              <a:t>Повечето</a:t>
            </a:r>
            <a:r>
              <a:rPr lang="ru-RU" dirty="0"/>
              <a:t> от </a:t>
            </a:r>
            <a:r>
              <a:rPr lang="ru-RU" dirty="0" err="1"/>
              <a:t>тях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построени</a:t>
            </a:r>
            <a:r>
              <a:rPr lang="ru-RU" dirty="0"/>
              <a:t>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err="1"/>
              <a:t>гробници</a:t>
            </a:r>
            <a:r>
              <a:rPr lang="ru-RU" dirty="0"/>
              <a:t> на </a:t>
            </a:r>
            <a:r>
              <a:rPr lang="ru-RU" dirty="0" err="1">
                <a:hlinkClick r:id="rId5" tooltip="Фараон"/>
              </a:rPr>
              <a:t>фараоните</a:t>
            </a:r>
            <a:r>
              <a:rPr lang="ru-RU" dirty="0"/>
              <a:t> и </a:t>
            </a:r>
            <a:r>
              <a:rPr lang="ru-RU" dirty="0" err="1"/>
              <a:t>техните</a:t>
            </a:r>
            <a:r>
              <a:rPr lang="ru-RU" dirty="0"/>
              <a:t> </a:t>
            </a:r>
            <a:r>
              <a:rPr lang="ru-RU" dirty="0" err="1"/>
              <a:t>съпруги</a:t>
            </a:r>
            <a:r>
              <a:rPr lang="ru-RU" dirty="0"/>
              <a:t> по време на </a:t>
            </a:r>
            <a:r>
              <a:rPr lang="ru-RU" dirty="0" err="1">
                <a:hlinkClick r:id="rId6" tooltip="Старо царство"/>
              </a:rPr>
              <a:t>Старото</a:t>
            </a:r>
            <a:r>
              <a:rPr lang="ru-RU" dirty="0">
                <a:hlinkClick r:id="rId6" tooltip="Старо царство"/>
              </a:rPr>
              <a:t> царство</a:t>
            </a:r>
            <a:r>
              <a:rPr lang="ru-RU" dirty="0"/>
              <a:t> и </a:t>
            </a:r>
            <a:r>
              <a:rPr lang="ru-RU" dirty="0" err="1">
                <a:hlinkClick r:id="rId7" tooltip="Средно царство"/>
              </a:rPr>
              <a:t>Средното</a:t>
            </a:r>
            <a:r>
              <a:rPr lang="ru-RU" dirty="0">
                <a:hlinkClick r:id="rId7" tooltip="Средно царство"/>
              </a:rPr>
              <a:t> царство</a:t>
            </a:r>
            <a:r>
              <a:rPr lang="ru-RU" dirty="0"/>
              <a:t>.</a:t>
            </a:r>
            <a:r>
              <a:rPr lang="ru-RU" baseline="30000" dirty="0">
                <a:hlinkClick r:id="rId8"/>
              </a:rPr>
              <a:t>[3]</a:t>
            </a:r>
            <a:r>
              <a:rPr lang="ru-RU" baseline="30000" dirty="0">
                <a:hlinkClick r:id="rId9"/>
              </a:rPr>
              <a:t>[4]</a:t>
            </a:r>
            <a:endParaRPr lang="ru-RU" dirty="0"/>
          </a:p>
          <a:p>
            <a:r>
              <a:rPr lang="ru-RU" dirty="0"/>
              <a:t>Най-</a:t>
            </a:r>
            <a:r>
              <a:rPr lang="ru-RU" dirty="0" err="1"/>
              <a:t>ранните</a:t>
            </a:r>
            <a:r>
              <a:rPr lang="ru-RU" dirty="0"/>
              <a:t> </a:t>
            </a:r>
            <a:r>
              <a:rPr lang="ru-RU" dirty="0" err="1"/>
              <a:t>известни</a:t>
            </a:r>
            <a:r>
              <a:rPr lang="ru-RU" dirty="0"/>
              <a:t> </a:t>
            </a:r>
            <a:r>
              <a:rPr lang="ru-RU" dirty="0" err="1"/>
              <a:t>египетски</a:t>
            </a:r>
            <a:r>
              <a:rPr lang="ru-RU" dirty="0"/>
              <a:t> </a:t>
            </a:r>
            <a:r>
              <a:rPr lang="ru-RU" dirty="0" err="1"/>
              <a:t>пирамиди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открити</a:t>
            </a:r>
            <a:r>
              <a:rPr lang="ru-RU" dirty="0"/>
              <a:t> в </a:t>
            </a:r>
            <a:r>
              <a:rPr lang="ru-RU" dirty="0">
                <a:hlinkClick r:id="rId10" tooltip="Сакара (Египет) (страницата не съществува)"/>
              </a:rPr>
              <a:t>Сакара</a:t>
            </a:r>
            <a:r>
              <a:rPr lang="ru-RU" dirty="0"/>
              <a:t> (</a:t>
            </a:r>
            <a:r>
              <a:rPr lang="ru-RU" dirty="0" err="1"/>
              <a:t>Saqqara</a:t>
            </a:r>
            <a:r>
              <a:rPr lang="ru-RU" dirty="0"/>
              <a:t>), селище </a:t>
            </a:r>
            <a:r>
              <a:rPr lang="ru-RU" dirty="0" err="1"/>
              <a:t>северозападно</a:t>
            </a:r>
            <a:r>
              <a:rPr lang="ru-RU" dirty="0"/>
              <a:t> от </a:t>
            </a:r>
            <a:r>
              <a:rPr lang="ru-RU" dirty="0">
                <a:hlinkClick r:id="rId11" tooltip="Мемфис"/>
              </a:rPr>
              <a:t>Мемфис</a:t>
            </a:r>
            <a:r>
              <a:rPr lang="ru-RU" dirty="0"/>
              <a:t>. Най-стара от </a:t>
            </a:r>
            <a:r>
              <a:rPr lang="ru-RU" dirty="0" err="1"/>
              <a:t>тях</a:t>
            </a:r>
            <a:r>
              <a:rPr lang="ru-RU" dirty="0"/>
              <a:t> е </a:t>
            </a:r>
            <a:r>
              <a:rPr lang="ru-RU" dirty="0" err="1">
                <a:hlinkClick r:id="rId12" tooltip="Пирамида на Джосер"/>
              </a:rPr>
              <a:t>пирамидата</a:t>
            </a:r>
            <a:r>
              <a:rPr lang="ru-RU" dirty="0">
                <a:hlinkClick r:id="rId12" tooltip="Пирамида на Джосер"/>
              </a:rPr>
              <a:t> на </a:t>
            </a:r>
            <a:r>
              <a:rPr lang="ru-RU" dirty="0" err="1">
                <a:hlinkClick r:id="rId12" tooltip="Пирамида на Джосер"/>
              </a:rPr>
              <a:t>Джосер</a:t>
            </a:r>
            <a:r>
              <a:rPr lang="ru-RU" dirty="0"/>
              <a:t> (строена от 2630 до 2611 г. </a:t>
            </a:r>
            <a:r>
              <a:rPr lang="ru-RU" dirty="0" err="1"/>
              <a:t>пр.н.е</a:t>
            </a:r>
            <a:r>
              <a:rPr lang="ru-RU" dirty="0"/>
              <a:t>.) по време на </a:t>
            </a:r>
            <a:r>
              <a:rPr lang="ru-RU" dirty="0" err="1">
                <a:hlinkClick r:id="rId13" tooltip="Древен Египет, III династия"/>
              </a:rPr>
              <a:t>Третата</a:t>
            </a:r>
            <a:r>
              <a:rPr lang="ru-RU" dirty="0">
                <a:hlinkClick r:id="rId13" tooltip="Древен Египет, III династия"/>
              </a:rPr>
              <a:t> династия</a:t>
            </a:r>
            <a:r>
              <a:rPr lang="ru-RU" dirty="0"/>
              <a:t>. </a:t>
            </a:r>
            <a:r>
              <a:rPr lang="ru-RU" dirty="0" err="1"/>
              <a:t>Тази</a:t>
            </a:r>
            <a:r>
              <a:rPr lang="ru-RU" dirty="0"/>
              <a:t> пирамида и </a:t>
            </a:r>
            <a:r>
              <a:rPr lang="ru-RU" dirty="0" err="1"/>
              <a:t>околният</a:t>
            </a:r>
            <a:r>
              <a:rPr lang="ru-RU" dirty="0"/>
              <a:t> комплекс </a:t>
            </a:r>
            <a:r>
              <a:rPr lang="ru-RU" dirty="0" err="1"/>
              <a:t>са</a:t>
            </a:r>
            <a:r>
              <a:rPr lang="ru-RU" dirty="0"/>
              <a:t> дело на </a:t>
            </a:r>
            <a:r>
              <a:rPr lang="ru-RU" dirty="0" err="1"/>
              <a:t>архитекта</a:t>
            </a:r>
            <a:r>
              <a:rPr lang="ru-RU" dirty="0"/>
              <a:t> </a:t>
            </a:r>
            <a:r>
              <a:rPr lang="ru-RU" dirty="0" err="1">
                <a:hlinkClick r:id="rId14" tooltip="Имхотеп"/>
              </a:rPr>
              <a:t>Имхотеп</a:t>
            </a:r>
            <a:r>
              <a:rPr lang="ru-RU" dirty="0"/>
              <a:t> и се </a:t>
            </a:r>
            <a:r>
              <a:rPr lang="ru-RU" dirty="0" err="1"/>
              <a:t>считат</a:t>
            </a:r>
            <a:r>
              <a:rPr lang="ru-RU" dirty="0"/>
              <a:t> </a:t>
            </a:r>
            <a:r>
              <a:rPr lang="ru-RU" dirty="0" err="1"/>
              <a:t>общо</a:t>
            </a:r>
            <a:r>
              <a:rPr lang="ru-RU" dirty="0"/>
              <a:t> </a:t>
            </a:r>
            <a:r>
              <a:rPr lang="ru-RU" dirty="0" err="1"/>
              <a:t>взето</a:t>
            </a:r>
            <a:r>
              <a:rPr lang="ru-RU" dirty="0"/>
              <a:t> за най-старите </a:t>
            </a:r>
            <a:r>
              <a:rPr lang="ru-RU" dirty="0" err="1"/>
              <a:t>монументални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от облицован </a:t>
            </a:r>
            <a:r>
              <a:rPr lang="ru-RU" dirty="0" err="1"/>
              <a:t>камък</a:t>
            </a:r>
            <a:r>
              <a:rPr lang="ru-RU" dirty="0"/>
              <a:t>. Пирамида от </a:t>
            </a:r>
            <a:r>
              <a:rPr lang="ru-RU" dirty="0" err="1"/>
              <a:t>гръцки</a:t>
            </a:r>
            <a:r>
              <a:rPr lang="ru-RU" dirty="0"/>
              <a:t> </a:t>
            </a:r>
            <a:r>
              <a:rPr lang="ru-RU" dirty="0" err="1"/>
              <a:t>означава</a:t>
            </a:r>
            <a:r>
              <a:rPr lang="ru-RU" dirty="0"/>
              <a:t> </a:t>
            </a:r>
            <a:r>
              <a:rPr lang="ru-RU" dirty="0" err="1"/>
              <a:t>планина</a:t>
            </a:r>
            <a:r>
              <a:rPr lang="ru-RU" dirty="0"/>
              <a:t>, </a:t>
            </a:r>
            <a:r>
              <a:rPr lang="ru-RU" dirty="0" err="1"/>
              <a:t>огън</a:t>
            </a:r>
            <a:r>
              <a:rPr lang="ru-RU" dirty="0"/>
              <a:t> </a:t>
            </a:r>
            <a:r>
              <a:rPr lang="ru-RU" dirty="0" err="1"/>
              <a:t>които</a:t>
            </a:r>
            <a:r>
              <a:rPr lang="ru-RU" dirty="0"/>
              <a:t> се </a:t>
            </a:r>
            <a:r>
              <a:rPr lang="ru-RU" dirty="0" err="1"/>
              <a:t>виждат</a:t>
            </a:r>
            <a:r>
              <a:rPr lang="ru-RU" dirty="0"/>
              <a:t>. </a:t>
            </a:r>
            <a:r>
              <a:rPr lang="ru-RU" dirty="0" err="1"/>
              <a:t>Названието</a:t>
            </a:r>
            <a:r>
              <a:rPr lang="ru-RU" dirty="0"/>
              <a:t> на оригинален </a:t>
            </a:r>
            <a:r>
              <a:rPr lang="ru-RU" dirty="0" err="1"/>
              <a:t>кеметски</a:t>
            </a:r>
            <a:r>
              <a:rPr lang="ru-RU" dirty="0"/>
              <a:t> </a:t>
            </a:r>
            <a:r>
              <a:rPr lang="ru-RU" dirty="0" err="1"/>
              <a:t>език</a:t>
            </a:r>
            <a:r>
              <a:rPr lang="ru-RU" dirty="0"/>
              <a:t> е неизвестно.</a:t>
            </a:r>
          </a:p>
          <a:p>
            <a:r>
              <a:rPr lang="ru-RU" dirty="0"/>
              <a:t>Най-</a:t>
            </a:r>
            <a:r>
              <a:rPr lang="ru-RU" dirty="0" err="1"/>
              <a:t>прочути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пирамидите</a:t>
            </a:r>
            <a:r>
              <a:rPr lang="ru-RU" dirty="0"/>
              <a:t> от </a:t>
            </a:r>
            <a:r>
              <a:rPr lang="ru-RU" dirty="0" err="1">
                <a:hlinkClick r:id="rId15" tooltip="Некропол в Гиза"/>
              </a:rPr>
              <a:t>некропола</a:t>
            </a:r>
            <a:r>
              <a:rPr lang="ru-RU" dirty="0"/>
              <a:t> в </a:t>
            </a:r>
            <a:r>
              <a:rPr lang="ru-RU" dirty="0">
                <a:hlinkClick r:id="rId16" tooltip="Гиза"/>
              </a:rPr>
              <a:t>Гиза</a:t>
            </a:r>
            <a:r>
              <a:rPr lang="ru-RU" dirty="0"/>
              <a:t>, в </a:t>
            </a:r>
            <a:r>
              <a:rPr lang="ru-RU" dirty="0" err="1"/>
              <a:t>покрайнините</a:t>
            </a:r>
            <a:r>
              <a:rPr lang="ru-RU" dirty="0"/>
              <a:t> на </a:t>
            </a:r>
            <a:r>
              <a:rPr lang="ru-RU" dirty="0" err="1">
                <a:hlinkClick r:id="rId17" tooltip="Кайро"/>
              </a:rPr>
              <a:t>Кайро</a:t>
            </a:r>
            <a:r>
              <a:rPr lang="ru-RU" dirty="0"/>
              <a:t>. </a:t>
            </a:r>
            <a:r>
              <a:rPr lang="ru-RU" dirty="0" err="1"/>
              <a:t>Няколко</a:t>
            </a:r>
            <a:r>
              <a:rPr lang="ru-RU" dirty="0"/>
              <a:t> от </a:t>
            </a:r>
            <a:r>
              <a:rPr lang="ru-RU" dirty="0" err="1"/>
              <a:t>тях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сред най-</a:t>
            </a:r>
            <a:r>
              <a:rPr lang="ru-RU" dirty="0" err="1"/>
              <a:t>големите</a:t>
            </a:r>
            <a:r>
              <a:rPr lang="ru-RU" dirty="0"/>
              <a:t> </a:t>
            </a:r>
            <a:r>
              <a:rPr lang="ru-RU" dirty="0" err="1"/>
              <a:t>сгради</a:t>
            </a:r>
            <a:r>
              <a:rPr lang="ru-RU" dirty="0"/>
              <a:t>, </a:t>
            </a:r>
            <a:r>
              <a:rPr lang="ru-RU" dirty="0" err="1"/>
              <a:t>строени</a:t>
            </a:r>
            <a:r>
              <a:rPr lang="ru-RU" dirty="0"/>
              <a:t> </a:t>
            </a:r>
            <a:r>
              <a:rPr lang="ru-RU" dirty="0" err="1"/>
              <a:t>някога</a:t>
            </a:r>
            <a:r>
              <a:rPr lang="ru-RU" dirty="0"/>
              <a:t>.</a:t>
            </a:r>
            <a:r>
              <a:rPr lang="ru-RU" baseline="30000" dirty="0">
                <a:hlinkClick r:id="rId18"/>
              </a:rPr>
              <a:t>[5]</a:t>
            </a:r>
            <a:r>
              <a:rPr lang="ru-RU" dirty="0"/>
              <a:t> Най-</a:t>
            </a:r>
            <a:r>
              <a:rPr lang="ru-RU" dirty="0" err="1"/>
              <a:t>голямата</a:t>
            </a:r>
            <a:r>
              <a:rPr lang="ru-RU" dirty="0"/>
              <a:t> от </a:t>
            </a:r>
            <a:r>
              <a:rPr lang="ru-RU" dirty="0" err="1"/>
              <a:t>тях</a:t>
            </a:r>
            <a:r>
              <a:rPr lang="ru-RU" dirty="0"/>
              <a:t> е </a:t>
            </a:r>
            <a:r>
              <a:rPr lang="ru-RU" dirty="0" err="1">
                <a:hlinkClick r:id="rId19" tooltip="Хеопсова пирамида"/>
              </a:rPr>
              <a:t>Хеопсовата</a:t>
            </a:r>
            <a:r>
              <a:rPr lang="ru-RU" dirty="0">
                <a:hlinkClick r:id="rId19" tooltip="Хеопсова пирамида"/>
              </a:rPr>
              <a:t> пирамида</a:t>
            </a:r>
            <a:r>
              <a:rPr lang="ru-RU" dirty="0"/>
              <a:t> в Гиза.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563673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История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След 2600 г. </a:t>
            </a:r>
            <a:r>
              <a:rPr lang="ru-RU" dirty="0" err="1"/>
              <a:t>пр.н.е</a:t>
            </a:r>
            <a:r>
              <a:rPr lang="ru-RU" dirty="0"/>
              <a:t>. в Египет били </a:t>
            </a:r>
            <a:r>
              <a:rPr lang="ru-RU" dirty="0" err="1"/>
              <a:t>построени</a:t>
            </a:r>
            <a:r>
              <a:rPr lang="ru-RU" dirty="0"/>
              <a:t> много </a:t>
            </a:r>
            <a:r>
              <a:rPr lang="ru-RU" dirty="0" err="1"/>
              <a:t>пирамиди</a:t>
            </a:r>
            <a:r>
              <a:rPr lang="ru-RU" dirty="0"/>
              <a:t>. В </a:t>
            </a:r>
            <a:r>
              <a:rPr lang="ru-RU" dirty="0" err="1"/>
              <a:t>строителството</a:t>
            </a:r>
            <a:r>
              <a:rPr lang="ru-RU" dirty="0"/>
              <a:t> им </a:t>
            </a:r>
            <a:r>
              <a:rPr lang="ru-RU" dirty="0" err="1"/>
              <a:t>участвали</a:t>
            </a:r>
            <a:r>
              <a:rPr lang="ru-RU" dirty="0"/>
              <a:t> </a:t>
            </a:r>
            <a:r>
              <a:rPr lang="ru-RU" dirty="0" err="1"/>
              <a:t>десетки</a:t>
            </a:r>
            <a:r>
              <a:rPr lang="ru-RU" dirty="0"/>
              <a:t> </a:t>
            </a:r>
            <a:r>
              <a:rPr lang="ru-RU" dirty="0" err="1"/>
              <a:t>хиляди</a:t>
            </a:r>
            <a:r>
              <a:rPr lang="ru-RU" dirty="0"/>
              <a:t> </a:t>
            </a:r>
            <a:r>
              <a:rPr lang="ru-RU" dirty="0" err="1"/>
              <a:t>работници</a:t>
            </a:r>
            <a:r>
              <a:rPr lang="ru-RU" dirty="0"/>
              <a:t>. </a:t>
            </a:r>
            <a:r>
              <a:rPr lang="ru-RU" dirty="0" err="1"/>
              <a:t>Огромните</a:t>
            </a:r>
            <a:r>
              <a:rPr lang="ru-RU" dirty="0"/>
              <a:t> им </a:t>
            </a:r>
            <a:r>
              <a:rPr lang="ru-RU" dirty="0" err="1"/>
              <a:t>размери</a:t>
            </a:r>
            <a:r>
              <a:rPr lang="ru-RU" dirty="0"/>
              <a:t> и </a:t>
            </a:r>
            <a:r>
              <a:rPr lang="ru-RU" dirty="0" err="1"/>
              <a:t>съотношението</a:t>
            </a:r>
            <a:r>
              <a:rPr lang="ru-RU" dirty="0"/>
              <a:t> между </a:t>
            </a:r>
            <a:r>
              <a:rPr lang="ru-RU" dirty="0" err="1"/>
              <a:t>отделните</a:t>
            </a:r>
            <a:r>
              <a:rPr lang="ru-RU" dirty="0"/>
              <a:t> </a:t>
            </a:r>
            <a:r>
              <a:rPr lang="ru-RU" dirty="0" err="1"/>
              <a:t>елементи</a:t>
            </a:r>
            <a:r>
              <a:rPr lang="ru-RU" dirty="0"/>
              <a:t> </a:t>
            </a:r>
            <a:r>
              <a:rPr lang="ru-RU" dirty="0" err="1"/>
              <a:t>навеждат</a:t>
            </a:r>
            <a:r>
              <a:rPr lang="ru-RU" dirty="0"/>
              <a:t> на </a:t>
            </a:r>
            <a:r>
              <a:rPr lang="ru-RU" dirty="0" err="1"/>
              <a:t>мисълта</a:t>
            </a:r>
            <a:r>
              <a:rPr lang="ru-RU" dirty="0"/>
              <a:t>, че те </a:t>
            </a:r>
            <a:r>
              <a:rPr lang="ru-RU" dirty="0" err="1"/>
              <a:t>са</a:t>
            </a:r>
            <a:r>
              <a:rPr lang="ru-RU" dirty="0"/>
              <a:t> били </a:t>
            </a:r>
            <a:r>
              <a:rPr lang="ru-RU" dirty="0" err="1"/>
              <a:t>съобразявани</a:t>
            </a:r>
            <a:r>
              <a:rPr lang="ru-RU" dirty="0"/>
              <a:t> с </a:t>
            </a:r>
            <a:r>
              <a:rPr lang="ru-RU" dirty="0" err="1"/>
              <a:t>математическите</a:t>
            </a:r>
            <a:r>
              <a:rPr lang="ru-RU" dirty="0"/>
              <a:t> и </a:t>
            </a:r>
            <a:r>
              <a:rPr lang="ru-RU" dirty="0" err="1"/>
              <a:t>астрономическите</a:t>
            </a:r>
            <a:r>
              <a:rPr lang="ru-RU" dirty="0"/>
              <a:t> познания на </a:t>
            </a:r>
            <a:r>
              <a:rPr lang="ru-RU" dirty="0" err="1"/>
              <a:t>египтяните</a:t>
            </a:r>
            <a:r>
              <a:rPr lang="ru-RU" dirty="0"/>
              <a:t>. </a:t>
            </a:r>
            <a:r>
              <a:rPr lang="ru-RU" dirty="0" err="1"/>
              <a:t>Пирамидите</a:t>
            </a:r>
            <a:r>
              <a:rPr lang="ru-RU" dirty="0"/>
              <a:t> били </a:t>
            </a:r>
            <a:r>
              <a:rPr lang="ru-RU" dirty="0" err="1"/>
              <a:t>свидетелство</a:t>
            </a:r>
            <a:r>
              <a:rPr lang="ru-RU" dirty="0"/>
              <a:t> за </a:t>
            </a:r>
            <a:r>
              <a:rPr lang="ru-RU" dirty="0" err="1"/>
              <a:t>почитта</a:t>
            </a:r>
            <a:r>
              <a:rPr lang="ru-RU" dirty="0"/>
              <a:t> </a:t>
            </a:r>
            <a:r>
              <a:rPr lang="ru-RU" dirty="0" err="1"/>
              <a:t>към</a:t>
            </a:r>
            <a:r>
              <a:rPr lang="ru-RU" dirty="0"/>
              <a:t> </a:t>
            </a:r>
            <a:r>
              <a:rPr lang="ru-RU" dirty="0" err="1"/>
              <a:t>боговете</a:t>
            </a:r>
            <a:r>
              <a:rPr lang="ru-RU" dirty="0"/>
              <a:t>, но </a:t>
            </a:r>
            <a:r>
              <a:rPr lang="ru-RU" dirty="0" err="1"/>
              <a:t>същевременно</a:t>
            </a:r>
            <a:r>
              <a:rPr lang="ru-RU" dirty="0"/>
              <a:t> чрез </a:t>
            </a:r>
            <a:r>
              <a:rPr lang="ru-RU" dirty="0" err="1"/>
              <a:t>тях</a:t>
            </a:r>
            <a:r>
              <a:rPr lang="ru-RU" dirty="0"/>
              <a:t> </a:t>
            </a:r>
            <a:r>
              <a:rPr lang="ru-RU" dirty="0" err="1"/>
              <a:t>фараоните</a:t>
            </a:r>
            <a:r>
              <a:rPr lang="ru-RU" dirty="0"/>
              <a:t> </a:t>
            </a:r>
            <a:r>
              <a:rPr lang="ru-RU" dirty="0" err="1"/>
              <a:t>оставяли</a:t>
            </a:r>
            <a:r>
              <a:rPr lang="ru-RU" dirty="0"/>
              <a:t> в </a:t>
            </a:r>
            <a:r>
              <a:rPr lang="ru-RU" dirty="0" err="1"/>
              <a:t>историята</a:t>
            </a:r>
            <a:r>
              <a:rPr lang="ru-RU" dirty="0"/>
              <a:t> </a:t>
            </a:r>
            <a:r>
              <a:rPr lang="ru-RU" dirty="0" err="1"/>
              <a:t>траен</a:t>
            </a:r>
            <a:r>
              <a:rPr lang="ru-RU" dirty="0"/>
              <a:t> знак за </a:t>
            </a:r>
            <a:r>
              <a:rPr lang="ru-RU" dirty="0" err="1"/>
              <a:t>своето</a:t>
            </a:r>
            <a:r>
              <a:rPr lang="ru-RU" dirty="0"/>
              <a:t> </a:t>
            </a:r>
            <a:r>
              <a:rPr lang="ru-RU" dirty="0" err="1"/>
              <a:t>съществуване</a:t>
            </a:r>
            <a:r>
              <a:rPr lang="ru-RU" dirty="0"/>
              <a:t> и </a:t>
            </a:r>
            <a:r>
              <a:rPr lang="ru-RU" dirty="0" err="1"/>
              <a:t>могъщество</a:t>
            </a:r>
            <a:r>
              <a:rPr lang="ru-RU" dirty="0"/>
              <a:t>.</a:t>
            </a:r>
          </a:p>
          <a:p>
            <a:r>
              <a:rPr lang="ru-RU" dirty="0"/>
              <a:t>Най-</a:t>
            </a:r>
            <a:r>
              <a:rPr lang="ru-RU" dirty="0" err="1"/>
              <a:t>известни</a:t>
            </a:r>
            <a:r>
              <a:rPr lang="ru-RU" dirty="0"/>
              <a:t> от </a:t>
            </a:r>
            <a:r>
              <a:rPr lang="ru-RU" dirty="0" err="1"/>
              <a:t>египетските</a:t>
            </a:r>
            <a:r>
              <a:rPr lang="ru-RU" dirty="0"/>
              <a:t> </a:t>
            </a:r>
            <a:r>
              <a:rPr lang="ru-RU" dirty="0" err="1"/>
              <a:t>пирамиди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трите </a:t>
            </a:r>
            <a:r>
              <a:rPr lang="ru-RU" dirty="0" err="1"/>
              <a:t>пирамиди</a:t>
            </a:r>
            <a:r>
              <a:rPr lang="ru-RU" dirty="0"/>
              <a:t> на Хеопс, </a:t>
            </a:r>
            <a:r>
              <a:rPr lang="ru-RU" dirty="0" err="1"/>
              <a:t>Хефрен</a:t>
            </a:r>
            <a:r>
              <a:rPr lang="ru-RU" dirty="0"/>
              <a:t> и </a:t>
            </a:r>
            <a:r>
              <a:rPr lang="ru-RU" dirty="0" err="1"/>
              <a:t>Микерин</a:t>
            </a:r>
            <a:r>
              <a:rPr lang="ru-RU" dirty="0"/>
              <a:t>. Те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разположени</a:t>
            </a:r>
            <a:r>
              <a:rPr lang="ru-RU" dirty="0"/>
              <a:t> в права линия. </a:t>
            </a:r>
            <a:r>
              <a:rPr lang="ru-RU" dirty="0" err="1"/>
              <a:t>Архитект</a:t>
            </a:r>
            <a:r>
              <a:rPr lang="ru-RU" dirty="0"/>
              <a:t> и </a:t>
            </a:r>
            <a:r>
              <a:rPr lang="ru-RU" dirty="0" err="1"/>
              <a:t>главен</a:t>
            </a:r>
            <a:r>
              <a:rPr lang="ru-RU" dirty="0"/>
              <a:t> </a:t>
            </a:r>
            <a:r>
              <a:rPr lang="ru-RU" dirty="0" err="1"/>
              <a:t>надзирател</a:t>
            </a:r>
            <a:r>
              <a:rPr lang="ru-RU" dirty="0"/>
              <a:t> на </a:t>
            </a:r>
            <a:r>
              <a:rPr lang="ru-RU" dirty="0" err="1"/>
              <a:t>строежа</a:t>
            </a:r>
            <a:r>
              <a:rPr lang="ru-RU" dirty="0"/>
              <a:t> е </a:t>
            </a:r>
            <a:r>
              <a:rPr lang="ru-RU" dirty="0" err="1"/>
              <a:t>Хемон</a:t>
            </a:r>
            <a:r>
              <a:rPr lang="ru-RU" dirty="0"/>
              <a:t>, </a:t>
            </a:r>
            <a:r>
              <a:rPr lang="ru-RU" dirty="0" err="1"/>
              <a:t>роднина</a:t>
            </a:r>
            <a:r>
              <a:rPr lang="ru-RU" dirty="0"/>
              <a:t> на </a:t>
            </a:r>
            <a:r>
              <a:rPr lang="ru-RU" dirty="0" err="1"/>
              <a:t>Хуфу</a:t>
            </a:r>
            <a:r>
              <a:rPr lang="ru-RU" dirty="0"/>
              <a:t>. </a:t>
            </a:r>
            <a:r>
              <a:rPr lang="ru-RU" dirty="0" err="1"/>
              <a:t>Пирамидите</a:t>
            </a:r>
            <a:r>
              <a:rPr lang="ru-RU" dirty="0"/>
              <a:t> се </a:t>
            </a:r>
            <a:r>
              <a:rPr lang="ru-RU" dirty="0" err="1"/>
              <a:t>намират</a:t>
            </a:r>
            <a:r>
              <a:rPr lang="ru-RU" dirty="0"/>
              <a:t> на </a:t>
            </a:r>
            <a:r>
              <a:rPr lang="ru-RU" dirty="0" err="1"/>
              <a:t>западния</a:t>
            </a:r>
            <a:r>
              <a:rPr lang="ru-RU" dirty="0"/>
              <a:t> </a:t>
            </a:r>
            <a:r>
              <a:rPr lang="ru-RU" dirty="0" err="1"/>
              <a:t>бряг</a:t>
            </a:r>
            <a:r>
              <a:rPr lang="ru-RU" dirty="0"/>
              <a:t> на Нил, в </a:t>
            </a:r>
            <a:r>
              <a:rPr lang="ru-RU" dirty="0" err="1"/>
              <a:t>Мемфиския</a:t>
            </a:r>
            <a:r>
              <a:rPr lang="ru-RU" dirty="0"/>
              <a:t> </a:t>
            </a:r>
            <a:r>
              <a:rPr lang="ru-RU" dirty="0" err="1"/>
              <a:t>некропол</a:t>
            </a:r>
            <a:r>
              <a:rPr lang="ru-RU" dirty="0"/>
              <a:t>. </a:t>
            </a:r>
            <a:r>
              <a:rPr lang="ru-RU" dirty="0" err="1"/>
              <a:t>Древните</a:t>
            </a:r>
            <a:r>
              <a:rPr lang="ru-RU" dirty="0"/>
              <a:t> </a:t>
            </a:r>
            <a:r>
              <a:rPr lang="ru-RU" dirty="0" err="1"/>
              <a:t>египтяни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вярвали</a:t>
            </a:r>
            <a:r>
              <a:rPr lang="ru-RU" dirty="0"/>
              <a:t>, че </a:t>
            </a:r>
            <a:r>
              <a:rPr lang="ru-RU" dirty="0" err="1"/>
              <a:t>това</a:t>
            </a:r>
            <a:r>
              <a:rPr lang="ru-RU" dirty="0"/>
              <a:t> е </a:t>
            </a:r>
            <a:r>
              <a:rPr lang="ru-RU" dirty="0" err="1"/>
              <a:t>земята</a:t>
            </a:r>
            <a:r>
              <a:rPr lang="ru-RU" dirty="0"/>
              <a:t> на </a:t>
            </a:r>
            <a:r>
              <a:rPr lang="ru-RU" dirty="0" err="1"/>
              <a:t>смъртта</a:t>
            </a:r>
            <a:r>
              <a:rPr lang="ru-RU" dirty="0"/>
              <a:t>, </a:t>
            </a:r>
            <a:r>
              <a:rPr lang="ru-RU" dirty="0" err="1"/>
              <a:t>защото</a:t>
            </a:r>
            <a:r>
              <a:rPr lang="ru-RU" dirty="0"/>
              <a:t> на запад </a:t>
            </a:r>
            <a:r>
              <a:rPr lang="ru-RU" dirty="0" err="1"/>
              <a:t>залязва</a:t>
            </a:r>
            <a:r>
              <a:rPr lang="ru-RU" dirty="0"/>
              <a:t> </a:t>
            </a:r>
            <a:r>
              <a:rPr lang="ru-RU" dirty="0" err="1"/>
              <a:t>Слънцето</a:t>
            </a:r>
            <a:r>
              <a:rPr lang="ru-RU" dirty="0"/>
              <a:t>. </a:t>
            </a:r>
            <a:r>
              <a:rPr lang="ru-RU" dirty="0" err="1"/>
              <a:t>Техните</a:t>
            </a:r>
            <a:r>
              <a:rPr lang="ru-RU" dirty="0"/>
              <a:t> </a:t>
            </a:r>
            <a:r>
              <a:rPr lang="ru-RU" dirty="0" err="1"/>
              <a:t>домове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се </a:t>
            </a:r>
            <a:r>
              <a:rPr lang="ru-RU" dirty="0" err="1"/>
              <a:t>издигали</a:t>
            </a:r>
            <a:r>
              <a:rPr lang="ru-RU" dirty="0"/>
              <a:t> на </a:t>
            </a:r>
            <a:r>
              <a:rPr lang="ru-RU" dirty="0" err="1"/>
              <a:t>източния</a:t>
            </a:r>
            <a:r>
              <a:rPr lang="ru-RU" dirty="0"/>
              <a:t> </a:t>
            </a:r>
            <a:r>
              <a:rPr lang="ru-RU" dirty="0" err="1"/>
              <a:t>бряг</a:t>
            </a:r>
            <a:r>
              <a:rPr lang="ru-RU" dirty="0"/>
              <a:t> на </a:t>
            </a:r>
            <a:r>
              <a:rPr lang="ru-RU" dirty="0" err="1"/>
              <a:t>реката</a:t>
            </a:r>
            <a:r>
              <a:rPr lang="ru-RU" dirty="0"/>
              <a:t>.</a:t>
            </a:r>
          </a:p>
          <a:p>
            <a:r>
              <a:rPr lang="ru-RU" dirty="0"/>
              <a:t>Най-</a:t>
            </a:r>
            <a:r>
              <a:rPr lang="ru-RU" dirty="0" err="1"/>
              <a:t>голяма</a:t>
            </a:r>
            <a:r>
              <a:rPr lang="ru-RU" dirty="0"/>
              <a:t> е </a:t>
            </a:r>
            <a:r>
              <a:rPr lang="ru-RU" dirty="0" err="1">
                <a:hlinkClick r:id="rId2" tooltip="Хеопсова пирамида"/>
              </a:rPr>
              <a:t>пирамидата</a:t>
            </a:r>
            <a:r>
              <a:rPr lang="ru-RU" dirty="0">
                <a:hlinkClick r:id="rId2" tooltip="Хеопсова пирамида"/>
              </a:rPr>
              <a:t> на Хеопс</a:t>
            </a:r>
            <a:r>
              <a:rPr lang="ru-RU" dirty="0"/>
              <a:t> (с </a:t>
            </a:r>
            <a:r>
              <a:rPr lang="ru-RU" dirty="0" err="1"/>
              <a:t>височина</a:t>
            </a:r>
            <a:r>
              <a:rPr lang="ru-RU" dirty="0"/>
              <a:t> 147 m и </a:t>
            </a:r>
            <a:r>
              <a:rPr lang="ru-RU" dirty="0" err="1"/>
              <a:t>дължина</a:t>
            </a:r>
            <a:r>
              <a:rPr lang="ru-RU" dirty="0"/>
              <a:t> на всяка от </a:t>
            </a:r>
            <a:r>
              <a:rPr lang="ru-RU" dirty="0" err="1"/>
              <a:t>четирите</a:t>
            </a:r>
            <a:r>
              <a:rPr lang="ru-RU" dirty="0"/>
              <a:t> </a:t>
            </a:r>
            <a:r>
              <a:rPr lang="ru-RU" dirty="0" err="1"/>
              <a:t>страни</a:t>
            </a:r>
            <a:r>
              <a:rPr lang="ru-RU" dirty="0"/>
              <a:t> 230,4 m), </a:t>
            </a:r>
            <a:r>
              <a:rPr lang="ru-RU" dirty="0" err="1"/>
              <a:t>която</a:t>
            </a:r>
            <a:r>
              <a:rPr lang="ru-RU" dirty="0"/>
              <a:t> е почти </a:t>
            </a:r>
            <a:r>
              <a:rPr lang="ru-RU" dirty="0" err="1"/>
              <a:t>изцяло</a:t>
            </a:r>
            <a:r>
              <a:rPr lang="ru-RU" dirty="0"/>
              <a:t> </a:t>
            </a:r>
            <a:r>
              <a:rPr lang="ru-RU" dirty="0" err="1"/>
              <a:t>запазена</a:t>
            </a:r>
            <a:r>
              <a:rPr lang="ru-RU" dirty="0"/>
              <a:t>. </a:t>
            </a:r>
            <a:r>
              <a:rPr lang="ru-RU" dirty="0" err="1"/>
              <a:t>Липсват</a:t>
            </a:r>
            <a:r>
              <a:rPr lang="ru-RU" dirty="0"/>
              <a:t> </a:t>
            </a:r>
            <a:r>
              <a:rPr lang="ru-RU" dirty="0" err="1"/>
              <a:t>мраморната</a:t>
            </a:r>
            <a:r>
              <a:rPr lang="ru-RU" dirty="0"/>
              <a:t> облицовка и </a:t>
            </a:r>
            <a:r>
              <a:rPr lang="ru-RU" dirty="0" err="1"/>
              <a:t>върхът</a:t>
            </a:r>
            <a:r>
              <a:rPr lang="ru-RU" dirty="0"/>
              <a:t> ѝ. </a:t>
            </a:r>
            <a:r>
              <a:rPr lang="ru-RU" dirty="0" err="1"/>
              <a:t>Външната</a:t>
            </a:r>
            <a:r>
              <a:rPr lang="ru-RU" dirty="0"/>
              <a:t> облицовка на </a:t>
            </a:r>
            <a:r>
              <a:rPr lang="ru-RU" dirty="0" err="1"/>
              <a:t>пирамидата</a:t>
            </a:r>
            <a:r>
              <a:rPr lang="ru-RU" dirty="0"/>
              <a:t> е </a:t>
            </a:r>
            <a:r>
              <a:rPr lang="ru-RU" dirty="0" err="1"/>
              <a:t>открадната</a:t>
            </a:r>
            <a:r>
              <a:rPr lang="ru-RU" dirty="0"/>
              <a:t> и вероятно </a:t>
            </a:r>
            <a:r>
              <a:rPr lang="ru-RU" dirty="0" err="1"/>
              <a:t>използвана</a:t>
            </a:r>
            <a:r>
              <a:rPr lang="ru-RU" dirty="0"/>
              <a:t> в </a:t>
            </a:r>
            <a:r>
              <a:rPr lang="ru-RU" dirty="0" err="1"/>
              <a:t>строежи</a:t>
            </a:r>
            <a:r>
              <a:rPr lang="ru-RU" dirty="0"/>
              <a:t> в </a:t>
            </a:r>
            <a:r>
              <a:rPr lang="ru-RU" dirty="0" err="1"/>
              <a:t>Кайро</a:t>
            </a:r>
            <a:r>
              <a:rPr lang="ru-RU" dirty="0"/>
              <a:t>. </a:t>
            </a:r>
            <a:r>
              <a:rPr lang="ru-RU" dirty="0" err="1"/>
              <a:t>Пирамидата</a:t>
            </a:r>
            <a:r>
              <a:rPr lang="ru-RU" dirty="0"/>
              <a:t> на </a:t>
            </a:r>
            <a:r>
              <a:rPr lang="ru-RU" dirty="0" err="1"/>
              <a:t>Хефрен</a:t>
            </a:r>
            <a:r>
              <a:rPr lang="ru-RU" dirty="0"/>
              <a:t> е </a:t>
            </a:r>
            <a:r>
              <a:rPr lang="ru-RU" dirty="0" err="1"/>
              <a:t>по-малка</a:t>
            </a:r>
            <a:r>
              <a:rPr lang="ru-RU" dirty="0"/>
              <a:t>, а </a:t>
            </a:r>
            <a:r>
              <a:rPr lang="ru-RU" dirty="0" err="1"/>
              <a:t>тази</a:t>
            </a:r>
            <a:r>
              <a:rPr lang="ru-RU" dirty="0"/>
              <a:t> на </a:t>
            </a:r>
            <a:r>
              <a:rPr lang="ru-RU" dirty="0" err="1">
                <a:hlinkClick r:id="rId3" tooltip="Пирамида на Микерин"/>
              </a:rPr>
              <a:t>Микерин</a:t>
            </a:r>
            <a:r>
              <a:rPr lang="ru-RU" dirty="0">
                <a:hlinkClick r:id="rId3" tooltip="Пирамида на Микерин"/>
              </a:rPr>
              <a:t> </a:t>
            </a:r>
            <a:r>
              <a:rPr lang="ru-RU" dirty="0" err="1">
                <a:hlinkClick r:id="rId3" tooltip="Пирамида на Микерин"/>
              </a:rPr>
              <a:t>Менкаур</a:t>
            </a:r>
            <a:r>
              <a:rPr lang="ru-RU" dirty="0"/>
              <a:t> е </a:t>
            </a:r>
            <a:r>
              <a:rPr lang="ru-RU" dirty="0" err="1"/>
              <a:t>съвсем</a:t>
            </a:r>
            <a:r>
              <a:rPr lang="ru-RU" dirty="0"/>
              <a:t> скромна. От трите </a:t>
            </a:r>
            <a:r>
              <a:rPr lang="ru-RU" dirty="0" err="1"/>
              <a:t>пирамиди</a:t>
            </a:r>
            <a:r>
              <a:rPr lang="ru-RU" dirty="0"/>
              <a:t> само </a:t>
            </a:r>
            <a:r>
              <a:rPr lang="ru-RU" dirty="0" err="1"/>
              <a:t>тази</a:t>
            </a:r>
            <a:r>
              <a:rPr lang="ru-RU" dirty="0"/>
              <a:t> на </a:t>
            </a:r>
            <a:r>
              <a:rPr lang="ru-RU" dirty="0" err="1"/>
              <a:t>Хефрен</a:t>
            </a:r>
            <a:r>
              <a:rPr lang="ru-RU" dirty="0"/>
              <a:t> все още </a:t>
            </a:r>
            <a:r>
              <a:rPr lang="ru-RU" dirty="0" err="1"/>
              <a:t>има</a:t>
            </a:r>
            <a:r>
              <a:rPr lang="ru-RU" dirty="0"/>
              <a:t> частично </a:t>
            </a:r>
            <a:r>
              <a:rPr lang="ru-RU" dirty="0" err="1"/>
              <a:t>запазена</a:t>
            </a:r>
            <a:r>
              <a:rPr lang="ru-RU" dirty="0"/>
              <a:t> </a:t>
            </a:r>
            <a:r>
              <a:rPr lang="ru-RU" dirty="0" err="1"/>
              <a:t>оригинална</a:t>
            </a:r>
            <a:r>
              <a:rPr lang="ru-RU" dirty="0"/>
              <a:t> </a:t>
            </a:r>
            <a:r>
              <a:rPr lang="ru-RU" dirty="0" err="1"/>
              <a:t>мраморна</a:t>
            </a:r>
            <a:r>
              <a:rPr lang="ru-RU" dirty="0"/>
              <a:t> облицовка. </a:t>
            </a:r>
            <a:r>
              <a:rPr lang="ru-RU" dirty="0" err="1"/>
              <a:t>Пирамидите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построени</a:t>
            </a:r>
            <a:r>
              <a:rPr lang="ru-RU" dirty="0"/>
              <a:t> от </a:t>
            </a:r>
            <a:r>
              <a:rPr lang="ru-RU" dirty="0" err="1"/>
              <a:t>големи</a:t>
            </a:r>
            <a:r>
              <a:rPr lang="ru-RU" dirty="0"/>
              <a:t> </a:t>
            </a:r>
            <a:r>
              <a:rPr lang="ru-RU" dirty="0" err="1"/>
              <a:t>каменни</a:t>
            </a:r>
            <a:r>
              <a:rPr lang="ru-RU" dirty="0"/>
              <a:t> </a:t>
            </a:r>
            <a:r>
              <a:rPr lang="ru-RU" dirty="0" err="1"/>
              <a:t>блокове</a:t>
            </a:r>
            <a:r>
              <a:rPr lang="ru-RU" dirty="0"/>
              <a:t>, </a:t>
            </a:r>
            <a:r>
              <a:rPr lang="ru-RU" dirty="0" err="1"/>
              <a:t>тежащи</a:t>
            </a:r>
            <a:r>
              <a:rPr lang="ru-RU" dirty="0"/>
              <a:t> </a:t>
            </a:r>
            <a:r>
              <a:rPr lang="ru-RU" dirty="0" err="1"/>
              <a:t>средно</a:t>
            </a:r>
            <a:r>
              <a:rPr lang="ru-RU" dirty="0"/>
              <a:t> около 2 тона. </a:t>
            </a:r>
            <a:r>
              <a:rPr lang="ru-RU" dirty="0" err="1"/>
              <a:t>Счита</a:t>
            </a:r>
            <a:r>
              <a:rPr lang="ru-RU" dirty="0"/>
              <a:t> се, че </a:t>
            </a:r>
            <a:r>
              <a:rPr lang="ru-RU" dirty="0" err="1"/>
              <a:t>Хеопсовата</a:t>
            </a:r>
            <a:r>
              <a:rPr lang="ru-RU" dirty="0"/>
              <a:t> пирамида е била построена за 20 </a:t>
            </a:r>
            <a:r>
              <a:rPr lang="ru-RU" dirty="0" err="1"/>
              <a:t>години</a:t>
            </a:r>
            <a:r>
              <a:rPr lang="ru-RU" dirty="0"/>
              <a:t> и </a:t>
            </a:r>
            <a:r>
              <a:rPr lang="ru-RU" dirty="0" err="1"/>
              <a:t>строежът</a:t>
            </a:r>
            <a:r>
              <a:rPr lang="ru-RU" dirty="0"/>
              <a:t> ѝ е </a:t>
            </a:r>
            <a:r>
              <a:rPr lang="ru-RU" dirty="0" err="1"/>
              <a:t>завършен</a:t>
            </a:r>
            <a:r>
              <a:rPr lang="ru-RU" dirty="0"/>
              <a:t> </a:t>
            </a:r>
            <a:r>
              <a:rPr lang="ru-RU" dirty="0" err="1"/>
              <a:t>през</a:t>
            </a:r>
            <a:r>
              <a:rPr lang="ru-RU" dirty="0"/>
              <a:t> 2580 г. пр. Хр.</a:t>
            </a:r>
          </a:p>
          <a:p>
            <a:r>
              <a:rPr lang="ru-RU" dirty="0" err="1"/>
              <a:t>Султанът</a:t>
            </a:r>
            <a:r>
              <a:rPr lang="ru-RU" dirty="0"/>
              <a:t> Ал </a:t>
            </a:r>
            <a:r>
              <a:rPr lang="ru-RU" dirty="0" err="1"/>
              <a:t>Азис</a:t>
            </a:r>
            <a:r>
              <a:rPr lang="ru-RU" dirty="0"/>
              <a:t> Осман (1171 – 1198) решил да </a:t>
            </a:r>
            <a:r>
              <a:rPr lang="ru-RU" dirty="0" err="1"/>
              <a:t>събори</a:t>
            </a:r>
            <a:r>
              <a:rPr lang="ru-RU" dirty="0"/>
              <a:t> </a:t>
            </a:r>
            <a:r>
              <a:rPr lang="ru-RU" dirty="0" err="1"/>
              <a:t>пирамидите</a:t>
            </a:r>
            <a:r>
              <a:rPr lang="ru-RU" dirty="0"/>
              <a:t> в Гиза. Той </a:t>
            </a:r>
            <a:r>
              <a:rPr lang="ru-RU" dirty="0" err="1"/>
              <a:t>започнал</a:t>
            </a:r>
            <a:r>
              <a:rPr lang="ru-RU" dirty="0"/>
              <a:t> с </a:t>
            </a:r>
            <a:r>
              <a:rPr lang="ru-RU" dirty="0" err="1">
                <a:hlinkClick r:id="rId3" tooltip="Пирамида на Микерин"/>
              </a:rPr>
              <a:t>Микерин</a:t>
            </a:r>
            <a:r>
              <a:rPr lang="ru-RU" dirty="0">
                <a:hlinkClick r:id="rId3" tooltip="Пирамида на Микерин"/>
              </a:rPr>
              <a:t> </a:t>
            </a:r>
            <a:r>
              <a:rPr lang="ru-RU" dirty="0" err="1">
                <a:hlinkClick r:id="rId3" tooltip="Пирамида на Микерин"/>
              </a:rPr>
              <a:t>Менкаур</a:t>
            </a:r>
            <a:r>
              <a:rPr lang="ru-RU" dirty="0"/>
              <a:t>, но се отказал след 8 </a:t>
            </a:r>
            <a:r>
              <a:rPr lang="ru-RU" dirty="0" err="1"/>
              <a:t>месеца</a:t>
            </a:r>
            <a:r>
              <a:rPr lang="ru-RU" dirty="0"/>
              <a:t>, </a:t>
            </a:r>
            <a:r>
              <a:rPr lang="ru-RU" dirty="0" err="1"/>
              <a:t>тъй</a:t>
            </a:r>
            <a:r>
              <a:rPr lang="ru-RU" dirty="0"/>
              <a:t>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err="1"/>
              <a:t>задачата</a:t>
            </a:r>
            <a:r>
              <a:rPr lang="ru-RU" dirty="0"/>
              <a:t> била </a:t>
            </a:r>
            <a:r>
              <a:rPr lang="ru-RU" dirty="0" err="1"/>
              <a:t>непосилна</a:t>
            </a:r>
            <a:r>
              <a:rPr lang="ru-RU" dirty="0"/>
              <a:t>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529886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5389098" y="0"/>
            <a:ext cx="3429000" cy="1484784"/>
          </a:xfrm>
        </p:spPr>
        <p:txBody>
          <a:bodyPr/>
          <a:lstStyle/>
          <a:p>
            <a:r>
              <a:rPr lang="bg-BG" dirty="0" smtClean="0"/>
              <a:t>Построяването им</a:t>
            </a:r>
            <a:endParaRPr lang="bg-BG" dirty="0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sz="half" idx="2"/>
          </p:nvPr>
        </p:nvSpPr>
        <p:spPr>
          <a:xfrm>
            <a:off x="5389098" y="1412776"/>
            <a:ext cx="3429000" cy="3791098"/>
          </a:xfrm>
        </p:spPr>
        <p:txBody>
          <a:bodyPr/>
          <a:lstStyle/>
          <a:p>
            <a:r>
              <a:rPr lang="ru-RU" dirty="0" err="1"/>
              <a:t>Първата</a:t>
            </a:r>
            <a:r>
              <a:rPr lang="ru-RU" dirty="0"/>
              <a:t> пирамида била построена от крал </a:t>
            </a:r>
            <a:r>
              <a:rPr lang="ru-RU" dirty="0" err="1"/>
              <a:t>Джосер</a:t>
            </a:r>
            <a:r>
              <a:rPr lang="ru-RU" dirty="0"/>
              <a:t> от </a:t>
            </a:r>
            <a:r>
              <a:rPr lang="ru-RU" dirty="0" err="1"/>
              <a:t>третата</a:t>
            </a:r>
            <a:r>
              <a:rPr lang="ru-RU" dirty="0"/>
              <a:t> </a:t>
            </a:r>
            <a:r>
              <a:rPr lang="ru-RU" dirty="0" err="1"/>
              <a:t>египетска</a:t>
            </a:r>
            <a:r>
              <a:rPr lang="ru-RU" dirty="0"/>
              <a:t> </a:t>
            </a:r>
            <a:r>
              <a:rPr lang="ru-RU" dirty="0" err="1"/>
              <a:t>династията</a:t>
            </a:r>
            <a:r>
              <a:rPr lang="ru-RU" dirty="0"/>
              <a:t>. </a:t>
            </a:r>
            <a:r>
              <a:rPr lang="ru-RU" dirty="0" err="1"/>
              <a:t>Неговият</a:t>
            </a:r>
            <a:r>
              <a:rPr lang="ru-RU" dirty="0"/>
              <a:t> </a:t>
            </a:r>
            <a:r>
              <a:rPr lang="ru-RU" dirty="0" err="1"/>
              <a:t>архитект</a:t>
            </a:r>
            <a:r>
              <a:rPr lang="ru-RU" dirty="0"/>
              <a:t> </a:t>
            </a:r>
            <a:r>
              <a:rPr lang="ru-RU" dirty="0" err="1"/>
              <a:t>Имохтеп</a:t>
            </a:r>
            <a:r>
              <a:rPr lang="ru-RU" dirty="0"/>
              <a:t> </a:t>
            </a:r>
            <a:r>
              <a:rPr lang="ru-RU" dirty="0" err="1"/>
              <a:t>създал</a:t>
            </a:r>
            <a:r>
              <a:rPr lang="ru-RU" dirty="0"/>
              <a:t> </a:t>
            </a:r>
            <a:r>
              <a:rPr lang="ru-RU" dirty="0" err="1"/>
              <a:t>стъпаловидна</a:t>
            </a:r>
            <a:r>
              <a:rPr lang="ru-RU" dirty="0"/>
              <a:t> пирамида посредством </a:t>
            </a:r>
            <a:r>
              <a:rPr lang="ru-RU" dirty="0" err="1"/>
              <a:t>събирането</a:t>
            </a:r>
            <a:r>
              <a:rPr lang="ru-RU" dirty="0"/>
              <a:t> на шест "</a:t>
            </a:r>
            <a:r>
              <a:rPr lang="ru-RU" dirty="0" err="1"/>
              <a:t>мастаби</a:t>
            </a:r>
            <a:r>
              <a:rPr lang="ru-RU" dirty="0"/>
              <a:t>"- </a:t>
            </a:r>
            <a:r>
              <a:rPr lang="ru-RU" dirty="0" err="1"/>
              <a:t>четириъгълни</a:t>
            </a:r>
            <a:r>
              <a:rPr lang="ru-RU" dirty="0"/>
              <a:t> </a:t>
            </a:r>
            <a:r>
              <a:rPr lang="ru-RU" dirty="0" err="1"/>
              <a:t>гробници</a:t>
            </a:r>
            <a:r>
              <a:rPr lang="ru-RU" dirty="0"/>
              <a:t>, в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по-рано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били </a:t>
            </a:r>
            <a:r>
              <a:rPr lang="ru-RU" dirty="0" err="1"/>
              <a:t>погребвани</a:t>
            </a:r>
            <a:r>
              <a:rPr lang="ru-RU" dirty="0"/>
              <a:t> </a:t>
            </a:r>
            <a:r>
              <a:rPr lang="ru-RU" dirty="0" err="1"/>
              <a:t>фараоните</a:t>
            </a:r>
            <a:r>
              <a:rPr lang="ru-RU" dirty="0" smtClean="0"/>
              <a:t>.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би</a:t>
            </a:r>
            <a:r>
              <a:rPr lang="ru-RU" dirty="0"/>
              <a:t> най-</a:t>
            </a:r>
            <a:r>
              <a:rPr lang="ru-RU" dirty="0" err="1"/>
              <a:t>известните</a:t>
            </a:r>
            <a:r>
              <a:rPr lang="ru-RU" dirty="0"/>
              <a:t> </a:t>
            </a:r>
            <a:r>
              <a:rPr lang="ru-RU" dirty="0" err="1"/>
              <a:t>пирамиди</a:t>
            </a:r>
            <a:r>
              <a:rPr lang="ru-RU" dirty="0"/>
              <a:t> в Египет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пирамидите</a:t>
            </a:r>
            <a:r>
              <a:rPr lang="ru-RU" dirty="0"/>
              <a:t> в Гиза, от </a:t>
            </a:r>
            <a:r>
              <a:rPr lang="ru-RU" dirty="0" err="1"/>
              <a:t>които</a:t>
            </a:r>
            <a:r>
              <a:rPr lang="ru-RU" dirty="0"/>
              <a:t> най-популярна е </a:t>
            </a:r>
            <a:r>
              <a:rPr lang="ru-RU" dirty="0" err="1"/>
              <a:t>Великата</a:t>
            </a:r>
            <a:r>
              <a:rPr lang="ru-RU" dirty="0"/>
              <a:t> пирамида, </a:t>
            </a:r>
            <a:r>
              <a:rPr lang="ru-RU" dirty="0" err="1"/>
              <a:t>която</a:t>
            </a:r>
            <a:r>
              <a:rPr lang="ru-RU" dirty="0"/>
              <a:t> била </a:t>
            </a:r>
            <a:r>
              <a:rPr lang="ru-RU" dirty="0" err="1"/>
              <a:t>проектирана</a:t>
            </a:r>
            <a:r>
              <a:rPr lang="ru-RU" dirty="0"/>
              <a:t> за фараон Хеопс. 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Векове</a:t>
            </a:r>
            <a:r>
              <a:rPr lang="ru-RU" dirty="0"/>
              <a:t> </a:t>
            </a:r>
            <a:r>
              <a:rPr lang="ru-RU" dirty="0" err="1"/>
              <a:t>наред</a:t>
            </a:r>
            <a:r>
              <a:rPr lang="ru-RU" dirty="0"/>
              <a:t> </a:t>
            </a:r>
            <a:r>
              <a:rPr lang="ru-RU" dirty="0" err="1"/>
              <a:t>хората</a:t>
            </a:r>
            <a:r>
              <a:rPr lang="ru-RU" dirty="0"/>
              <a:t> не </a:t>
            </a:r>
            <a:r>
              <a:rPr lang="ru-RU" dirty="0" err="1"/>
              <a:t>са</a:t>
            </a:r>
            <a:r>
              <a:rPr lang="ru-RU" dirty="0"/>
              <a:t> спирали да се чудят как </a:t>
            </a:r>
            <a:r>
              <a:rPr lang="ru-RU" dirty="0" err="1"/>
              <a:t>са</a:t>
            </a:r>
            <a:r>
              <a:rPr lang="ru-RU" dirty="0"/>
              <a:t> били </a:t>
            </a:r>
            <a:r>
              <a:rPr lang="ru-RU" dirty="0" err="1"/>
              <a:t>построени</a:t>
            </a:r>
            <a:r>
              <a:rPr lang="ru-RU" dirty="0"/>
              <a:t> </a:t>
            </a:r>
            <a:r>
              <a:rPr lang="ru-RU" dirty="0" err="1"/>
              <a:t>пирамидите</a:t>
            </a:r>
            <a:r>
              <a:rPr lang="ru-RU" dirty="0"/>
              <a:t>. </a:t>
            </a:r>
            <a:r>
              <a:rPr lang="ru-RU" dirty="0" err="1"/>
              <a:t>Някои</a:t>
            </a:r>
            <a:r>
              <a:rPr lang="ru-RU" dirty="0"/>
              <a:t> </a:t>
            </a:r>
            <a:r>
              <a:rPr lang="ru-RU" dirty="0" err="1"/>
              <a:t>дори</a:t>
            </a:r>
            <a:r>
              <a:rPr lang="ru-RU" dirty="0"/>
              <a:t> 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изказвали</a:t>
            </a:r>
            <a:r>
              <a:rPr lang="ru-RU" dirty="0"/>
              <a:t> предположения, че </a:t>
            </a:r>
            <a:r>
              <a:rPr lang="ru-RU" dirty="0" err="1"/>
              <a:t>гигантските</a:t>
            </a:r>
            <a:r>
              <a:rPr lang="ru-RU" dirty="0"/>
              <a:t> </a:t>
            </a:r>
            <a:r>
              <a:rPr lang="ru-RU" dirty="0" err="1"/>
              <a:t>пирамиди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дело на </a:t>
            </a:r>
            <a:r>
              <a:rPr lang="ru-RU" dirty="0" err="1"/>
              <a:t>извънземни</a:t>
            </a:r>
            <a:r>
              <a:rPr lang="ru-RU" dirty="0"/>
              <a:t>.</a:t>
            </a:r>
            <a:endParaRPr lang="bg-BG" dirty="0"/>
          </a:p>
        </p:txBody>
      </p:sp>
      <p:pic>
        <p:nvPicPr>
          <p:cNvPr id="5" name="Контейнер за картина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00" r="17000"/>
          <a:stretch>
            <a:fillRect/>
          </a:stretch>
        </p:blipFill>
        <p:spPr>
          <a:xfrm>
            <a:off x="684213" y="981075"/>
            <a:ext cx="4205287" cy="4205288"/>
          </a:xfrm>
        </p:spPr>
      </p:pic>
    </p:spTree>
    <p:extLst>
      <p:ext uri="{BB962C8B-B14F-4D97-AF65-F5344CB8AC3E}">
        <p14:creationId xmlns:p14="http://schemas.microsoft.com/office/powerpoint/2010/main" val="1797437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Висящи градина </a:t>
            </a:r>
            <a:r>
              <a:rPr lang="bg-BG" dirty="0" err="1" smtClean="0"/>
              <a:t>семирамида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i="1" dirty="0" err="1"/>
              <a:t>Висящите</a:t>
            </a:r>
            <a:r>
              <a:rPr lang="ru-RU" b="1" i="1" dirty="0"/>
              <a:t> </a:t>
            </a:r>
            <a:r>
              <a:rPr lang="ru-RU" b="1" i="1" dirty="0" err="1"/>
              <a:t>градини</a:t>
            </a:r>
            <a:r>
              <a:rPr lang="ru-RU" b="1" i="1" dirty="0"/>
              <a:t> на Семирамида</a:t>
            </a:r>
            <a:r>
              <a:rPr lang="ru-RU" dirty="0"/>
              <a:t>,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едно</a:t>
            </a:r>
            <a:r>
              <a:rPr lang="ru-RU" dirty="0"/>
              <a:t> от </a:t>
            </a:r>
            <a:r>
              <a:rPr lang="ru-RU" dirty="0" err="1">
                <a:hlinkClick r:id="rId2" tooltip="Седемте чудеса на света"/>
              </a:rPr>
              <a:t>Седемте</a:t>
            </a:r>
            <a:r>
              <a:rPr lang="ru-RU" dirty="0">
                <a:hlinkClick r:id="rId2" tooltip="Седемте чудеса на света"/>
              </a:rPr>
              <a:t> чудеса на света</a:t>
            </a:r>
            <a:r>
              <a:rPr lang="ru-RU" dirty="0"/>
              <a:t>. И до </a:t>
            </a:r>
            <a:r>
              <a:rPr lang="ru-RU" dirty="0" err="1"/>
              <a:t>ден</a:t>
            </a:r>
            <a:r>
              <a:rPr lang="ru-RU" dirty="0"/>
              <a:t> </a:t>
            </a:r>
            <a:r>
              <a:rPr lang="ru-RU" dirty="0" err="1"/>
              <a:t>днешен</a:t>
            </a:r>
            <a:r>
              <a:rPr lang="ru-RU" dirty="0"/>
              <a:t> не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открити</a:t>
            </a:r>
            <a:r>
              <a:rPr lang="ru-RU" dirty="0"/>
              <a:t>. Вероятно </a:t>
            </a:r>
            <a:r>
              <a:rPr lang="ru-RU" dirty="0" err="1"/>
              <a:t>са</a:t>
            </a:r>
            <a:r>
              <a:rPr lang="ru-RU" dirty="0"/>
              <a:t> били </a:t>
            </a:r>
            <a:r>
              <a:rPr lang="ru-RU" dirty="0" err="1"/>
              <a:t>построени</a:t>
            </a:r>
            <a:r>
              <a:rPr lang="ru-RU" dirty="0"/>
              <a:t> </a:t>
            </a:r>
            <a:r>
              <a:rPr lang="ru-RU" dirty="0" err="1"/>
              <a:t>във</a:t>
            </a:r>
            <a:r>
              <a:rPr lang="ru-RU" dirty="0"/>
              <a:t> </a:t>
            </a:r>
            <a:r>
              <a:rPr lang="ru-RU" dirty="0">
                <a:hlinkClick r:id="rId3" tooltip="Вавилон"/>
              </a:rPr>
              <a:t>Вавилон</a:t>
            </a:r>
            <a:r>
              <a:rPr lang="ru-RU" dirty="0"/>
              <a:t>, </a:t>
            </a:r>
            <a:r>
              <a:rPr lang="ru-RU" dirty="0" err="1"/>
              <a:t>който</a:t>
            </a:r>
            <a:r>
              <a:rPr lang="ru-RU" dirty="0"/>
              <a:t> се е </a:t>
            </a:r>
            <a:r>
              <a:rPr lang="ru-RU" dirty="0" err="1"/>
              <a:t>намирал</a:t>
            </a:r>
            <a:r>
              <a:rPr lang="ru-RU" dirty="0"/>
              <a:t> на </a:t>
            </a:r>
            <a:r>
              <a:rPr lang="ru-RU" dirty="0" err="1"/>
              <a:t>територията</a:t>
            </a:r>
            <a:r>
              <a:rPr lang="ru-RU" dirty="0"/>
              <a:t> на </a:t>
            </a:r>
            <a:r>
              <a:rPr lang="ru-RU" dirty="0" err="1"/>
              <a:t>днешен</a:t>
            </a:r>
            <a:r>
              <a:rPr lang="ru-RU" dirty="0"/>
              <a:t> </a:t>
            </a:r>
            <a:r>
              <a:rPr lang="ru-RU" dirty="0">
                <a:hlinkClick r:id="rId4" tooltip="Ирак"/>
              </a:rPr>
              <a:t>Ирак</a:t>
            </a:r>
            <a:r>
              <a:rPr lang="ru-RU" dirty="0"/>
              <a:t>.</a:t>
            </a:r>
          </a:p>
          <a:p>
            <a:r>
              <a:rPr lang="ru-RU" dirty="0" err="1"/>
              <a:t>Повечето</a:t>
            </a:r>
            <a:r>
              <a:rPr lang="ru-RU" dirty="0"/>
              <a:t> сведения сочат, че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построени</a:t>
            </a:r>
            <a:r>
              <a:rPr lang="ru-RU" dirty="0"/>
              <a:t> около </a:t>
            </a:r>
            <a:r>
              <a:rPr lang="ru-RU" dirty="0">
                <a:hlinkClick r:id="rId5" tooltip="575 пр. Хр. (страницата не съществува)"/>
              </a:rPr>
              <a:t>575 пр. Хр.</a:t>
            </a:r>
            <a:r>
              <a:rPr lang="ru-RU" dirty="0"/>
              <a:t> от </a:t>
            </a:r>
            <a:r>
              <a:rPr lang="ru-RU" dirty="0" err="1"/>
              <a:t>цар</a:t>
            </a:r>
            <a:r>
              <a:rPr lang="ru-RU" dirty="0"/>
              <a:t> </a:t>
            </a:r>
            <a:r>
              <a:rPr lang="ru-RU" dirty="0">
                <a:hlinkClick r:id="rId6" tooltip="Навуходоносор II"/>
              </a:rPr>
              <a:t>Навуходоносор II</a:t>
            </a:r>
            <a:r>
              <a:rPr lang="ru-RU" dirty="0"/>
              <a:t>, </a:t>
            </a:r>
            <a:r>
              <a:rPr lang="ru-RU" dirty="0" err="1"/>
              <a:t>който</a:t>
            </a:r>
            <a:r>
              <a:rPr lang="ru-RU" dirty="0"/>
              <a:t> </a:t>
            </a:r>
            <a:r>
              <a:rPr lang="ru-RU" dirty="0" err="1"/>
              <a:t>управлява</a:t>
            </a:r>
            <a:r>
              <a:rPr lang="ru-RU" dirty="0"/>
              <a:t> града 43 </a:t>
            </a:r>
            <a:r>
              <a:rPr lang="ru-RU" dirty="0" err="1"/>
              <a:t>години</a:t>
            </a:r>
            <a:r>
              <a:rPr lang="ru-RU" dirty="0"/>
              <a:t>, </a:t>
            </a:r>
            <a:r>
              <a:rPr lang="ru-RU" dirty="0" err="1"/>
              <a:t>започвайки</a:t>
            </a:r>
            <a:r>
              <a:rPr lang="ru-RU" dirty="0"/>
              <a:t> от </a:t>
            </a:r>
            <a:r>
              <a:rPr lang="ru-RU" dirty="0">
                <a:hlinkClick r:id="rId7" tooltip="605 пр. Хр. (страницата не съществува)"/>
              </a:rPr>
              <a:t>605 пр. Хр.</a:t>
            </a:r>
            <a:r>
              <a:rPr lang="ru-RU" dirty="0"/>
              <a:t> Друга теория гласи, че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построени</a:t>
            </a:r>
            <a:r>
              <a:rPr lang="ru-RU" dirty="0"/>
              <a:t> от </a:t>
            </a:r>
            <a:r>
              <a:rPr lang="ru-RU" dirty="0" err="1"/>
              <a:t>асирийската</a:t>
            </a:r>
            <a:r>
              <a:rPr lang="ru-RU" dirty="0"/>
              <a:t> царица </a:t>
            </a:r>
            <a:r>
              <a:rPr lang="ru-RU" dirty="0">
                <a:hlinkClick r:id="rId8" tooltip="Семирамида"/>
              </a:rPr>
              <a:t>Семирамида</a:t>
            </a:r>
            <a:r>
              <a:rPr lang="ru-RU" dirty="0"/>
              <a:t>, по време на </a:t>
            </a:r>
            <a:r>
              <a:rPr lang="ru-RU" dirty="0" err="1"/>
              <a:t>петгодишното</a:t>
            </a:r>
            <a:r>
              <a:rPr lang="ru-RU" dirty="0"/>
              <a:t> ѝ управление (810 пр. Хр.) </a:t>
            </a:r>
            <a:r>
              <a:rPr lang="ru-RU" dirty="0" err="1"/>
              <a:t>Представляват</a:t>
            </a:r>
            <a:r>
              <a:rPr lang="ru-RU" dirty="0"/>
              <a:t> </a:t>
            </a:r>
            <a:r>
              <a:rPr lang="ru-RU" dirty="0" err="1"/>
              <a:t>терасирани</a:t>
            </a:r>
            <a:r>
              <a:rPr lang="ru-RU" dirty="0"/>
              <a:t> и </a:t>
            </a:r>
            <a:r>
              <a:rPr lang="ru-RU" dirty="0" err="1"/>
              <a:t>изкуствено</a:t>
            </a:r>
            <a:r>
              <a:rPr lang="ru-RU" dirty="0"/>
              <a:t> </a:t>
            </a:r>
            <a:r>
              <a:rPr lang="ru-RU" dirty="0" err="1"/>
              <a:t>напоявани</a:t>
            </a:r>
            <a:r>
              <a:rPr lang="ru-RU" dirty="0"/>
              <a:t> </a:t>
            </a:r>
            <a:r>
              <a:rPr lang="ru-RU" dirty="0" err="1"/>
              <a:t>градини</a:t>
            </a:r>
            <a:r>
              <a:rPr lang="ru-RU" dirty="0"/>
              <a:t>. </a:t>
            </a:r>
            <a:r>
              <a:rPr lang="ru-RU" dirty="0" err="1"/>
              <a:t>Според</a:t>
            </a:r>
            <a:r>
              <a:rPr lang="ru-RU" dirty="0"/>
              <a:t> </a:t>
            </a:r>
            <a:r>
              <a:rPr lang="ru-RU" dirty="0" err="1"/>
              <a:t>легендата</a:t>
            </a:r>
            <a:r>
              <a:rPr lang="ru-RU" dirty="0"/>
              <a:t>, Навуходоносор </a:t>
            </a:r>
            <a:r>
              <a:rPr lang="ru-RU" dirty="0" err="1"/>
              <a:t>ги</a:t>
            </a:r>
            <a:r>
              <a:rPr lang="ru-RU" dirty="0"/>
              <a:t> </a:t>
            </a:r>
            <a:r>
              <a:rPr lang="ru-RU" dirty="0" err="1"/>
              <a:t>построява</a:t>
            </a:r>
            <a:r>
              <a:rPr lang="ru-RU" dirty="0"/>
              <a:t>, за да не </a:t>
            </a:r>
            <a:r>
              <a:rPr lang="ru-RU" dirty="0" err="1"/>
              <a:t>тъгува</a:t>
            </a:r>
            <a:r>
              <a:rPr lang="ru-RU" dirty="0"/>
              <a:t> по дома си и </a:t>
            </a:r>
            <a:r>
              <a:rPr lang="ru-RU" dirty="0" err="1"/>
              <a:t>неговата</a:t>
            </a:r>
            <a:r>
              <a:rPr lang="ru-RU" dirty="0"/>
              <a:t> </a:t>
            </a:r>
            <a:r>
              <a:rPr lang="ru-RU" dirty="0" err="1"/>
              <a:t>съпруга</a:t>
            </a:r>
            <a:r>
              <a:rPr lang="ru-RU" dirty="0"/>
              <a:t> – </a:t>
            </a:r>
            <a:r>
              <a:rPr lang="ru-RU" dirty="0" err="1"/>
              <a:t>персийската</a:t>
            </a:r>
            <a:r>
              <a:rPr lang="ru-RU" dirty="0"/>
              <a:t> </a:t>
            </a:r>
            <a:r>
              <a:rPr lang="ru-RU" dirty="0" err="1"/>
              <a:t>принцеса</a:t>
            </a:r>
            <a:r>
              <a:rPr lang="ru-RU" dirty="0"/>
              <a:t> </a:t>
            </a:r>
            <a:r>
              <a:rPr lang="ru-RU" dirty="0" err="1">
                <a:hlinkClick r:id="rId9" tooltip="Амитис (страницата не съществува)"/>
              </a:rPr>
              <a:t>Амитис</a:t>
            </a:r>
            <a:r>
              <a:rPr lang="ru-RU" dirty="0"/>
              <a:t>, </a:t>
            </a:r>
            <a:r>
              <a:rPr lang="ru-RU" dirty="0" err="1"/>
              <a:t>която</a:t>
            </a:r>
            <a:r>
              <a:rPr lang="ru-RU" dirty="0"/>
              <a:t> е родом от </a:t>
            </a:r>
            <a:r>
              <a:rPr lang="ru-RU" dirty="0" err="1"/>
              <a:t>планините</a:t>
            </a:r>
            <a:r>
              <a:rPr lang="ru-RU" dirty="0"/>
              <a:t>. </a:t>
            </a:r>
            <a:r>
              <a:rPr lang="ru-RU" dirty="0" err="1"/>
              <a:t>Няма</a:t>
            </a:r>
            <a:r>
              <a:rPr lang="ru-RU" dirty="0"/>
              <a:t> сведения </a:t>
            </a:r>
            <a:r>
              <a:rPr lang="ru-RU" dirty="0" err="1"/>
              <a:t>къде</a:t>
            </a:r>
            <a:r>
              <a:rPr lang="ru-RU" dirty="0"/>
              <a:t> точно </a:t>
            </a:r>
            <a:r>
              <a:rPr lang="ru-RU" dirty="0" err="1"/>
              <a:t>са</a:t>
            </a:r>
            <a:r>
              <a:rPr lang="ru-RU" dirty="0"/>
              <a:t> били </a:t>
            </a:r>
            <a:r>
              <a:rPr lang="ru-RU" dirty="0" err="1"/>
              <a:t>разположени</a:t>
            </a:r>
            <a:r>
              <a:rPr lang="ru-RU" dirty="0"/>
              <a:t>. </a:t>
            </a:r>
            <a:r>
              <a:rPr lang="ru-RU" dirty="0" err="1"/>
              <a:t>Откритите</a:t>
            </a:r>
            <a:r>
              <a:rPr lang="ru-RU" dirty="0"/>
              <a:t> след археологически </a:t>
            </a:r>
            <a:r>
              <a:rPr lang="ru-RU" dirty="0" err="1"/>
              <a:t>разкопки</a:t>
            </a:r>
            <a:r>
              <a:rPr lang="ru-RU" dirty="0"/>
              <a:t> находки в </a:t>
            </a:r>
            <a:r>
              <a:rPr lang="ru-RU" dirty="0">
                <a:hlinkClick r:id="rId10" tooltip="Ниневия"/>
              </a:rPr>
              <a:t>Ниневия</a:t>
            </a:r>
            <a:r>
              <a:rPr lang="ru-RU" dirty="0"/>
              <a:t>, град в </a:t>
            </a:r>
            <a:r>
              <a:rPr lang="ru-RU" dirty="0" err="1"/>
              <a:t>северен</a:t>
            </a:r>
            <a:r>
              <a:rPr lang="ru-RU" dirty="0"/>
              <a:t> </a:t>
            </a:r>
            <a:r>
              <a:rPr lang="ru-RU" dirty="0">
                <a:hlinkClick r:id="rId4" tooltip="Ирак"/>
              </a:rPr>
              <a:t>Ирак</a:t>
            </a:r>
            <a:r>
              <a:rPr lang="ru-RU" dirty="0"/>
              <a:t>, </a:t>
            </a:r>
            <a:r>
              <a:rPr lang="ru-RU" dirty="0" err="1"/>
              <a:t>таблети</a:t>
            </a:r>
            <a:r>
              <a:rPr lang="ru-RU" dirty="0"/>
              <a:t>, </a:t>
            </a:r>
            <a:r>
              <a:rPr lang="ru-RU" dirty="0" err="1"/>
              <a:t>изобразяващи</a:t>
            </a:r>
            <a:r>
              <a:rPr lang="ru-RU" dirty="0"/>
              <a:t> </a:t>
            </a:r>
            <a:r>
              <a:rPr lang="ru-RU" dirty="0" err="1"/>
              <a:t>палми</a:t>
            </a:r>
            <a:r>
              <a:rPr lang="ru-RU" dirty="0"/>
              <a:t> по покривите на </a:t>
            </a:r>
            <a:r>
              <a:rPr lang="ru-RU" dirty="0" err="1"/>
              <a:t>отделни</a:t>
            </a:r>
            <a:r>
              <a:rPr lang="ru-RU" dirty="0"/>
              <a:t> </a:t>
            </a:r>
            <a:r>
              <a:rPr lang="ru-RU" dirty="0" err="1"/>
              <a:t>къщи</a:t>
            </a:r>
            <a:r>
              <a:rPr lang="ru-RU" dirty="0"/>
              <a:t>, карат </a:t>
            </a:r>
            <a:r>
              <a:rPr lang="ru-RU" dirty="0" err="1"/>
              <a:t>специалистите</a:t>
            </a:r>
            <a:r>
              <a:rPr lang="ru-RU" dirty="0"/>
              <a:t> да </a:t>
            </a:r>
            <a:r>
              <a:rPr lang="ru-RU" dirty="0" err="1"/>
              <a:t>проучват</a:t>
            </a:r>
            <a:r>
              <a:rPr lang="ru-RU" dirty="0"/>
              <a:t> </a:t>
            </a:r>
            <a:r>
              <a:rPr lang="ru-RU" dirty="0" err="1"/>
              <a:t>възможността</a:t>
            </a:r>
            <a:r>
              <a:rPr lang="ru-RU" dirty="0"/>
              <a:t> </a:t>
            </a:r>
            <a:r>
              <a:rPr lang="ru-RU" dirty="0" err="1"/>
              <a:t>градините</a:t>
            </a:r>
            <a:r>
              <a:rPr lang="ru-RU" dirty="0"/>
              <a:t> да </a:t>
            </a:r>
            <a:r>
              <a:rPr lang="ru-RU" dirty="0" err="1"/>
              <a:t>са</a:t>
            </a:r>
            <a:r>
              <a:rPr lang="ru-RU" dirty="0"/>
              <a:t> били </a:t>
            </a:r>
            <a:r>
              <a:rPr lang="ru-RU" dirty="0" err="1"/>
              <a:t>разположени</a:t>
            </a:r>
            <a:r>
              <a:rPr lang="ru-RU" dirty="0"/>
              <a:t> </a:t>
            </a:r>
            <a:r>
              <a:rPr lang="ru-RU" dirty="0" err="1"/>
              <a:t>във</a:t>
            </a:r>
            <a:r>
              <a:rPr lang="ru-RU" dirty="0"/>
              <a:t> град </a:t>
            </a:r>
            <a:r>
              <a:rPr lang="ru-RU" dirty="0">
                <a:hlinkClick r:id="rId3" tooltip="Вавилон"/>
              </a:rPr>
              <a:t>Вавилон</a:t>
            </a:r>
            <a:r>
              <a:rPr lang="ru-RU" dirty="0"/>
              <a:t>, </a:t>
            </a:r>
            <a:r>
              <a:rPr lang="ru-RU" dirty="0" err="1"/>
              <a:t>използван</a:t>
            </a:r>
            <a:r>
              <a:rPr lang="ru-RU" dirty="0"/>
              <a:t>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err="1"/>
              <a:t>събирателно</a:t>
            </a:r>
            <a:r>
              <a:rPr lang="ru-RU" dirty="0"/>
              <a:t> за </a:t>
            </a:r>
            <a:r>
              <a:rPr lang="ru-RU" dirty="0" err="1"/>
              <a:t>повечето</a:t>
            </a:r>
            <a:r>
              <a:rPr lang="ru-RU" dirty="0"/>
              <a:t> селища на </a:t>
            </a:r>
            <a:r>
              <a:rPr lang="ru-RU" dirty="0" err="1"/>
              <a:t>Изток</a:t>
            </a:r>
            <a:r>
              <a:rPr lang="ru-RU" dirty="0"/>
              <a:t>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865712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Проектиране на градините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/>
              <a:t>В архитектурен план </a:t>
            </a:r>
            <a:r>
              <a:rPr lang="ru-RU" dirty="0" err="1"/>
              <a:t>Висящите</a:t>
            </a:r>
            <a:r>
              <a:rPr lang="ru-RU" dirty="0"/>
              <a:t> </a:t>
            </a:r>
            <a:r>
              <a:rPr lang="ru-RU" dirty="0" err="1"/>
              <a:t>градини</a:t>
            </a:r>
            <a:r>
              <a:rPr lang="ru-RU" dirty="0"/>
              <a:t> </a:t>
            </a:r>
            <a:r>
              <a:rPr lang="ru-RU" dirty="0" err="1"/>
              <a:t>представлявали</a:t>
            </a:r>
            <a:r>
              <a:rPr lang="ru-RU" dirty="0"/>
              <a:t> пирамида, </a:t>
            </a:r>
            <a:r>
              <a:rPr lang="ru-RU" dirty="0" err="1"/>
              <a:t>състояща</a:t>
            </a:r>
            <a:r>
              <a:rPr lang="ru-RU" dirty="0"/>
              <a:t> се от </a:t>
            </a:r>
            <a:r>
              <a:rPr lang="ru-RU" dirty="0" err="1"/>
              <a:t>четири</a:t>
            </a:r>
            <a:r>
              <a:rPr lang="ru-RU" dirty="0"/>
              <a:t> </a:t>
            </a:r>
            <a:r>
              <a:rPr lang="ru-RU" dirty="0" err="1"/>
              <a:t>етажа</a:t>
            </a:r>
            <a:r>
              <a:rPr lang="ru-RU" dirty="0"/>
              <a:t> – </a:t>
            </a:r>
            <a:r>
              <a:rPr lang="ru-RU" dirty="0" err="1"/>
              <a:t>платформи</a:t>
            </a:r>
            <a:r>
              <a:rPr lang="ru-RU" dirty="0"/>
              <a:t> </a:t>
            </a:r>
            <a:r>
              <a:rPr lang="ru-RU" dirty="0" err="1"/>
              <a:t>върху</a:t>
            </a:r>
            <a:r>
              <a:rPr lang="ru-RU" dirty="0"/>
              <a:t> колони с </a:t>
            </a:r>
            <a:r>
              <a:rPr lang="ru-RU" dirty="0" err="1"/>
              <a:t>височина</a:t>
            </a:r>
            <a:r>
              <a:rPr lang="ru-RU" dirty="0"/>
              <a:t> 50 </a:t>
            </a:r>
            <a:r>
              <a:rPr lang="ru-RU" dirty="0" err="1"/>
              <a:t>лакътя</a:t>
            </a:r>
            <a:r>
              <a:rPr lang="ru-RU" dirty="0"/>
              <a:t> (27,75 m). </a:t>
            </a:r>
            <a:r>
              <a:rPr lang="ru-RU" dirty="0" err="1"/>
              <a:t>Долният</a:t>
            </a:r>
            <a:r>
              <a:rPr lang="ru-RU" dirty="0"/>
              <a:t> </a:t>
            </a:r>
            <a:r>
              <a:rPr lang="ru-RU" dirty="0" err="1"/>
              <a:t>етаж</a:t>
            </a:r>
            <a:r>
              <a:rPr lang="ru-RU" dirty="0"/>
              <a:t> </a:t>
            </a:r>
            <a:r>
              <a:rPr lang="ru-RU" dirty="0" err="1"/>
              <a:t>имал</a:t>
            </a:r>
            <a:r>
              <a:rPr lang="ru-RU" dirty="0"/>
              <a:t> формата на неправилен </a:t>
            </a:r>
            <a:r>
              <a:rPr lang="ru-RU" dirty="0" err="1"/>
              <a:t>четириъгълник</a:t>
            </a:r>
            <a:r>
              <a:rPr lang="ru-RU" dirty="0"/>
              <a:t> </a:t>
            </a:r>
            <a:r>
              <a:rPr lang="ru-RU" dirty="0" err="1"/>
              <a:t>със</a:t>
            </a:r>
            <a:r>
              <a:rPr lang="ru-RU" dirty="0"/>
              <a:t> </a:t>
            </a:r>
            <a:r>
              <a:rPr lang="ru-RU" dirty="0" err="1"/>
              <a:t>страни</a:t>
            </a:r>
            <a:r>
              <a:rPr lang="ru-RU" dirty="0"/>
              <a:t> 42 и 34 m. За да не се </a:t>
            </a:r>
            <a:r>
              <a:rPr lang="ru-RU" dirty="0" err="1"/>
              <a:t>просмуква</a:t>
            </a:r>
            <a:r>
              <a:rPr lang="ru-RU" dirty="0"/>
              <a:t> вода </a:t>
            </a:r>
            <a:r>
              <a:rPr lang="ru-RU" dirty="0" err="1"/>
              <a:t>надолу</a:t>
            </a:r>
            <a:r>
              <a:rPr lang="ru-RU" dirty="0"/>
              <a:t>, </a:t>
            </a:r>
            <a:r>
              <a:rPr lang="ru-RU" dirty="0" err="1"/>
              <a:t>повърхността</a:t>
            </a:r>
            <a:r>
              <a:rPr lang="ru-RU" dirty="0"/>
              <a:t> на всяка платформа </a:t>
            </a:r>
            <a:r>
              <a:rPr lang="ru-RU" dirty="0" err="1"/>
              <a:t>отначало</a:t>
            </a:r>
            <a:r>
              <a:rPr lang="ru-RU" dirty="0"/>
              <a:t> </a:t>
            </a:r>
            <a:r>
              <a:rPr lang="ru-RU" dirty="0" err="1"/>
              <a:t>покривали</a:t>
            </a:r>
            <a:r>
              <a:rPr lang="ru-RU" dirty="0"/>
              <a:t> с един слой </a:t>
            </a:r>
            <a:r>
              <a:rPr lang="ru-RU" dirty="0" err="1"/>
              <a:t>тръстика</a:t>
            </a:r>
            <a:r>
              <a:rPr lang="ru-RU" dirty="0"/>
              <a:t>, след </a:t>
            </a:r>
            <a:r>
              <a:rPr lang="ru-RU" dirty="0" err="1"/>
              <a:t>това</a:t>
            </a:r>
            <a:r>
              <a:rPr lang="ru-RU" dirty="0"/>
              <a:t> – два </a:t>
            </a:r>
            <a:r>
              <a:rPr lang="ru-RU" dirty="0" err="1"/>
              <a:t>реда</a:t>
            </a:r>
            <a:r>
              <a:rPr lang="ru-RU" dirty="0"/>
              <a:t> </a:t>
            </a:r>
            <a:r>
              <a:rPr lang="ru-RU" dirty="0" err="1"/>
              <a:t>гледжосани</a:t>
            </a:r>
            <a:r>
              <a:rPr lang="ru-RU" dirty="0"/>
              <a:t> </a:t>
            </a:r>
            <a:r>
              <a:rPr lang="ru-RU" dirty="0">
                <a:hlinkClick r:id="rId2" tooltip="Тухла"/>
              </a:rPr>
              <a:t>тухли</a:t>
            </a:r>
            <a:r>
              <a:rPr lang="ru-RU" dirty="0"/>
              <a:t>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слепвани</a:t>
            </a:r>
            <a:r>
              <a:rPr lang="ru-RU" dirty="0"/>
              <a:t> с </a:t>
            </a:r>
            <a:r>
              <a:rPr lang="ru-RU" dirty="0" err="1">
                <a:hlinkClick r:id="rId3" tooltip="Асфалт"/>
              </a:rPr>
              <a:t>асфалт</a:t>
            </a:r>
            <a:r>
              <a:rPr lang="ru-RU" dirty="0"/>
              <a:t>. </a:t>
            </a:r>
            <a:r>
              <a:rPr lang="ru-RU" dirty="0" err="1"/>
              <a:t>Върху</a:t>
            </a:r>
            <a:r>
              <a:rPr lang="ru-RU" dirty="0"/>
              <a:t> </a:t>
            </a:r>
            <a:r>
              <a:rPr lang="ru-RU" dirty="0" err="1"/>
              <a:t>тях</a:t>
            </a:r>
            <a:r>
              <a:rPr lang="ru-RU" dirty="0"/>
              <a:t> била </a:t>
            </a:r>
            <a:r>
              <a:rPr lang="ru-RU" dirty="0" err="1"/>
              <a:t>насипана</a:t>
            </a:r>
            <a:r>
              <a:rPr lang="ru-RU" dirty="0"/>
              <a:t> плодородна </a:t>
            </a:r>
            <a:r>
              <a:rPr lang="ru-RU" dirty="0" err="1"/>
              <a:t>земя</a:t>
            </a:r>
            <a:r>
              <a:rPr lang="ru-RU" dirty="0"/>
              <a:t>, </a:t>
            </a:r>
            <a:r>
              <a:rPr lang="ru-RU" dirty="0" err="1"/>
              <a:t>където</a:t>
            </a:r>
            <a:r>
              <a:rPr lang="ru-RU" dirty="0"/>
              <a:t> били </a:t>
            </a:r>
            <a:r>
              <a:rPr lang="ru-RU" dirty="0" err="1"/>
              <a:t>засадени</a:t>
            </a:r>
            <a:r>
              <a:rPr lang="ru-RU" dirty="0"/>
              <a:t> семена от </a:t>
            </a:r>
            <a:r>
              <a:rPr lang="ru-RU" dirty="0" err="1"/>
              <a:t>различни</a:t>
            </a:r>
            <a:r>
              <a:rPr lang="ru-RU" dirty="0"/>
              <a:t> </a:t>
            </a:r>
            <a:r>
              <a:rPr lang="ru-RU" dirty="0" err="1"/>
              <a:t>треви</a:t>
            </a:r>
            <a:r>
              <a:rPr lang="ru-RU" dirty="0"/>
              <a:t>, цветя, </a:t>
            </a:r>
            <a:r>
              <a:rPr lang="ru-RU" dirty="0" err="1"/>
              <a:t>храсти</a:t>
            </a:r>
            <a:r>
              <a:rPr lang="ru-RU" dirty="0"/>
              <a:t>, </a:t>
            </a:r>
            <a:r>
              <a:rPr lang="ru-RU" dirty="0" err="1"/>
              <a:t>дървета</a:t>
            </a:r>
            <a:r>
              <a:rPr lang="ru-RU" dirty="0"/>
              <a:t>. </a:t>
            </a:r>
            <a:r>
              <a:rPr lang="ru-RU" dirty="0" err="1"/>
              <a:t>Височината</a:t>
            </a:r>
            <a:r>
              <a:rPr lang="ru-RU" dirty="0"/>
              <a:t> на </a:t>
            </a:r>
            <a:r>
              <a:rPr lang="ru-RU" dirty="0" err="1"/>
              <a:t>етажите</a:t>
            </a:r>
            <a:r>
              <a:rPr lang="ru-RU" dirty="0"/>
              <a:t> давала </a:t>
            </a:r>
            <a:r>
              <a:rPr lang="ru-RU" dirty="0" err="1"/>
              <a:t>достатъчно</a:t>
            </a:r>
            <a:r>
              <a:rPr lang="ru-RU" dirty="0"/>
              <a:t> светлина за </a:t>
            </a:r>
            <a:r>
              <a:rPr lang="ru-RU" dirty="0" err="1"/>
              <a:t>растенията</a:t>
            </a:r>
            <a:r>
              <a:rPr lang="ru-RU" dirty="0"/>
              <a:t>. „</a:t>
            </a:r>
            <a:r>
              <a:rPr lang="ru-RU" dirty="0" err="1"/>
              <a:t>Висящи</a:t>
            </a:r>
            <a:r>
              <a:rPr lang="ru-RU" dirty="0"/>
              <a:t>“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наречени</a:t>
            </a:r>
            <a:r>
              <a:rPr lang="ru-RU" dirty="0"/>
              <a:t> </a:t>
            </a:r>
            <a:r>
              <a:rPr lang="ru-RU" dirty="0" err="1"/>
              <a:t>умишлено</a:t>
            </a:r>
            <a:r>
              <a:rPr lang="ru-RU" dirty="0"/>
              <a:t> </a:t>
            </a:r>
            <a:r>
              <a:rPr lang="ru-RU" dirty="0" err="1"/>
              <a:t>неправилно</a:t>
            </a:r>
            <a:r>
              <a:rPr lang="ru-RU" dirty="0"/>
              <a:t>.</a:t>
            </a:r>
          </a:p>
          <a:p>
            <a:r>
              <a:rPr lang="ru-RU" dirty="0" err="1"/>
              <a:t>Увивните</a:t>
            </a:r>
            <a:r>
              <a:rPr lang="ru-RU" dirty="0"/>
              <a:t> растения </a:t>
            </a:r>
            <a:r>
              <a:rPr lang="ru-RU" dirty="0" err="1"/>
              <a:t>покривали</a:t>
            </a:r>
            <a:r>
              <a:rPr lang="ru-RU" dirty="0"/>
              <a:t> </a:t>
            </a:r>
            <a:r>
              <a:rPr lang="ru-RU" dirty="0" err="1"/>
              <a:t>стените</a:t>
            </a:r>
            <a:r>
              <a:rPr lang="ru-RU" dirty="0"/>
              <a:t> на </a:t>
            </a:r>
            <a:r>
              <a:rPr lang="ru-RU" dirty="0" err="1"/>
              <a:t>постройките</a:t>
            </a:r>
            <a:r>
              <a:rPr lang="ru-RU" dirty="0"/>
              <a:t> и </a:t>
            </a:r>
            <a:r>
              <a:rPr lang="ru-RU" dirty="0" err="1"/>
              <a:t>всички</a:t>
            </a:r>
            <a:r>
              <a:rPr lang="ru-RU" dirty="0"/>
              <a:t> </a:t>
            </a:r>
            <a:r>
              <a:rPr lang="ru-RU" dirty="0" err="1"/>
              <a:t>дървета</a:t>
            </a:r>
            <a:r>
              <a:rPr lang="ru-RU" dirty="0"/>
              <a:t>, </a:t>
            </a:r>
            <a:r>
              <a:rPr lang="ru-RU" dirty="0" err="1"/>
              <a:t>треви</a:t>
            </a:r>
            <a:r>
              <a:rPr lang="ru-RU" dirty="0"/>
              <a:t> и </a:t>
            </a:r>
            <a:r>
              <a:rPr lang="ru-RU" dirty="0" err="1"/>
              <a:t>храсти</a:t>
            </a:r>
            <a:r>
              <a:rPr lang="ru-RU" dirty="0"/>
              <a:t> </a:t>
            </a:r>
            <a:r>
              <a:rPr lang="ru-RU" dirty="0" err="1"/>
              <a:t>сякаш</a:t>
            </a:r>
            <a:r>
              <a:rPr lang="ru-RU" dirty="0"/>
              <a:t> висели. </a:t>
            </a:r>
            <a:r>
              <a:rPr lang="ru-RU" dirty="0" err="1"/>
              <a:t>Така</a:t>
            </a:r>
            <a:r>
              <a:rPr lang="ru-RU" dirty="0"/>
              <a:t> всяка </a:t>
            </a:r>
            <a:r>
              <a:rPr lang="ru-RU" dirty="0" err="1"/>
              <a:t>тераса</a:t>
            </a:r>
            <a:r>
              <a:rPr lang="ru-RU" dirty="0"/>
              <a:t> </a:t>
            </a:r>
            <a:r>
              <a:rPr lang="ru-RU" dirty="0" err="1"/>
              <a:t>представлявала</a:t>
            </a:r>
            <a:r>
              <a:rPr lang="ru-RU" dirty="0"/>
              <a:t> </a:t>
            </a:r>
            <a:r>
              <a:rPr lang="ru-RU" dirty="0" err="1"/>
              <a:t>самостоятелна</a:t>
            </a:r>
            <a:r>
              <a:rPr lang="ru-RU" dirty="0"/>
              <a:t> градина, от тук </a:t>
            </a:r>
            <a:r>
              <a:rPr lang="ru-RU" dirty="0" err="1"/>
              <a:t>идва</a:t>
            </a:r>
            <a:r>
              <a:rPr lang="ru-RU" dirty="0"/>
              <a:t> и </a:t>
            </a:r>
            <a:r>
              <a:rPr lang="ru-RU" dirty="0" err="1"/>
              <a:t>популярното</a:t>
            </a:r>
            <a:r>
              <a:rPr lang="ru-RU" dirty="0"/>
              <a:t> наименование „</a:t>
            </a:r>
            <a:r>
              <a:rPr lang="ru-RU" dirty="0" err="1"/>
              <a:t>висящи</a:t>
            </a:r>
            <a:r>
              <a:rPr lang="ru-RU" dirty="0"/>
              <a:t> </a:t>
            </a:r>
            <a:r>
              <a:rPr lang="ru-RU" dirty="0" err="1"/>
              <a:t>градини</a:t>
            </a:r>
            <a:r>
              <a:rPr lang="ru-RU" dirty="0"/>
              <a:t>“. И все пак, </a:t>
            </a:r>
            <a:r>
              <a:rPr lang="ru-RU" dirty="0" err="1"/>
              <a:t>всичките</a:t>
            </a:r>
            <a:r>
              <a:rPr lang="ru-RU" dirty="0"/>
              <a:t> </a:t>
            </a:r>
            <a:r>
              <a:rPr lang="ru-RU" dirty="0" err="1"/>
              <a:t>тераси</a:t>
            </a:r>
            <a:r>
              <a:rPr lang="ru-RU" dirty="0"/>
              <a:t> </a:t>
            </a:r>
            <a:r>
              <a:rPr lang="ru-RU" dirty="0" err="1"/>
              <a:t>образували</a:t>
            </a:r>
            <a:r>
              <a:rPr lang="ru-RU" dirty="0"/>
              <a:t> </a:t>
            </a:r>
            <a:r>
              <a:rPr lang="ru-RU" dirty="0" err="1"/>
              <a:t>едно</a:t>
            </a:r>
            <a:r>
              <a:rPr lang="ru-RU" dirty="0"/>
              <a:t> </a:t>
            </a:r>
            <a:r>
              <a:rPr lang="ru-RU" dirty="0" err="1"/>
              <a:t>цяло</a:t>
            </a:r>
            <a:r>
              <a:rPr lang="ru-RU" dirty="0"/>
              <a:t>. По </a:t>
            </a:r>
            <a:r>
              <a:rPr lang="ru-RU" dirty="0" err="1"/>
              <a:t>външния</a:t>
            </a:r>
            <a:r>
              <a:rPr lang="ru-RU" dirty="0"/>
              <a:t> край </a:t>
            </a:r>
            <a:r>
              <a:rPr lang="ru-RU" dirty="0" err="1"/>
              <a:t>растели</a:t>
            </a:r>
            <a:r>
              <a:rPr lang="ru-RU" dirty="0"/>
              <a:t> </a:t>
            </a:r>
            <a:r>
              <a:rPr lang="ru-RU" dirty="0" err="1"/>
              <a:t>пълзящи</a:t>
            </a:r>
            <a:r>
              <a:rPr lang="ru-RU" dirty="0"/>
              <a:t> растения и </a:t>
            </a:r>
            <a:r>
              <a:rPr lang="ru-RU" dirty="0" err="1"/>
              <a:t>лиани</a:t>
            </a:r>
            <a:r>
              <a:rPr lang="ru-RU" dirty="0"/>
              <a:t>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преминавали</a:t>
            </a:r>
            <a:r>
              <a:rPr lang="ru-RU" dirty="0"/>
              <a:t> </a:t>
            </a:r>
            <a:r>
              <a:rPr lang="ru-RU" dirty="0" err="1"/>
              <a:t>върху</a:t>
            </a:r>
            <a:r>
              <a:rPr lang="ru-RU" dirty="0"/>
              <a:t> </a:t>
            </a:r>
            <a:r>
              <a:rPr lang="ru-RU" dirty="0" err="1"/>
              <a:t>следващата</a:t>
            </a:r>
            <a:r>
              <a:rPr lang="ru-RU" dirty="0"/>
              <a:t> </a:t>
            </a:r>
            <a:r>
              <a:rPr lang="ru-RU" dirty="0" err="1"/>
              <a:t>тераса</a:t>
            </a:r>
            <a:r>
              <a:rPr lang="ru-RU" dirty="0"/>
              <a:t> и </a:t>
            </a:r>
            <a:r>
              <a:rPr lang="ru-RU" dirty="0" err="1"/>
              <a:t>така</a:t>
            </a:r>
            <a:r>
              <a:rPr lang="ru-RU" dirty="0"/>
              <a:t> </a:t>
            </a:r>
            <a:r>
              <a:rPr lang="ru-RU" dirty="0" err="1"/>
              <a:t>обединявали</a:t>
            </a:r>
            <a:r>
              <a:rPr lang="ru-RU" dirty="0"/>
              <a:t> </a:t>
            </a:r>
            <a:r>
              <a:rPr lang="ru-RU" dirty="0" err="1"/>
              <a:t>всички</a:t>
            </a:r>
            <a:r>
              <a:rPr lang="ru-RU" dirty="0"/>
              <a:t> </a:t>
            </a:r>
            <a:r>
              <a:rPr lang="ru-RU" dirty="0" err="1"/>
              <a:t>градини</a:t>
            </a:r>
            <a:r>
              <a:rPr lang="ru-RU" dirty="0"/>
              <a:t> в единен </a:t>
            </a:r>
            <a:r>
              <a:rPr lang="ru-RU" dirty="0" err="1"/>
              <a:t>ансамбъл</a:t>
            </a:r>
            <a:r>
              <a:rPr lang="ru-RU" dirty="0"/>
              <a:t> от </a:t>
            </a:r>
            <a:r>
              <a:rPr lang="ru-RU" dirty="0" err="1"/>
              <a:t>дървета</a:t>
            </a:r>
            <a:r>
              <a:rPr lang="ru-RU" dirty="0"/>
              <a:t>, </a:t>
            </a:r>
            <a:r>
              <a:rPr lang="ru-RU" dirty="0" err="1"/>
              <a:t>храсти</a:t>
            </a:r>
            <a:r>
              <a:rPr lang="ru-RU" dirty="0"/>
              <a:t>, жив </a:t>
            </a:r>
            <a:r>
              <a:rPr lang="ru-RU" dirty="0" err="1"/>
              <a:t>плет</a:t>
            </a:r>
            <a:r>
              <a:rPr lang="ru-RU" dirty="0"/>
              <a:t>, </a:t>
            </a:r>
            <a:r>
              <a:rPr lang="ru-RU" dirty="0" err="1"/>
              <a:t>бордюри</a:t>
            </a:r>
            <a:r>
              <a:rPr lang="ru-RU" dirty="0"/>
              <a:t> и </a:t>
            </a:r>
            <a:r>
              <a:rPr lang="ru-RU" dirty="0" err="1"/>
              <a:t>алеи</a:t>
            </a:r>
            <a:r>
              <a:rPr lang="ru-RU" dirty="0"/>
              <a:t> с цветя.</a:t>
            </a:r>
          </a:p>
          <a:p>
            <a:r>
              <a:rPr lang="ru-RU" dirty="0" err="1"/>
              <a:t>Във</a:t>
            </a:r>
            <a:r>
              <a:rPr lang="ru-RU" dirty="0"/>
              <a:t> </a:t>
            </a:r>
            <a:r>
              <a:rPr lang="ru-RU" dirty="0" err="1"/>
              <a:t>вътрешността</a:t>
            </a:r>
            <a:r>
              <a:rPr lang="ru-RU" dirty="0"/>
              <a:t> на колоните,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поддържали</a:t>
            </a:r>
            <a:r>
              <a:rPr lang="ru-RU" dirty="0"/>
              <a:t> </a:t>
            </a:r>
            <a:r>
              <a:rPr lang="ru-RU" dirty="0" err="1"/>
              <a:t>платформите</a:t>
            </a:r>
            <a:r>
              <a:rPr lang="ru-RU" dirty="0"/>
              <a:t>, </a:t>
            </a:r>
            <a:r>
              <a:rPr lang="ru-RU" dirty="0" err="1"/>
              <a:t>имало</a:t>
            </a:r>
            <a:r>
              <a:rPr lang="ru-RU" dirty="0"/>
              <a:t> </a:t>
            </a:r>
            <a:r>
              <a:rPr lang="ru-RU" dirty="0" err="1"/>
              <a:t>тръби</a:t>
            </a:r>
            <a:r>
              <a:rPr lang="ru-RU" dirty="0"/>
              <a:t>, по </a:t>
            </a:r>
            <a:r>
              <a:rPr lang="ru-RU" dirty="0" err="1"/>
              <a:t>които</a:t>
            </a:r>
            <a:r>
              <a:rPr lang="ru-RU" dirty="0"/>
              <a:t> </a:t>
            </a:r>
            <a:r>
              <a:rPr lang="ru-RU" dirty="0" err="1"/>
              <a:t>ден</a:t>
            </a:r>
            <a:r>
              <a:rPr lang="ru-RU" dirty="0"/>
              <a:t> и </a:t>
            </a:r>
            <a:r>
              <a:rPr lang="ru-RU" dirty="0" err="1"/>
              <a:t>нощ</a:t>
            </a:r>
            <a:r>
              <a:rPr lang="ru-RU" dirty="0"/>
              <a:t> се подавала вода от </a:t>
            </a:r>
            <a:r>
              <a:rPr lang="ru-RU" dirty="0" err="1">
                <a:hlinkClick r:id="rId4" tooltip="Ефрат"/>
              </a:rPr>
              <a:t>Ефрат</a:t>
            </a:r>
            <a:r>
              <a:rPr lang="ru-RU" dirty="0"/>
              <a:t> до най-</a:t>
            </a:r>
            <a:r>
              <a:rPr lang="ru-RU" dirty="0" err="1"/>
              <a:t>горната</a:t>
            </a:r>
            <a:r>
              <a:rPr lang="ru-RU" dirty="0"/>
              <a:t> </a:t>
            </a:r>
            <a:r>
              <a:rPr lang="ru-RU" dirty="0" err="1"/>
              <a:t>тераса</a:t>
            </a:r>
            <a:r>
              <a:rPr lang="ru-RU" dirty="0"/>
              <a:t>, </a:t>
            </a:r>
            <a:r>
              <a:rPr lang="ru-RU" dirty="0" err="1"/>
              <a:t>откъдето</a:t>
            </a:r>
            <a:r>
              <a:rPr lang="ru-RU" dirty="0"/>
              <a:t> </a:t>
            </a:r>
            <a:r>
              <a:rPr lang="ru-RU" dirty="0" err="1"/>
              <a:t>тя</a:t>
            </a:r>
            <a:r>
              <a:rPr lang="ru-RU" dirty="0"/>
              <a:t> се </a:t>
            </a:r>
            <a:r>
              <a:rPr lang="ru-RU" dirty="0" err="1"/>
              <a:t>стичала</a:t>
            </a:r>
            <a:r>
              <a:rPr lang="ru-RU" dirty="0"/>
              <a:t> в </a:t>
            </a:r>
            <a:r>
              <a:rPr lang="ru-RU" dirty="0" err="1"/>
              <a:t>ручеи</a:t>
            </a:r>
            <a:r>
              <a:rPr lang="ru-RU" dirty="0"/>
              <a:t> и малки </a:t>
            </a:r>
            <a:r>
              <a:rPr lang="ru-RU" dirty="0" err="1"/>
              <a:t>водопади</a:t>
            </a:r>
            <a:r>
              <a:rPr lang="ru-RU" dirty="0"/>
              <a:t>, </a:t>
            </a:r>
            <a:r>
              <a:rPr lang="ru-RU" dirty="0" err="1"/>
              <a:t>оросявайки</a:t>
            </a:r>
            <a:r>
              <a:rPr lang="ru-RU" dirty="0"/>
              <a:t> </a:t>
            </a:r>
            <a:r>
              <a:rPr lang="ru-RU" dirty="0" err="1"/>
              <a:t>растенията</a:t>
            </a:r>
            <a:r>
              <a:rPr lang="ru-RU" dirty="0"/>
              <a:t> от </a:t>
            </a:r>
            <a:r>
              <a:rPr lang="ru-RU" dirty="0" err="1"/>
              <a:t>по-долните</a:t>
            </a:r>
            <a:r>
              <a:rPr lang="ru-RU" dirty="0"/>
              <a:t> </a:t>
            </a:r>
            <a:r>
              <a:rPr lang="ru-RU" dirty="0" err="1"/>
              <a:t>етажи</a:t>
            </a:r>
            <a:r>
              <a:rPr lang="ru-RU" dirty="0"/>
              <a:t>. В </a:t>
            </a:r>
            <a:r>
              <a:rPr lang="ru-RU" dirty="0" err="1"/>
              <a:t>тези</a:t>
            </a:r>
            <a:r>
              <a:rPr lang="ru-RU" dirty="0"/>
              <a:t> </a:t>
            </a:r>
            <a:r>
              <a:rPr lang="ru-RU" dirty="0" err="1"/>
              <a:t>необикновени</a:t>
            </a:r>
            <a:r>
              <a:rPr lang="ru-RU" dirty="0"/>
              <a:t> </a:t>
            </a:r>
            <a:r>
              <a:rPr lang="ru-RU" dirty="0" err="1"/>
              <a:t>градини</a:t>
            </a:r>
            <a:r>
              <a:rPr lang="ru-RU" dirty="0"/>
              <a:t> </a:t>
            </a:r>
            <a:r>
              <a:rPr lang="ru-RU" dirty="0" err="1"/>
              <a:t>цъфтели</a:t>
            </a:r>
            <a:r>
              <a:rPr lang="ru-RU" dirty="0"/>
              <a:t> най-</a:t>
            </a:r>
            <a:r>
              <a:rPr lang="ru-RU" dirty="0" err="1"/>
              <a:t>удивителни</a:t>
            </a:r>
            <a:r>
              <a:rPr lang="ru-RU" dirty="0"/>
              <a:t> и редки </a:t>
            </a:r>
            <a:r>
              <a:rPr lang="ru-RU" dirty="0" err="1"/>
              <a:t>видове</a:t>
            </a:r>
            <a:r>
              <a:rPr lang="ru-RU" dirty="0"/>
              <a:t> </a:t>
            </a:r>
            <a:r>
              <a:rPr lang="ru-RU" dirty="0" err="1"/>
              <a:t>дървета</a:t>
            </a:r>
            <a:r>
              <a:rPr lang="ru-RU" dirty="0"/>
              <a:t> и </a:t>
            </a:r>
            <a:r>
              <a:rPr lang="ru-RU" dirty="0" err="1"/>
              <a:t>прекрасни</a:t>
            </a:r>
            <a:r>
              <a:rPr lang="ru-RU" dirty="0"/>
              <a:t> цветя. </a:t>
            </a:r>
            <a:r>
              <a:rPr lang="ru-RU" dirty="0" err="1"/>
              <a:t>Ден</a:t>
            </a:r>
            <a:r>
              <a:rPr lang="ru-RU" dirty="0"/>
              <a:t> и </a:t>
            </a:r>
            <a:r>
              <a:rPr lang="ru-RU" dirty="0" err="1"/>
              <a:t>нощ</a:t>
            </a:r>
            <a:r>
              <a:rPr lang="ru-RU" dirty="0"/>
              <a:t> </a:t>
            </a:r>
            <a:r>
              <a:rPr lang="ru-RU" dirty="0" err="1"/>
              <a:t>стотици</a:t>
            </a:r>
            <a:r>
              <a:rPr lang="ru-RU" dirty="0"/>
              <a:t> </a:t>
            </a:r>
            <a:r>
              <a:rPr lang="ru-RU" dirty="0" err="1"/>
              <a:t>роби</a:t>
            </a:r>
            <a:r>
              <a:rPr lang="ru-RU" dirty="0"/>
              <a:t> </a:t>
            </a:r>
            <a:r>
              <a:rPr lang="ru-RU" dirty="0" err="1"/>
              <a:t>въртели</a:t>
            </a:r>
            <a:r>
              <a:rPr lang="ru-RU" dirty="0"/>
              <a:t> </a:t>
            </a:r>
            <a:r>
              <a:rPr lang="ru-RU" dirty="0" err="1"/>
              <a:t>водонапорното</a:t>
            </a:r>
            <a:r>
              <a:rPr lang="ru-RU" dirty="0"/>
              <a:t> колело с </a:t>
            </a:r>
            <a:r>
              <a:rPr lang="ru-RU" dirty="0" err="1"/>
              <a:t>кожени</a:t>
            </a:r>
            <a:r>
              <a:rPr lang="ru-RU" dirty="0"/>
              <a:t> </a:t>
            </a:r>
            <a:r>
              <a:rPr lang="ru-RU" dirty="0" err="1"/>
              <a:t>съдове</a:t>
            </a:r>
            <a:r>
              <a:rPr lang="ru-RU" dirty="0"/>
              <a:t>, за да </a:t>
            </a:r>
            <a:r>
              <a:rPr lang="ru-RU" dirty="0" err="1"/>
              <a:t>снабдяват</a:t>
            </a:r>
            <a:r>
              <a:rPr lang="ru-RU" dirty="0"/>
              <a:t> </a:t>
            </a:r>
            <a:r>
              <a:rPr lang="ru-RU" dirty="0" err="1"/>
              <a:t>висящите</a:t>
            </a:r>
            <a:r>
              <a:rPr lang="ru-RU" dirty="0"/>
              <a:t> </a:t>
            </a:r>
            <a:r>
              <a:rPr lang="ru-RU" dirty="0" err="1"/>
              <a:t>градини</a:t>
            </a:r>
            <a:r>
              <a:rPr lang="ru-RU" dirty="0"/>
              <a:t> с вода от </a:t>
            </a:r>
            <a:r>
              <a:rPr lang="ru-RU" dirty="0" err="1"/>
              <a:t>Ефрат</a:t>
            </a:r>
            <a:r>
              <a:rPr lang="ru-RU" dirty="0"/>
              <a:t>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289625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Снимки</a:t>
            </a:r>
            <a:endParaRPr lang="bg-BG" dirty="0"/>
          </a:p>
        </p:txBody>
      </p:sp>
      <p:pic>
        <p:nvPicPr>
          <p:cNvPr id="5" name="Контейнер за съдържание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700808"/>
            <a:ext cx="3888432" cy="4464496"/>
          </a:xfrm>
        </p:spPr>
      </p:pic>
      <p:pic>
        <p:nvPicPr>
          <p:cNvPr id="6" name="Контейнер за съдържание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8300" y="1772816"/>
            <a:ext cx="3521075" cy="4392488"/>
          </a:xfrm>
        </p:spPr>
      </p:pic>
    </p:spTree>
    <p:extLst>
      <p:ext uri="{BB962C8B-B14F-4D97-AF65-F5344CB8AC3E}">
        <p14:creationId xmlns:p14="http://schemas.microsoft.com/office/powerpoint/2010/main" val="3229753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Статуята на </a:t>
            </a:r>
            <a:r>
              <a:rPr lang="bg-BG" dirty="0" err="1" smtClean="0"/>
              <a:t>зевс</a:t>
            </a:r>
            <a:r>
              <a:rPr lang="bg-BG" dirty="0" smtClean="0"/>
              <a:t> олимпийски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 err="1"/>
              <a:t>Статуята</a:t>
            </a:r>
            <a:r>
              <a:rPr lang="ru-RU" b="1" dirty="0"/>
              <a:t> на Зевс Олимпийски</a:t>
            </a:r>
            <a:r>
              <a:rPr lang="ru-RU" dirty="0"/>
              <a:t>, изваяна от </a:t>
            </a:r>
            <a:r>
              <a:rPr lang="ru-RU" dirty="0" err="1"/>
              <a:t>прочутия</a:t>
            </a:r>
            <a:r>
              <a:rPr lang="ru-RU" dirty="0"/>
              <a:t> </a:t>
            </a:r>
            <a:r>
              <a:rPr lang="ru-RU" dirty="0" err="1"/>
              <a:t>древногръцки</a:t>
            </a:r>
            <a:r>
              <a:rPr lang="ru-RU" dirty="0"/>
              <a:t> </a:t>
            </a:r>
            <a:r>
              <a:rPr lang="ru-RU" dirty="0" err="1"/>
              <a:t>скулптор</a:t>
            </a:r>
            <a:r>
              <a:rPr lang="ru-RU" dirty="0"/>
              <a:t> </a:t>
            </a:r>
            <a:r>
              <a:rPr lang="ru-RU" dirty="0">
                <a:hlinkClick r:id="rId2" tooltip="Фидий"/>
              </a:rPr>
              <a:t>Фидий</a:t>
            </a:r>
            <a:r>
              <a:rPr lang="ru-RU" dirty="0"/>
              <a:t>, е сред старите </a:t>
            </a:r>
            <a:r>
              <a:rPr lang="ru-RU" dirty="0">
                <a:hlinkClick r:id="rId3" tooltip="Седем чудеса на античния свят"/>
              </a:rPr>
              <a:t>7 чудеса на света</a:t>
            </a:r>
            <a:r>
              <a:rPr lang="ru-RU" dirty="0"/>
              <a:t>.</a:t>
            </a:r>
          </a:p>
          <a:p>
            <a:r>
              <a:rPr lang="ru-RU" dirty="0" err="1"/>
              <a:t>Статуята</a:t>
            </a:r>
            <a:r>
              <a:rPr lang="ru-RU" dirty="0"/>
              <a:t> на Зевс Олимпийски</a:t>
            </a:r>
          </a:p>
          <a:p>
            <a:r>
              <a:rPr lang="ru-RU" dirty="0">
                <a:hlinkClick r:id="rId4" tooltip="Олимпия (Древна Гърция)"/>
              </a:rPr>
              <a:t>Олимпия</a:t>
            </a:r>
            <a:r>
              <a:rPr lang="ru-RU" dirty="0"/>
              <a:t> била важен религиозен </a:t>
            </a:r>
            <a:r>
              <a:rPr lang="ru-RU" dirty="0" err="1"/>
              <a:t>център</a:t>
            </a:r>
            <a:r>
              <a:rPr lang="ru-RU" dirty="0"/>
              <a:t> на </a:t>
            </a:r>
            <a:r>
              <a:rPr lang="ru-RU" dirty="0" err="1">
                <a:hlinkClick r:id="rId5" tooltip="Древна Гърция"/>
              </a:rPr>
              <a:t>Древна</a:t>
            </a:r>
            <a:r>
              <a:rPr lang="ru-RU" dirty="0">
                <a:hlinkClick r:id="rId5" tooltip="Древна Гърция"/>
              </a:rPr>
              <a:t> </a:t>
            </a:r>
            <a:r>
              <a:rPr lang="ru-RU" dirty="0" err="1">
                <a:hlinkClick r:id="rId5" tooltip="Древна Гърция"/>
              </a:rPr>
              <a:t>Гърция</a:t>
            </a:r>
            <a:r>
              <a:rPr lang="ru-RU" dirty="0"/>
              <a:t>. Именно там </a:t>
            </a:r>
            <a:r>
              <a:rPr lang="ru-RU" dirty="0">
                <a:hlinkClick r:id="rId6" tooltip="Зевс"/>
              </a:rPr>
              <a:t>Зевс</a:t>
            </a:r>
            <a:r>
              <a:rPr lang="ru-RU" dirty="0"/>
              <a:t> е победил </a:t>
            </a:r>
            <a:r>
              <a:rPr lang="ru-RU" dirty="0" err="1"/>
              <a:t>кръвожадния</a:t>
            </a:r>
            <a:r>
              <a:rPr lang="ru-RU" dirty="0"/>
              <a:t> </a:t>
            </a:r>
            <a:r>
              <a:rPr lang="ru-RU" dirty="0">
                <a:hlinkClick r:id="rId7" tooltip="Кронос"/>
              </a:rPr>
              <a:t>Кронос</a:t>
            </a:r>
            <a:r>
              <a:rPr lang="ru-RU" dirty="0"/>
              <a:t>. </a:t>
            </a:r>
            <a:r>
              <a:rPr lang="ru-RU" dirty="0" err="1"/>
              <a:t>През</a:t>
            </a:r>
            <a:r>
              <a:rPr lang="ru-RU" dirty="0"/>
              <a:t> 5в. </a:t>
            </a:r>
            <a:r>
              <a:rPr lang="ru-RU" dirty="0" err="1"/>
              <a:t>пр.н.е</a:t>
            </a:r>
            <a:r>
              <a:rPr lang="ru-RU" dirty="0"/>
              <a:t>. </a:t>
            </a:r>
            <a:r>
              <a:rPr lang="ru-RU" dirty="0" err="1"/>
              <a:t>гражданите</a:t>
            </a:r>
            <a:r>
              <a:rPr lang="ru-RU" dirty="0"/>
              <a:t> на Олимпия решили да построят </a:t>
            </a:r>
            <a:r>
              <a:rPr lang="ru-RU" dirty="0">
                <a:hlinkClick r:id="rId8" tooltip="Храм"/>
              </a:rPr>
              <a:t>храм</a:t>
            </a:r>
            <a:r>
              <a:rPr lang="ru-RU" dirty="0"/>
              <a:t> на Зевс. Той бил 64 метра на </a:t>
            </a:r>
            <a:r>
              <a:rPr lang="ru-RU" dirty="0" err="1"/>
              <a:t>дължина</a:t>
            </a:r>
            <a:r>
              <a:rPr lang="ru-RU" dirty="0"/>
              <a:t> и 28 на ширина. </a:t>
            </a:r>
            <a:r>
              <a:rPr lang="ru-RU" dirty="0" err="1"/>
              <a:t>Височината</a:t>
            </a:r>
            <a:r>
              <a:rPr lang="ru-RU" dirty="0"/>
              <a:t> на </a:t>
            </a:r>
            <a:r>
              <a:rPr lang="ru-RU" dirty="0" err="1"/>
              <a:t>вътрешното</a:t>
            </a:r>
            <a:r>
              <a:rPr lang="ru-RU" dirty="0"/>
              <a:t> помещение била 20 метра. </a:t>
            </a:r>
            <a:r>
              <a:rPr lang="ru-RU" dirty="0" err="1"/>
              <a:t>Статуята</a:t>
            </a:r>
            <a:r>
              <a:rPr lang="ru-RU" dirty="0"/>
              <a:t> на Зевс, </a:t>
            </a:r>
            <a:r>
              <a:rPr lang="ru-RU" dirty="0" err="1"/>
              <a:t>създадена</a:t>
            </a:r>
            <a:r>
              <a:rPr lang="ru-RU" dirty="0"/>
              <a:t> около 435 </a:t>
            </a:r>
            <a:r>
              <a:rPr lang="ru-RU" dirty="0" err="1"/>
              <a:t>г.пр.н.е</a:t>
            </a:r>
            <a:r>
              <a:rPr lang="ru-RU" dirty="0"/>
              <a:t>., била </a:t>
            </a:r>
            <a:r>
              <a:rPr lang="ru-RU" dirty="0" err="1"/>
              <a:t>поставена</a:t>
            </a:r>
            <a:r>
              <a:rPr lang="ru-RU" dirty="0"/>
              <a:t> в </a:t>
            </a:r>
            <a:r>
              <a:rPr lang="ru-RU" dirty="0" err="1"/>
              <a:t>дъното</a:t>
            </a:r>
            <a:r>
              <a:rPr lang="ru-RU" dirty="0"/>
              <a:t> на храма. </a:t>
            </a:r>
            <a:r>
              <a:rPr lang="ru-RU" dirty="0" err="1"/>
              <a:t>Според</a:t>
            </a:r>
            <a:r>
              <a:rPr lang="ru-RU" dirty="0"/>
              <a:t> </a:t>
            </a:r>
            <a:r>
              <a:rPr lang="ru-RU" dirty="0" err="1"/>
              <a:t>изворите</a:t>
            </a:r>
            <a:r>
              <a:rPr lang="ru-RU" dirty="0"/>
              <a:t> е била </a:t>
            </a:r>
            <a:r>
              <a:rPr lang="ru-RU" dirty="0" err="1"/>
              <a:t>висока</a:t>
            </a:r>
            <a:r>
              <a:rPr lang="ru-RU" dirty="0"/>
              <a:t> около 12 метра и </a:t>
            </a:r>
            <a:r>
              <a:rPr lang="ru-RU" dirty="0" err="1"/>
              <a:t>създавала</a:t>
            </a:r>
            <a:r>
              <a:rPr lang="ru-RU" dirty="0"/>
              <a:t> </a:t>
            </a:r>
            <a:r>
              <a:rPr lang="ru-RU" dirty="0" err="1"/>
              <a:t>впечатлението</a:t>
            </a:r>
            <a:r>
              <a:rPr lang="ru-RU" dirty="0"/>
              <a:t>, че </a:t>
            </a:r>
            <a:r>
              <a:rPr lang="ru-RU" dirty="0" err="1"/>
              <a:t>ако</a:t>
            </a:r>
            <a:r>
              <a:rPr lang="ru-RU" dirty="0"/>
              <a:t> Зевс стане,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разруши</a:t>
            </a:r>
            <a:r>
              <a:rPr lang="ru-RU" dirty="0"/>
              <a:t> </a:t>
            </a:r>
            <a:r>
              <a:rPr lang="ru-RU" dirty="0" err="1"/>
              <a:t>тавана</a:t>
            </a:r>
            <a:r>
              <a:rPr lang="ru-RU" dirty="0"/>
              <a:t>. Била </a:t>
            </a:r>
            <a:r>
              <a:rPr lang="ru-RU" dirty="0" err="1"/>
              <a:t>изработена</a:t>
            </a:r>
            <a:r>
              <a:rPr lang="ru-RU" dirty="0"/>
              <a:t> от </a:t>
            </a:r>
            <a:r>
              <a:rPr lang="ru-RU" dirty="0" err="1"/>
              <a:t>дърво</a:t>
            </a:r>
            <a:r>
              <a:rPr lang="ru-RU" dirty="0"/>
              <a:t>, </a:t>
            </a:r>
            <a:r>
              <a:rPr lang="ru-RU" dirty="0" err="1"/>
              <a:t>което</a:t>
            </a:r>
            <a:r>
              <a:rPr lang="ru-RU" dirty="0"/>
              <a:t> било </a:t>
            </a:r>
            <a:r>
              <a:rPr lang="ru-RU" dirty="0" err="1"/>
              <a:t>покрито</a:t>
            </a:r>
            <a:r>
              <a:rPr lang="ru-RU" dirty="0"/>
              <a:t> с нежно-розова </a:t>
            </a:r>
            <a:r>
              <a:rPr lang="ru-RU" dirty="0" err="1"/>
              <a:t>слонова</a:t>
            </a:r>
            <a:r>
              <a:rPr lang="ru-RU" dirty="0"/>
              <a:t> </a:t>
            </a:r>
            <a:r>
              <a:rPr lang="ru-RU" dirty="0" err="1"/>
              <a:t>кост</a:t>
            </a:r>
            <a:r>
              <a:rPr lang="ru-RU" dirty="0"/>
              <a:t>, а </a:t>
            </a:r>
            <a:r>
              <a:rPr lang="ru-RU" dirty="0" err="1"/>
              <a:t>дрехите</a:t>
            </a:r>
            <a:r>
              <a:rPr lang="ru-RU" dirty="0"/>
              <a:t> на Зевс били от </a:t>
            </a:r>
            <a:r>
              <a:rPr lang="ru-RU" dirty="0" err="1"/>
              <a:t>златни</a:t>
            </a:r>
            <a:r>
              <a:rPr lang="ru-RU" dirty="0"/>
              <a:t> </a:t>
            </a:r>
            <a:r>
              <a:rPr lang="ru-RU" dirty="0" err="1"/>
              <a:t>листи</a:t>
            </a:r>
            <a:r>
              <a:rPr lang="ru-RU" dirty="0"/>
              <a:t>. В </a:t>
            </a:r>
            <a:r>
              <a:rPr lang="ru-RU" dirty="0" err="1"/>
              <a:t>дясната</a:t>
            </a:r>
            <a:r>
              <a:rPr lang="ru-RU" dirty="0"/>
              <a:t> си </a:t>
            </a:r>
            <a:r>
              <a:rPr lang="ru-RU" dirty="0" err="1"/>
              <a:t>ръка</a:t>
            </a:r>
            <a:r>
              <a:rPr lang="ru-RU" dirty="0"/>
              <a:t> </a:t>
            </a:r>
            <a:r>
              <a:rPr lang="ru-RU" dirty="0" err="1"/>
              <a:t>държал</a:t>
            </a:r>
            <a:r>
              <a:rPr lang="ru-RU" dirty="0"/>
              <a:t> </a:t>
            </a:r>
            <a:r>
              <a:rPr lang="ru-RU" dirty="0" err="1"/>
              <a:t>златна</a:t>
            </a:r>
            <a:r>
              <a:rPr lang="ru-RU" dirty="0"/>
              <a:t> статуя </a:t>
            </a:r>
            <a:r>
              <a:rPr lang="ru-RU" dirty="0" err="1"/>
              <a:t>висока</a:t>
            </a:r>
            <a:r>
              <a:rPr lang="ru-RU" dirty="0"/>
              <a:t> около 5 метра на </a:t>
            </a:r>
            <a:r>
              <a:rPr lang="ru-RU" dirty="0" err="1"/>
              <a:t>богинята</a:t>
            </a:r>
            <a:r>
              <a:rPr lang="ru-RU" dirty="0"/>
              <a:t> на </a:t>
            </a:r>
            <a:r>
              <a:rPr lang="ru-RU" dirty="0" err="1"/>
              <a:t>победата</a:t>
            </a:r>
            <a:r>
              <a:rPr lang="ru-RU" dirty="0"/>
              <a:t> </a:t>
            </a:r>
            <a:r>
              <a:rPr lang="ru-RU" dirty="0">
                <a:hlinkClick r:id="rId9" tooltip="Нике"/>
              </a:rPr>
              <a:t>Нике</a:t>
            </a:r>
            <a:r>
              <a:rPr lang="ru-RU" dirty="0"/>
              <a:t>, а в </a:t>
            </a:r>
            <a:r>
              <a:rPr lang="ru-RU" dirty="0" err="1"/>
              <a:t>лявата</a:t>
            </a:r>
            <a:r>
              <a:rPr lang="ru-RU" dirty="0"/>
              <a:t> си – </a:t>
            </a:r>
            <a:r>
              <a:rPr lang="ru-RU" dirty="0" err="1"/>
              <a:t>скиптър</a:t>
            </a:r>
            <a:r>
              <a:rPr lang="ru-RU" dirty="0"/>
              <a:t>.</a:t>
            </a:r>
          </a:p>
          <a:p>
            <a:r>
              <a:rPr lang="ru-RU" dirty="0" err="1"/>
              <a:t>През</a:t>
            </a:r>
            <a:r>
              <a:rPr lang="ru-RU" dirty="0"/>
              <a:t> </a:t>
            </a:r>
            <a:r>
              <a:rPr lang="ru-RU" dirty="0">
                <a:hlinkClick r:id="rId10" tooltip="394"/>
              </a:rPr>
              <a:t>394</a:t>
            </a:r>
            <a:r>
              <a:rPr lang="ru-RU" dirty="0"/>
              <a:t> г. от </a:t>
            </a:r>
            <a:r>
              <a:rPr lang="ru-RU" dirty="0" err="1"/>
              <a:t>н.е</a:t>
            </a:r>
            <a:r>
              <a:rPr lang="ru-RU" dirty="0"/>
              <a:t>., около 800 </a:t>
            </a:r>
            <a:r>
              <a:rPr lang="ru-RU" dirty="0" err="1"/>
              <a:t>години</a:t>
            </a:r>
            <a:r>
              <a:rPr lang="ru-RU" dirty="0"/>
              <a:t> след </a:t>
            </a:r>
            <a:r>
              <a:rPr lang="ru-RU" dirty="0" err="1"/>
              <a:t>създаването</a:t>
            </a:r>
            <a:r>
              <a:rPr lang="ru-RU" dirty="0"/>
              <a:t> ѝ, </a:t>
            </a:r>
            <a:r>
              <a:rPr lang="ru-RU" dirty="0" err="1"/>
              <a:t>тя</a:t>
            </a:r>
            <a:r>
              <a:rPr lang="ru-RU" dirty="0"/>
              <a:t> е </a:t>
            </a:r>
            <a:r>
              <a:rPr lang="ru-RU" dirty="0" err="1"/>
              <a:t>пренесена</a:t>
            </a:r>
            <a:r>
              <a:rPr lang="ru-RU" dirty="0"/>
              <a:t> в </a:t>
            </a:r>
            <a:r>
              <a:rPr lang="ru-RU" dirty="0" err="1">
                <a:hlinkClick r:id="rId11" tooltip="Константинопол"/>
              </a:rPr>
              <a:t>Константинопол</a:t>
            </a:r>
            <a:r>
              <a:rPr lang="ru-RU" dirty="0"/>
              <a:t>, </a:t>
            </a:r>
            <a:r>
              <a:rPr lang="ru-RU" dirty="0" err="1"/>
              <a:t>столицата</a:t>
            </a:r>
            <a:r>
              <a:rPr lang="ru-RU" dirty="0"/>
              <a:t> на </a:t>
            </a:r>
            <a:r>
              <a:rPr lang="ru-RU" dirty="0" err="1"/>
              <a:t>Византийската</a:t>
            </a:r>
            <a:r>
              <a:rPr lang="ru-RU" dirty="0"/>
              <a:t> империя. Въпреки, че вече </a:t>
            </a:r>
            <a:r>
              <a:rPr lang="ru-RU" dirty="0" err="1">
                <a:hlinkClick r:id="rId12" tooltip="Християнство"/>
              </a:rPr>
              <a:t>християнството</a:t>
            </a:r>
            <a:r>
              <a:rPr lang="ru-RU" dirty="0"/>
              <a:t> се е наложило </a:t>
            </a:r>
            <a:r>
              <a:rPr lang="ru-RU" dirty="0" err="1"/>
              <a:t>като</a:t>
            </a:r>
            <a:r>
              <a:rPr lang="ru-RU" dirty="0"/>
              <a:t> религия и </a:t>
            </a:r>
            <a:r>
              <a:rPr lang="ru-RU" dirty="0" err="1"/>
              <a:t>статуята</a:t>
            </a:r>
            <a:r>
              <a:rPr lang="ru-RU" dirty="0"/>
              <a:t> на Зевс се </a:t>
            </a:r>
            <a:r>
              <a:rPr lang="ru-RU" dirty="0" err="1"/>
              <a:t>явявала</a:t>
            </a:r>
            <a:r>
              <a:rPr lang="ru-RU" dirty="0"/>
              <a:t> </a:t>
            </a:r>
            <a:r>
              <a:rPr lang="ru-RU" dirty="0" err="1"/>
              <a:t>езическа</a:t>
            </a:r>
            <a:r>
              <a:rPr lang="ru-RU" dirty="0"/>
              <a:t> </a:t>
            </a:r>
            <a:r>
              <a:rPr lang="ru-RU" dirty="0" err="1"/>
              <a:t>скулптура</a:t>
            </a:r>
            <a:r>
              <a:rPr lang="ru-RU" dirty="0"/>
              <a:t>, никой не посмял да я </a:t>
            </a:r>
            <a:r>
              <a:rPr lang="ru-RU" dirty="0" err="1"/>
              <a:t>разруши</a:t>
            </a:r>
            <a:r>
              <a:rPr lang="ru-RU" dirty="0"/>
              <a:t>, </a:t>
            </a:r>
            <a:r>
              <a:rPr lang="ru-RU" dirty="0" err="1"/>
              <a:t>поради</a:t>
            </a:r>
            <a:r>
              <a:rPr lang="ru-RU" dirty="0"/>
              <a:t> </a:t>
            </a:r>
            <a:r>
              <a:rPr lang="ru-RU" dirty="0" err="1"/>
              <a:t>невероятната</a:t>
            </a:r>
            <a:r>
              <a:rPr lang="ru-RU" dirty="0"/>
              <a:t> ѝ красота. </a:t>
            </a:r>
            <a:r>
              <a:rPr lang="ru-RU" dirty="0" err="1"/>
              <a:t>Историците</a:t>
            </a:r>
            <a:r>
              <a:rPr lang="ru-RU" dirty="0"/>
              <a:t> </a:t>
            </a:r>
            <a:r>
              <a:rPr lang="ru-RU" dirty="0" err="1"/>
              <a:t>смятат</a:t>
            </a:r>
            <a:r>
              <a:rPr lang="ru-RU" dirty="0"/>
              <a:t>, че е </a:t>
            </a:r>
            <a:r>
              <a:rPr lang="ru-RU" dirty="0" err="1"/>
              <a:t>изгоряла</a:t>
            </a:r>
            <a:r>
              <a:rPr lang="ru-RU" dirty="0"/>
              <a:t> по време на пожар в </a:t>
            </a:r>
            <a:r>
              <a:rPr lang="ru-RU" dirty="0" err="1"/>
              <a:t>двореца</a:t>
            </a:r>
            <a:r>
              <a:rPr lang="ru-RU" dirty="0"/>
              <a:t> на император </a:t>
            </a:r>
            <a:r>
              <a:rPr lang="ru-RU" dirty="0" err="1">
                <a:hlinkClick r:id="rId13" tooltip="Теодосий II"/>
              </a:rPr>
              <a:t>Теодосий</a:t>
            </a:r>
            <a:r>
              <a:rPr lang="ru-RU" dirty="0">
                <a:hlinkClick r:id="rId13" tooltip="Теодосий II"/>
              </a:rPr>
              <a:t> II</a:t>
            </a:r>
            <a:r>
              <a:rPr lang="ru-RU" dirty="0"/>
              <a:t> </a:t>
            </a:r>
            <a:r>
              <a:rPr lang="ru-RU" dirty="0" err="1"/>
              <a:t>през</a:t>
            </a:r>
            <a:r>
              <a:rPr lang="ru-RU" dirty="0"/>
              <a:t> </a:t>
            </a:r>
            <a:r>
              <a:rPr lang="ru-RU" dirty="0">
                <a:hlinkClick r:id="rId14" tooltip="462"/>
              </a:rPr>
              <a:t>462</a:t>
            </a:r>
            <a:r>
              <a:rPr lang="ru-RU" dirty="0"/>
              <a:t> г.</a:t>
            </a:r>
          </a:p>
          <a:p>
            <a:r>
              <a:rPr lang="ru-RU" dirty="0" err="1"/>
              <a:t>Статуята</a:t>
            </a:r>
            <a:r>
              <a:rPr lang="ru-RU" dirty="0"/>
              <a:t> на Зевс Олимпийски е </a:t>
            </a:r>
            <a:r>
              <a:rPr lang="ru-RU" dirty="0" err="1"/>
              <a:t>единственото</a:t>
            </a:r>
            <a:r>
              <a:rPr lang="ru-RU" dirty="0"/>
              <a:t> от </a:t>
            </a:r>
            <a:r>
              <a:rPr lang="ru-RU" dirty="0" err="1"/>
              <a:t>седемте</a:t>
            </a:r>
            <a:r>
              <a:rPr lang="ru-RU" dirty="0"/>
              <a:t> чудеса на света, </a:t>
            </a:r>
            <a:r>
              <a:rPr lang="ru-RU" dirty="0" err="1"/>
              <a:t>което</a:t>
            </a:r>
            <a:r>
              <a:rPr lang="ru-RU" dirty="0"/>
              <a:t> е било на </a:t>
            </a:r>
            <a:r>
              <a:rPr lang="ru-RU" dirty="0" err="1">
                <a:hlinkClick r:id="rId15" tooltip="Европа"/>
              </a:rPr>
              <a:t>европейска</a:t>
            </a:r>
            <a:r>
              <a:rPr lang="ru-RU" dirty="0"/>
              <a:t> </a:t>
            </a:r>
            <a:r>
              <a:rPr lang="ru-RU" dirty="0" err="1"/>
              <a:t>земя</a:t>
            </a:r>
            <a:r>
              <a:rPr lang="ru-RU" dirty="0"/>
              <a:t>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472793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История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/>
              <a:t>Статуята</a:t>
            </a:r>
            <a:r>
              <a:rPr lang="ru-RU" dirty="0"/>
              <a:t> на Зевс Олимпийски е изваяна от </a:t>
            </a:r>
            <a:r>
              <a:rPr lang="ru-RU" dirty="0" err="1"/>
              <a:t>прочутия</a:t>
            </a:r>
            <a:r>
              <a:rPr lang="ru-RU" dirty="0"/>
              <a:t> </a:t>
            </a:r>
            <a:r>
              <a:rPr lang="ru-RU" dirty="0" err="1"/>
              <a:t>гръцки</a:t>
            </a:r>
            <a:r>
              <a:rPr lang="ru-RU" dirty="0"/>
              <a:t> </a:t>
            </a:r>
            <a:r>
              <a:rPr lang="ru-RU" dirty="0" err="1"/>
              <a:t>скулптур</a:t>
            </a:r>
            <a:r>
              <a:rPr lang="ru-RU" dirty="0"/>
              <a:t> Фидий.</a:t>
            </a:r>
          </a:p>
          <a:p>
            <a:r>
              <a:rPr lang="ru-RU" dirty="0"/>
              <a:t>Зевс победил </a:t>
            </a:r>
            <a:r>
              <a:rPr lang="ru-RU" dirty="0" err="1"/>
              <a:t>кръвожадния</a:t>
            </a:r>
            <a:r>
              <a:rPr lang="ru-RU" dirty="0"/>
              <a:t> Кронос в Олимпия, </a:t>
            </a:r>
            <a:r>
              <a:rPr lang="ru-RU" dirty="0" err="1"/>
              <a:t>затова</a:t>
            </a:r>
            <a:r>
              <a:rPr lang="ru-RU" dirty="0"/>
              <a:t> </a:t>
            </a:r>
            <a:r>
              <a:rPr lang="ru-RU" dirty="0" err="1"/>
              <a:t>гражданите</a:t>
            </a:r>
            <a:r>
              <a:rPr lang="ru-RU" dirty="0"/>
              <a:t> решили да направят </a:t>
            </a:r>
            <a:r>
              <a:rPr lang="ru-RU" dirty="0" err="1"/>
              <a:t>негов</a:t>
            </a:r>
            <a:r>
              <a:rPr lang="ru-RU" dirty="0"/>
              <a:t> храм. Той бил 64 метра на </a:t>
            </a:r>
            <a:r>
              <a:rPr lang="ru-RU" dirty="0" err="1"/>
              <a:t>дължина</a:t>
            </a:r>
            <a:r>
              <a:rPr lang="ru-RU" dirty="0"/>
              <a:t> и 28 на ширина. </a:t>
            </a:r>
            <a:r>
              <a:rPr lang="ru-RU" dirty="0" err="1"/>
              <a:t>Височината</a:t>
            </a:r>
            <a:r>
              <a:rPr lang="ru-RU" dirty="0"/>
              <a:t> на </a:t>
            </a:r>
            <a:r>
              <a:rPr lang="ru-RU" dirty="0" err="1"/>
              <a:t>вътрешното</a:t>
            </a:r>
            <a:r>
              <a:rPr lang="ru-RU" dirty="0"/>
              <a:t> помещение била 20 метра. </a:t>
            </a:r>
            <a:r>
              <a:rPr lang="ru-RU" dirty="0" err="1"/>
              <a:t>Статуята</a:t>
            </a:r>
            <a:r>
              <a:rPr lang="ru-RU" dirty="0"/>
              <a:t> на Зевс била </a:t>
            </a:r>
            <a:r>
              <a:rPr lang="ru-RU" dirty="0" err="1"/>
              <a:t>поставена</a:t>
            </a:r>
            <a:r>
              <a:rPr lang="ru-RU" dirty="0"/>
              <a:t> в </a:t>
            </a:r>
            <a:r>
              <a:rPr lang="ru-RU" dirty="0" err="1"/>
              <a:t>дъното</a:t>
            </a:r>
            <a:r>
              <a:rPr lang="ru-RU" dirty="0"/>
              <a:t> на </a:t>
            </a:r>
            <a:r>
              <a:rPr lang="ru-RU" dirty="0" err="1"/>
              <a:t>храма.Според</a:t>
            </a:r>
            <a:r>
              <a:rPr lang="ru-RU" dirty="0"/>
              <a:t> </a:t>
            </a:r>
            <a:r>
              <a:rPr lang="ru-RU" dirty="0" err="1"/>
              <a:t>изворите</a:t>
            </a:r>
            <a:r>
              <a:rPr lang="ru-RU" dirty="0"/>
              <a:t> е била </a:t>
            </a:r>
            <a:r>
              <a:rPr lang="ru-RU" dirty="0" err="1"/>
              <a:t>висока</a:t>
            </a:r>
            <a:r>
              <a:rPr lang="ru-RU" dirty="0"/>
              <a:t> около 12 метра и </a:t>
            </a:r>
            <a:r>
              <a:rPr lang="ru-RU" dirty="0" err="1"/>
              <a:t>създавала</a:t>
            </a:r>
            <a:r>
              <a:rPr lang="ru-RU" dirty="0"/>
              <a:t> </a:t>
            </a:r>
            <a:r>
              <a:rPr lang="ru-RU" dirty="0" err="1"/>
              <a:t>впечатлението</a:t>
            </a:r>
            <a:r>
              <a:rPr lang="ru-RU" dirty="0"/>
              <a:t>, че </a:t>
            </a:r>
            <a:r>
              <a:rPr lang="ru-RU" dirty="0" err="1"/>
              <a:t>ако</a:t>
            </a:r>
            <a:r>
              <a:rPr lang="ru-RU" dirty="0"/>
              <a:t> Зевс стане, </a:t>
            </a:r>
            <a:r>
              <a:rPr lang="ru-RU" dirty="0" err="1"/>
              <a:t>ще</a:t>
            </a:r>
            <a:r>
              <a:rPr lang="ru-RU" dirty="0"/>
              <a:t> </a:t>
            </a:r>
            <a:r>
              <a:rPr lang="ru-RU" dirty="0" err="1"/>
              <a:t>разруши</a:t>
            </a:r>
            <a:r>
              <a:rPr lang="ru-RU" dirty="0"/>
              <a:t> </a:t>
            </a:r>
            <a:r>
              <a:rPr lang="ru-RU" dirty="0" err="1"/>
              <a:t>тавана</a:t>
            </a:r>
            <a:r>
              <a:rPr lang="ru-RU" dirty="0"/>
              <a:t>. Била </a:t>
            </a:r>
            <a:r>
              <a:rPr lang="ru-RU" dirty="0" err="1"/>
              <a:t>изработена</a:t>
            </a:r>
            <a:r>
              <a:rPr lang="ru-RU" dirty="0"/>
              <a:t> от </a:t>
            </a:r>
            <a:r>
              <a:rPr lang="ru-RU" dirty="0" err="1"/>
              <a:t>дърво</a:t>
            </a:r>
            <a:r>
              <a:rPr lang="ru-RU" dirty="0"/>
              <a:t>, </a:t>
            </a:r>
            <a:r>
              <a:rPr lang="ru-RU" dirty="0" err="1"/>
              <a:t>което</a:t>
            </a:r>
            <a:r>
              <a:rPr lang="ru-RU" dirty="0"/>
              <a:t> било </a:t>
            </a:r>
            <a:r>
              <a:rPr lang="ru-RU" dirty="0" err="1"/>
              <a:t>покрито</a:t>
            </a:r>
            <a:r>
              <a:rPr lang="ru-RU" dirty="0"/>
              <a:t> с нежно-розова </a:t>
            </a:r>
            <a:r>
              <a:rPr lang="ru-RU" dirty="0" err="1"/>
              <a:t>слонова</a:t>
            </a:r>
            <a:r>
              <a:rPr lang="ru-RU" dirty="0"/>
              <a:t> </a:t>
            </a:r>
            <a:r>
              <a:rPr lang="ru-RU" dirty="0" err="1"/>
              <a:t>кост</a:t>
            </a:r>
            <a:r>
              <a:rPr lang="ru-RU" dirty="0"/>
              <a:t>, а </a:t>
            </a:r>
            <a:r>
              <a:rPr lang="ru-RU" dirty="0" err="1"/>
              <a:t>дрехите</a:t>
            </a:r>
            <a:r>
              <a:rPr lang="ru-RU" dirty="0"/>
              <a:t> на Зевс били от </a:t>
            </a:r>
            <a:r>
              <a:rPr lang="ru-RU" dirty="0" err="1"/>
              <a:t>златни</a:t>
            </a:r>
            <a:r>
              <a:rPr lang="ru-RU" dirty="0"/>
              <a:t> </a:t>
            </a:r>
            <a:r>
              <a:rPr lang="ru-RU" dirty="0" err="1"/>
              <a:t>листи</a:t>
            </a:r>
            <a:r>
              <a:rPr lang="ru-RU" dirty="0"/>
              <a:t>. В </a:t>
            </a:r>
            <a:r>
              <a:rPr lang="ru-RU" dirty="0" err="1"/>
              <a:t>дясната</a:t>
            </a:r>
            <a:r>
              <a:rPr lang="ru-RU" dirty="0"/>
              <a:t> си </a:t>
            </a:r>
            <a:r>
              <a:rPr lang="ru-RU" dirty="0" err="1"/>
              <a:t>ръка</a:t>
            </a:r>
            <a:r>
              <a:rPr lang="ru-RU" dirty="0"/>
              <a:t> </a:t>
            </a:r>
            <a:r>
              <a:rPr lang="ru-RU" dirty="0" err="1"/>
              <a:t>държал</a:t>
            </a:r>
            <a:r>
              <a:rPr lang="ru-RU" dirty="0"/>
              <a:t> </a:t>
            </a:r>
            <a:r>
              <a:rPr lang="ru-RU" dirty="0" err="1"/>
              <a:t>златна</a:t>
            </a:r>
            <a:r>
              <a:rPr lang="ru-RU" dirty="0"/>
              <a:t> статуя </a:t>
            </a:r>
            <a:r>
              <a:rPr lang="ru-RU" dirty="0" err="1"/>
              <a:t>висока</a:t>
            </a:r>
            <a:r>
              <a:rPr lang="ru-RU" dirty="0"/>
              <a:t> около 5 метра на </a:t>
            </a:r>
            <a:r>
              <a:rPr lang="ru-RU" dirty="0" err="1"/>
              <a:t>богинята</a:t>
            </a:r>
            <a:r>
              <a:rPr lang="ru-RU" dirty="0"/>
              <a:t> на </a:t>
            </a:r>
            <a:r>
              <a:rPr lang="ru-RU" dirty="0" err="1"/>
              <a:t>победата</a:t>
            </a:r>
            <a:r>
              <a:rPr lang="ru-RU" dirty="0"/>
              <a:t> Нике, а в </a:t>
            </a:r>
            <a:r>
              <a:rPr lang="ru-RU" dirty="0" err="1"/>
              <a:t>лявата</a:t>
            </a:r>
            <a:r>
              <a:rPr lang="ru-RU" dirty="0"/>
              <a:t> си - </a:t>
            </a:r>
            <a:r>
              <a:rPr lang="ru-RU" dirty="0" err="1"/>
              <a:t>скиптър</a:t>
            </a:r>
            <a:r>
              <a:rPr lang="ru-RU" dirty="0"/>
              <a:t>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9482904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Цветист">
  <a:themeElements>
    <a:clrScheme name="Цветист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Цветист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Цветист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19</TotalTime>
  <Words>386</Words>
  <Application>Microsoft Office PowerPoint</Application>
  <PresentationFormat>Презентация на цял екран (4:3)</PresentationFormat>
  <Paragraphs>31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10</vt:i4>
      </vt:variant>
    </vt:vector>
  </HeadingPairs>
  <TitlesOfParts>
    <vt:vector size="11" baseType="lpstr">
      <vt:lpstr>Цветист</vt:lpstr>
      <vt:lpstr>7–те чудеса на света</vt:lpstr>
      <vt:lpstr>Египетските пирамиди</vt:lpstr>
      <vt:lpstr>История</vt:lpstr>
      <vt:lpstr>Построяването им</vt:lpstr>
      <vt:lpstr>Висящи градина семирамида</vt:lpstr>
      <vt:lpstr>Проектиране на градините</vt:lpstr>
      <vt:lpstr>Снимки</vt:lpstr>
      <vt:lpstr>Статуята на зевс олимпийски</vt:lpstr>
      <vt:lpstr>История</vt:lpstr>
      <vt:lpstr>Презентация на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7–те чудеса на света</dc:title>
  <dc:creator>Student8</dc:creator>
  <cp:lastModifiedBy>Student8</cp:lastModifiedBy>
  <cp:revision>3</cp:revision>
  <dcterms:created xsi:type="dcterms:W3CDTF">2018-03-06T06:10:23Z</dcterms:created>
  <dcterms:modified xsi:type="dcterms:W3CDTF">2018-03-06T06:40:24Z</dcterms:modified>
</cp:coreProperties>
</file>