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5" name="Подзаглавие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1" name="Контейнер за 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18" name="Контейнер за долния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картина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Контейнер за заглавие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1" name="Текстов контейне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7" name="Контейнер за 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A5%D1%80%D0%B0%D0%BC" TargetMode="External"/><Relationship Id="rId2" Type="http://schemas.openxmlformats.org/officeDocument/2006/relationships/hyperlink" Target="https://bg.wikipedia.org/wiki/%D0%95%D1%84%D0%B5%D1%8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g.wikipedia.org/wiki/%D0%A4%D0%B8%D0%BB%D0%BE%D0%BD_%D0%92%D0%B8%D0%B7%D0%B0%D0%BD%D1%82%D0%B8%D0%B9%D1%81%D0%BA%D0%B8" TargetMode="External"/><Relationship Id="rId4" Type="http://schemas.openxmlformats.org/officeDocument/2006/relationships/hyperlink" Target="https://bg.wikipedia.org/wiki/%D0%A1%D0%B5%D0%B4%D0%B5%D0%BC%D1%82%D0%B5_%D1%87%D1%83%D0%B4%D0%B5%D1%81%D0%B0_%D0%BD%D0%B0_%D0%B0%D0%BD%D1%82%D0%B8%D1%87%D0%BD%D0%B8%D1%8F_%D1%81%D0%B2%D1%8F%D1%8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E%D0%BF%D0%B8%D1%82%D0%B5%D1%80_(%D0%BF%D0%BB%D0%B0%D0%BD%D0%B5%D1%82%D0%B0)" TargetMode="External"/><Relationship Id="rId13" Type="http://schemas.openxmlformats.org/officeDocument/2006/relationships/hyperlink" Target="https://bg.wikipedia.org/wiki/%D0%A5%D1%80%D0%B0%D0%BC_%D0%BD%D0%B0_%D0%90%D1%80%D1%82%D0%B5%D0%BC%D0%B8%D0%B4%D0%B0_(%D0%95%D1%84%D0%B5%D1%81)#cite_note-1" TargetMode="External"/><Relationship Id="rId3" Type="http://schemas.openxmlformats.org/officeDocument/2006/relationships/hyperlink" Target="https://bg.wikipedia.org/wiki/800_%D0%BF%D1%80.%D0%BD.%D0%B5." TargetMode="External"/><Relationship Id="rId7" Type="http://schemas.openxmlformats.org/officeDocument/2006/relationships/hyperlink" Target="https://bg.wikipedia.org/wiki/%D0%9C%D0%B5%D1%82%D0%B5%D0%BE%D1%80%D0%B8%D1%82" TargetMode="External"/><Relationship Id="rId12" Type="http://schemas.openxmlformats.org/officeDocument/2006/relationships/hyperlink" Target="https://bg.wikipedia.org/wiki/%D0%9A%D0%B5%D0%B4%D1%8A%D1%80" TargetMode="External"/><Relationship Id="rId2" Type="http://schemas.openxmlformats.org/officeDocument/2006/relationships/hyperlink" Target="https://bg.wikipedia.org/wiki/%D0%90%D1%80%D1%82%D0%B5%D0%BC%D0%B8%D0%B4%D0%B0" TargetMode="External"/><Relationship Id="rId16" Type="http://schemas.openxmlformats.org/officeDocument/2006/relationships/hyperlink" Target="https://bg.wikipedia.org/wiki/%D0%A5%D0%B5%D1%80%D0%B0%D0%BA%D0%BB%D0%B8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A5%D1%80%D0%B0%D0%BC" TargetMode="External"/><Relationship Id="rId11" Type="http://schemas.openxmlformats.org/officeDocument/2006/relationships/hyperlink" Target="https://bg.wikipedia.org/wiki/580_%D0%BF%D1%80.%D0%BD.%D0%B5." TargetMode="External"/><Relationship Id="rId5" Type="http://schemas.openxmlformats.org/officeDocument/2006/relationships/hyperlink" Target="https://bg.wikipedia.org/wiki/%D0%93%D1%8A%D1%80%D1%86%D0%B8%D1%8F" TargetMode="External"/><Relationship Id="rId15" Type="http://schemas.openxmlformats.org/officeDocument/2006/relationships/hyperlink" Target="https://bg.wikipedia.org/wiki/%D0%9A%D0%B8%D0%B1%D0%B5%D0%BB%D0%B0" TargetMode="External"/><Relationship Id="rId10" Type="http://schemas.openxmlformats.org/officeDocument/2006/relationships/hyperlink" Target="https://bg.wikipedia.org/wiki/%D0%9A%D0%BD%D0%BE%D1%81%D0%BE%D1%81" TargetMode="External"/><Relationship Id="rId4" Type="http://schemas.openxmlformats.org/officeDocument/2006/relationships/hyperlink" Target="https://bg.wikipedia.org/wiki/%D0%95%D1%84%D0%B5%D1%81" TargetMode="External"/><Relationship Id="rId9" Type="http://schemas.openxmlformats.org/officeDocument/2006/relationships/hyperlink" Target="https://bg.wikipedia.org/wiki/600_%D0%BF%D1%80.%D0%BD.%D0%B5." TargetMode="External"/><Relationship Id="rId14" Type="http://schemas.openxmlformats.org/officeDocument/2006/relationships/hyperlink" Target="https://bg.wikipedia.org/wiki/%D0%9A%D1%80%D0%B5%D0%BF%D0%BE%D1%81%D1%82%D0%BD%D0%B0_%D0%BA%D0%BE%D1%80%D0%BE%D0%BD%D0%B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1%D1%80%D0%B8%D1%82%D0%B0%D0%BD%D1%81%D0%BA%D0%B8_%D0%BC%D1%83%D0%B7%D0%B5%D0%B9" TargetMode="External"/><Relationship Id="rId2" Type="http://schemas.openxmlformats.org/officeDocument/2006/relationships/hyperlink" Target="https://bg.wikipedia.org/wiki/1863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g"/><Relationship Id="rId4" Type="http://schemas.openxmlformats.org/officeDocument/2006/relationships/hyperlink" Target="https://bg.wikipedia.org/wiki/%D0%AF%D1%80%D0%B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2%D1%83%D1%80%D1%86%D0%B8%D1%8F" TargetMode="External"/><Relationship Id="rId13" Type="http://schemas.openxmlformats.org/officeDocument/2006/relationships/image" Target="../media/image7.jpg"/><Relationship Id="rId3" Type="http://schemas.openxmlformats.org/officeDocument/2006/relationships/hyperlink" Target="https://bg.wikipedia.org/wiki/%D0%9C%D0%B0%D0%B2%D0%B7%D0%BE%D0%BB" TargetMode="External"/><Relationship Id="rId7" Type="http://schemas.openxmlformats.org/officeDocument/2006/relationships/hyperlink" Target="https://bg.wikipedia.org/wiki/%D0%91%D0%BE%D0%B4%D1%80%D1%83%D0%BC" TargetMode="External"/><Relationship Id="rId12" Type="http://schemas.openxmlformats.org/officeDocument/2006/relationships/hyperlink" Target="https://bg.wikipedia.org/wiki/%D0%91%D1%80%D0%B8%D1%82%D0%B0%D0%BD%D1%81%D0%BA%D0%B8%D1%8F_%D0%BC%D1%83%D0%B7%D0%B5%D0%B9" TargetMode="External"/><Relationship Id="rId2" Type="http://schemas.openxmlformats.org/officeDocument/2006/relationships/hyperlink" Target="https://bg.wikipedia.org/wiki/%D0%93%D1%80%D0%BE%D0%B1%D0%BD%D0%B8%D1%86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g.wikipedia.org/wiki/%D0%99%D0%BE%D0%BD%D0%B8%D0%B9%D1%81%D0%BA%D0%B8_%D1%81%D1%82%D0%B8%D0%BB" TargetMode="External"/><Relationship Id="rId11" Type="http://schemas.openxmlformats.org/officeDocument/2006/relationships/hyperlink" Target="https://bg.wikipedia.org/wiki/%D0%91%D1%80%D0%B8%D0%B0%D0%BA%D1%81%D0%B8%D1%81" TargetMode="External"/><Relationship Id="rId5" Type="http://schemas.openxmlformats.org/officeDocument/2006/relationships/hyperlink" Target="https://bg.wikipedia.org/wiki/%D0%9C%D0%B0%D0%B2%D0%B7%D0%BE%D0%BB%D0%B5%D0%B9" TargetMode="External"/><Relationship Id="rId10" Type="http://schemas.openxmlformats.org/officeDocument/2006/relationships/hyperlink" Target="https://bg.wikipedia.org/wiki/%D0%9B%D0%B5%D0%BE%D1%85%D0%B0%D1%80" TargetMode="External"/><Relationship Id="rId4" Type="http://schemas.openxmlformats.org/officeDocument/2006/relationships/hyperlink" Target="https://bg.wikipedia.org/w/index.php?title=%D0%90%D1%80%D1%82%D0%B5%D0%BC%D0%B8%D0%B7%D0%B8%D1%8F_III&amp;action=edit&amp;redlink=1" TargetMode="External"/><Relationship Id="rId9" Type="http://schemas.openxmlformats.org/officeDocument/2006/relationships/hyperlink" Target="https://bg.wikipedia.org/wiki/%D0%A1%D0%BA%D0%BE%D0%BF%D0%B0%D1%81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5%D0%B0%D0%BB%D0%B8%D0%BA%D0%B0%D1%80%D0%BD%D0%B0%D1%81" TargetMode="External"/><Relationship Id="rId3" Type="http://schemas.openxmlformats.org/officeDocument/2006/relationships/hyperlink" Target="https://bg.wikipedia.org/wiki/%D0%9C%D0%B5%D1%81%D0%BE%D0%BF%D0%BE%D1%82%D0%B0%D0%BC%D0%B8%D1%8F" TargetMode="External"/><Relationship Id="rId7" Type="http://schemas.openxmlformats.org/officeDocument/2006/relationships/hyperlink" Target="https://bg.wikipedia.org/wiki/%D0%9C%D0%B0%D0%BB%D0%B0_%D0%90%D0%B7%D0%B8%D1%8F" TargetMode="External"/><Relationship Id="rId2" Type="http://schemas.openxmlformats.org/officeDocument/2006/relationships/hyperlink" Target="https://bg.wikipedia.org/wiki/%D0%9F%D0%B5%D1%80%D1%81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5%D0%B3%D0%B8%D0%BF%D0%B5%D1%82" TargetMode="External"/><Relationship Id="rId5" Type="http://schemas.openxmlformats.org/officeDocument/2006/relationships/hyperlink" Target="https://bg.wikipedia.org/wiki/%D0%A1%D0%B8%D1%80%D0%B8%D1%8F" TargetMode="External"/><Relationship Id="rId10" Type="http://schemas.openxmlformats.org/officeDocument/2006/relationships/hyperlink" Target="https://bg.wikipedia.org/wiki/%D0%9A%D0%B0%D1%80%D0%B8%D1%8F" TargetMode="External"/><Relationship Id="rId4" Type="http://schemas.openxmlformats.org/officeDocument/2006/relationships/hyperlink" Target="https://bg.wikipedia.org/wiki/%D0%98%D0%BD%D0%B4%D0%B8%D1%8F" TargetMode="External"/><Relationship Id="rId9" Type="http://schemas.openxmlformats.org/officeDocument/2006/relationships/hyperlink" Target="https://bg.wikipedia.org/wiki/%D0%91%D0%BE%D0%B4%D1%80%D1%83%D0%B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1404" TargetMode="External"/><Relationship Id="rId2" Type="http://schemas.openxmlformats.org/officeDocument/2006/relationships/hyperlink" Target="https://bg.wikipedia.org/wiki/%D0%90%D0%BB%D0%B5%D0%BA%D1%81%D0%B0%D0%BD%D0%B4%D1%8A%D1%80_%D0%92%D0%B5%D0%BB%D0%B8%D0%BA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g.wikipedia.org/wiki/1522" TargetMode="External"/><Relationship Id="rId4" Type="http://schemas.openxmlformats.org/officeDocument/2006/relationships/hyperlink" Target="https://bg.wikipedia.org/wiki/%D0%A5%D0%BE%D1%81%D0%BF%D0%B8%D1%82%D0%B0%D0%BB%D0%B8%D0%B5%D1%80%D0%B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B%D0%B0%D1%82%D0%B8%D0%BD%D1%81%D0%BA%D0%B8_%D0%B5%D0%B7%D0%B8%D0%BA" TargetMode="External"/><Relationship Id="rId2" Type="http://schemas.openxmlformats.org/officeDocument/2006/relationships/hyperlink" Target="https://bg.wikipedia.org/wiki/%D0%93%D1%80%D1%8A%D1%86%D0%BA%D0%B8_%D0%B5%D0%B7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A5%D0%B0%D1%80%D0%B5%D1%81_%D0%BE%D1%82_%D0%9B%D0%B8%D0%BD%D0%B4%D0%BE%D1%81" TargetMode="External"/><Relationship Id="rId5" Type="http://schemas.openxmlformats.org/officeDocument/2006/relationships/hyperlink" Target="https://bg.wikipedia.org/wiki/%D0%A1%D0%B5%D0%B4%D0%B5%D0%BC%D1%82%D0%B5_%D1%87%D1%83%D0%B4%D0%B5%D1%81%D0%B0_%D0%BD%D0%B0_%D1%81%D0%B2%D0%B5%D1%82%D0%B0" TargetMode="External"/><Relationship Id="rId4" Type="http://schemas.openxmlformats.org/officeDocument/2006/relationships/hyperlink" Target="https://bg.wikipedia.org/wiki/%D0%A0%D0%BE%D0%B4%D0%BE%D1%81%D0%BA%D0%B8_%D0%BA%D0%BE%D0%BB%D0%BE%D1%81#cite_note-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F%D0%BB%D0%B8%D0%BD%D0%B8%D0%B9_%D0%A1%D1%82%D0%B0%D1%80%D0%B8" TargetMode="External"/><Relationship Id="rId3" Type="http://schemas.openxmlformats.org/officeDocument/2006/relationships/hyperlink" Target="https://bg.wikipedia.org/wiki/%D0%9F%D1%82%D0%BE%D0%BB%D0%B5%D0%BC%D0%B5%D0%B9_I_%D0%A1%D0%BE%D1%82%D0%B5%D1%80" TargetMode="External"/><Relationship Id="rId7" Type="http://schemas.openxmlformats.org/officeDocument/2006/relationships/hyperlink" Target="https://bg.wikipedia.org/wiki/%D0%94%D0%B5%D0%BC%D0%B5%D1%82%D1%80%D0%B8%D0%B9_I_%D0%9F%D0%BE%D0%BB%D0%B8%D0%BE%D1%80%D0%BA%D0%B5%D1%82" TargetMode="External"/><Relationship Id="rId2" Type="http://schemas.openxmlformats.org/officeDocument/2006/relationships/hyperlink" Target="https://bg.wikipedia.org/wiki/%D0%90%D0%BB%D0%B5%D0%BA%D1%81%D0%B0%D0%BD%D0%B4%D1%8A%D1%80_%D0%9C%D0%B0%D0%BA%D0%B5%D0%B4%D0%BE%D0%BD%D1%81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0%D0%BD%D1%82%D0%B8%D0%B3%D0%BE%D0%BD_I_%D0%9C%D0%BE%D0%BD%D0%BE%D1%84%D1%82%D0%B0%D0%BB%D0%BC" TargetMode="External"/><Relationship Id="rId5" Type="http://schemas.openxmlformats.org/officeDocument/2006/relationships/hyperlink" Target="https://bg.wikipedia.org/wiki/%D0%94%D0%B8%D0%B0%D0%B4%D0%BE%D1%85%D0%B8" TargetMode="External"/><Relationship Id="rId10" Type="http://schemas.openxmlformats.org/officeDocument/2006/relationships/hyperlink" Target="https://bg.wikipedia.org/wiki/%D0%A0%D0%BE%D0%B4%D0%BE%D1%81%D0%BA%D0%B8_%D0%BA%D0%BE%D0%BB%D0%BE%D1%81#cite_note-2" TargetMode="External"/><Relationship Id="rId4" Type="http://schemas.openxmlformats.org/officeDocument/2006/relationships/hyperlink" Target="https://bg.wikipedia.org/wiki/305_%D0%BF%D1%80.%D0%BD.%D0%B5." TargetMode="External"/><Relationship Id="rId9" Type="http://schemas.openxmlformats.org/officeDocument/2006/relationships/hyperlink" Target="https://bg.wikipedia.org/wiki/%D0%A2%D0%B0%D0%BB%D0%B0%D0%BD%D1%82_(%D0%B5%D0%B4%D0%B8%D0%BD%D0%B8%D1%86%D0%B0)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B%D0%B8%D0%B7%D0%B8%D0%BF" TargetMode="External"/><Relationship Id="rId2" Type="http://schemas.openxmlformats.org/officeDocument/2006/relationships/hyperlink" Target="https://bg.wikipedia.org/wiki/%D0%A5%D0%B0%D1%80%D0%B5%D1%81_%D0%BE%D1%82_%D0%9B%D0%B8%D0%BD%D0%B4%D0%BE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1%D1%80%D0%BE%D0%BD%D0%B7" TargetMode="External"/><Relationship Id="rId5" Type="http://schemas.openxmlformats.org/officeDocument/2006/relationships/hyperlink" Target="https://bg.wikipedia.org/wiki/%D0%A2%D0%B0%D0%BB%D0%B0%D0%BD%D1%82" TargetMode="External"/><Relationship Id="rId4" Type="http://schemas.openxmlformats.org/officeDocument/2006/relationships/hyperlink" Target="https://bg.wikipedia.org/wiki/%D0%A2%D0%B0%D1%80%D0%B0%D0%BD%D1%82%D0%B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5%D0%B3%D0%B8%D0%BF%D0%B5%D1%82%D1%81%D0%BA%D0%B8_%D0%BF%D0%B8%D1%80%D0%B0%D0%BC%D0%B8%D0%B4%D0%B8#cite_note-shadow-3" TargetMode="External"/><Relationship Id="rId13" Type="http://schemas.openxmlformats.org/officeDocument/2006/relationships/hyperlink" Target="https://bg.wikipedia.org/wiki/%D0%94%D1%80%D0%B5%D0%B2%D0%B5%D0%BD_%D0%95%D0%B3%D0%B8%D0%BF%D0%B5%D1%82,_III_%D0%B4%D0%B8%D0%BD%D0%B0%D1%81%D1%82%D0%B8%D1%8F" TargetMode="External"/><Relationship Id="rId18" Type="http://schemas.openxmlformats.org/officeDocument/2006/relationships/hyperlink" Target="https://bg.wikipedia.org/wiki/%D0%95%D0%B3%D0%B8%D0%BF%D0%B5%D1%82%D1%81%D0%BA%D0%B8_%D0%BF%D0%B8%D1%80%D0%B0%D0%BC%D0%B8%D0%B4%D0%B8#cite_note-5" TargetMode="External"/><Relationship Id="rId3" Type="http://schemas.openxmlformats.org/officeDocument/2006/relationships/hyperlink" Target="https://bg.wikipedia.org/wiki/%D0%95%D0%B3%D0%B8%D0%BF%D0%B5%D1%82%D1%81%D0%BA%D0%B8_%D0%BF%D0%B8%D1%80%D0%B0%D0%BC%D0%B8%D0%B4%D0%B8#cite_note-1" TargetMode="External"/><Relationship Id="rId7" Type="http://schemas.openxmlformats.org/officeDocument/2006/relationships/hyperlink" Target="https://bg.wikipedia.org/wiki/%D0%A1%D1%80%D0%B5%D0%B4%D0%BD%D0%BE_%D1%86%D0%B0%D1%80%D1%81%D1%82%D0%B2%D0%BE" TargetMode="External"/><Relationship Id="rId12" Type="http://schemas.openxmlformats.org/officeDocument/2006/relationships/hyperlink" Target="https://bg.wikipedia.org/wiki/%D0%9F%D0%B8%D1%80%D0%B0%D0%BC%D0%B8%D0%B4%D0%B0_%D0%BD%D0%B0_%D0%94%D0%B6%D0%BE%D1%81%D0%B5%D1%80" TargetMode="External"/><Relationship Id="rId17" Type="http://schemas.openxmlformats.org/officeDocument/2006/relationships/hyperlink" Target="https://bg.wikipedia.org/wiki/%D0%9A%D0%B0%D0%B9%D1%80%D0%BE" TargetMode="External"/><Relationship Id="rId2" Type="http://schemas.openxmlformats.org/officeDocument/2006/relationships/hyperlink" Target="https://bg.wikipedia.org/wiki/%D0%94%D1%80%D0%B5%D0%B2%D0%B5%D0%BD_%D0%95%D0%B3%D0%B8%D0%BF%D0%B5%D1%82" TargetMode="External"/><Relationship Id="rId16" Type="http://schemas.openxmlformats.org/officeDocument/2006/relationships/hyperlink" Target="https://bg.wikipedia.org/wiki/%D0%93%D0%B8%D0%B7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A1%D1%82%D0%B0%D1%80%D0%BE_%D1%86%D0%B0%D1%80%D1%81%D1%82%D0%B2%D0%BE" TargetMode="External"/><Relationship Id="rId11" Type="http://schemas.openxmlformats.org/officeDocument/2006/relationships/hyperlink" Target="https://bg.wikipedia.org/wiki/%D0%9C%D0%B5%D0%BC%D1%84%D0%B8%D1%81" TargetMode="External"/><Relationship Id="rId5" Type="http://schemas.openxmlformats.org/officeDocument/2006/relationships/hyperlink" Target="https://bg.wikipedia.org/wiki/%D0%A4%D0%B0%D1%80%D0%B0%D0%BE%D0%BD" TargetMode="External"/><Relationship Id="rId15" Type="http://schemas.openxmlformats.org/officeDocument/2006/relationships/hyperlink" Target="https://bg.wikipedia.org/wiki/%D0%9D%D0%B5%D0%BA%D1%80%D0%BE%D0%BF%D0%BE%D0%BB_%D0%B2_%D0%93%D0%B8%D0%B7%D0%B0" TargetMode="External"/><Relationship Id="rId10" Type="http://schemas.openxmlformats.org/officeDocument/2006/relationships/hyperlink" Target="https://bg.wikipedia.org/w/index.php?title=%D0%A1%D0%B0%D0%BA%D0%B0%D1%80%D0%B0_(%D0%95%D0%B3%D0%B8%D0%BF%D0%B5%D1%82)&amp;action=edit&amp;redlink=1" TargetMode="External"/><Relationship Id="rId19" Type="http://schemas.openxmlformats.org/officeDocument/2006/relationships/hyperlink" Target="https://bg.wikipedia.org/wiki/%D0%A5%D0%B5%D0%BE%D0%BF%D1%81%D0%BE%D0%B2%D0%B0_%D0%BF%D0%B8%D1%80%D0%B0%D0%BC%D0%B8%D0%B4%D0%B0" TargetMode="External"/><Relationship Id="rId4" Type="http://schemas.openxmlformats.org/officeDocument/2006/relationships/hyperlink" Target="https://bg.wikipedia.org/wiki/%D0%95%D0%B3%D0%B8%D0%BF%D0%B5%D1%82%D1%81%D0%BA%D0%B8_%D0%BF%D0%B8%D1%80%D0%B0%D0%BC%D0%B8%D0%B4%D0%B8#cite_note-2" TargetMode="External"/><Relationship Id="rId9" Type="http://schemas.openxmlformats.org/officeDocument/2006/relationships/hyperlink" Target="https://bg.wikipedia.org/wiki/%D0%95%D0%B3%D0%B8%D0%BF%D0%B5%D1%82%D1%81%D0%BA%D0%B8_%D0%BF%D0%B8%D1%80%D0%B0%D0%BC%D0%B8%D0%B4%D0%B8#cite_note-Ritter2003-4" TargetMode="External"/><Relationship Id="rId14" Type="http://schemas.openxmlformats.org/officeDocument/2006/relationships/hyperlink" Target="https://bg.wikipedia.org/wiki/%D0%98%D0%BC%D1%85%D0%BE%D1%82%D0%B5%D0%B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C%D0%BE%D1%80%D0%B5" TargetMode="External"/><Relationship Id="rId3" Type="http://schemas.openxmlformats.org/officeDocument/2006/relationships/hyperlink" Target="https://bg.wikipedia.org/wiki/%D0%90%D0%BB%D0%B5%D0%BA%D1%81%D0%B0%D0%BD%D0%B4%D1%80%D0%B8%D1%8F" TargetMode="External"/><Relationship Id="rId7" Type="http://schemas.openxmlformats.org/officeDocument/2006/relationships/hyperlink" Target="https://bg.wikipedia.org/wiki/%D0%9E%D0%B3%D0%BB%D0%B5%D0%B4%D0%B0%D0%BB%D0%BE" TargetMode="External"/><Relationship Id="rId12" Type="http://schemas.openxmlformats.org/officeDocument/2006/relationships/hyperlink" Target="https://bg.wikipedia.org/wiki/%D0%9A%D1%80%D0%B5%D0%BF%D0%BE%D1%81%D1%82" TargetMode="External"/><Relationship Id="rId2" Type="http://schemas.openxmlformats.org/officeDocument/2006/relationships/hyperlink" Target="https://bg.wikipedia.org/wiki/%D0%A1%D0%B5%D0%B4%D0%B5%D0%BC%D1%82%D0%B5_%D1%87%D1%83%D0%B4%D0%B5%D1%81%D0%B0_%D0%BD%D0%B0_%D0%B0%D0%BD%D1%82%D0%B8%D1%87%D0%BD%D0%B8%D1%8F_%D1%81%D0%B2%D1%8F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E%D0%B3%D1%8A%D0%BD" TargetMode="External"/><Relationship Id="rId11" Type="http://schemas.openxmlformats.org/officeDocument/2006/relationships/hyperlink" Target="https://bg.wikipedia.org/wiki/%D0%9C%D0%BE%D1%80%D1%81%D0%BA%D0%B8_%D1%84%D0%B0%D1%80" TargetMode="External"/><Relationship Id="rId5" Type="http://schemas.openxmlformats.org/officeDocument/2006/relationships/hyperlink" Target="https://bg.wikipedia.org/wiki/%D0%A1%D0%B2%D0%B5%D1%82%D0%BB%D0%B8%D0%BD%D0%B0" TargetMode="External"/><Relationship Id="rId10" Type="http://schemas.openxmlformats.org/officeDocument/2006/relationships/hyperlink" Target="https://bg.wikipedia.org/wiki/1375" TargetMode="External"/><Relationship Id="rId4" Type="http://schemas.openxmlformats.org/officeDocument/2006/relationships/hyperlink" Target="https://bg.wikipedia.org/wiki/%D0%95%D0%B3%D0%B8%D0%BF%D0%B5%D1%82" TargetMode="External"/><Relationship Id="rId9" Type="http://schemas.openxmlformats.org/officeDocument/2006/relationships/hyperlink" Target="https://bg.wikipedia.org/wiki/%D0%97%D0%B5%D0%BC%D0%B5%D1%82%D1%80%D0%B5%D1%81%D0%B5%D0%BD%D0%B8%D0%B5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F%D0%BE%D1%81%D0%B5%D0%B9%D0%B4%D0%BE%D0%BD" TargetMode="External"/><Relationship Id="rId3" Type="http://schemas.openxmlformats.org/officeDocument/2006/relationships/hyperlink" Target="https://bg.wikipedia.org/wiki/%D0%90%D1%80%D1%85%D0%B8%D1%82%D0%B5%D0%BA%D1%82" TargetMode="External"/><Relationship Id="rId7" Type="http://schemas.openxmlformats.org/officeDocument/2006/relationships/hyperlink" Target="https://bg.wikipedia.org/wiki/%D0%9A%D0%B2%D0%B0%D0%B4%D1%80%D0%B0%D1%82" TargetMode="External"/><Relationship Id="rId2" Type="http://schemas.openxmlformats.org/officeDocument/2006/relationships/hyperlink" Target="https://bg.wikipedia.org/wiki/%D0%9A%D1%83%D0%BB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A1%D0%B2%D0%BE%D0%B4" TargetMode="External"/><Relationship Id="rId5" Type="http://schemas.openxmlformats.org/officeDocument/2006/relationships/hyperlink" Target="https://bg.wikipedia.org/wiki/%D0%A2%D1%80%D0%B5%D0%B3%D0%B5%D1%80" TargetMode="External"/><Relationship Id="rId4" Type="http://schemas.openxmlformats.org/officeDocument/2006/relationships/hyperlink" Target="https://bg.wikipedia.org/wiki/%D0%A1%D0%BE%D1%81%D1%82%D1%80%D0%B0%D1%82_%D0%9A%D0%BD%D0%B8%D0%B4%D1%81%D0%BA%D0%B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F%D0%B8%D1%80%D0%B0%D0%BC%D0%B8%D0%B4%D0%B0_%D0%BD%D0%B0_%D0%9C%D0%B8%D0%BA%D0%B5%D1%80%D0%B8%D0%BD" TargetMode="External"/><Relationship Id="rId2" Type="http://schemas.openxmlformats.org/officeDocument/2006/relationships/hyperlink" Target="https://bg.wikipedia.org/wiki/%D0%A5%D0%B5%D0%BE%D0%BF%D1%81%D0%BE%D0%B2%D0%B0_%D0%BF%D0%B8%D1%80%D0%B0%D0%BC%D0%B8%D0%B4%D0%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1%D0%B5%D0%BC%D0%B8%D1%80%D0%B0%D0%BC%D0%B8%D0%B4%D0%B0" TargetMode="External"/><Relationship Id="rId3" Type="http://schemas.openxmlformats.org/officeDocument/2006/relationships/hyperlink" Target="https://bg.wikipedia.org/wiki/%D0%92%D0%B0%D0%B2%D0%B8%D0%BB%D0%BE%D0%BD" TargetMode="External"/><Relationship Id="rId7" Type="http://schemas.openxmlformats.org/officeDocument/2006/relationships/hyperlink" Target="https://bg.wikipedia.org/w/index.php?title=605_%D0%BF%D1%80._%D0%A5%D1%80.&amp;action=edit&amp;redlink=1" TargetMode="External"/><Relationship Id="rId2" Type="http://schemas.openxmlformats.org/officeDocument/2006/relationships/hyperlink" Target="https://bg.wikipedia.org/wiki/%D0%A1%D0%B5%D0%B4%D0%B5%D0%BC%D1%82%D0%B5_%D1%87%D1%83%D0%B4%D0%B5%D1%81%D0%B0_%D0%BD%D0%B0_%D1%81%D0%B2%D0%B5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D%D0%B0%D0%B2%D1%83%D1%85%D0%BE%D0%B4%D0%BE%D0%BD%D0%BE%D1%81%D0%BE%D1%80_II" TargetMode="External"/><Relationship Id="rId5" Type="http://schemas.openxmlformats.org/officeDocument/2006/relationships/hyperlink" Target="https://bg.wikipedia.org/w/index.php?title=575_%D0%BF%D1%80._%D0%A5%D1%80.&amp;action=edit&amp;redlink=1" TargetMode="External"/><Relationship Id="rId10" Type="http://schemas.openxmlformats.org/officeDocument/2006/relationships/hyperlink" Target="https://bg.wikipedia.org/wiki/%D0%9D%D0%B8%D0%BD%D0%B5%D0%B2%D0%B8%D1%8F" TargetMode="External"/><Relationship Id="rId4" Type="http://schemas.openxmlformats.org/officeDocument/2006/relationships/hyperlink" Target="https://bg.wikipedia.org/wiki/%D0%98%D1%80%D0%B0%D0%BA" TargetMode="External"/><Relationship Id="rId9" Type="http://schemas.openxmlformats.org/officeDocument/2006/relationships/hyperlink" Target="https://bg.wikipedia.org/w/index.php?title=%D0%90%D0%BC%D0%B8%D1%82%D0%B8%D1%81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0%D1%81%D1%84%D0%B0%D0%BB%D1%82" TargetMode="External"/><Relationship Id="rId2" Type="http://schemas.openxmlformats.org/officeDocument/2006/relationships/hyperlink" Target="https://bg.wikipedia.org/wiki/%D0%A2%D1%83%D1%85%D0%BB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g.wikipedia.org/wiki/%D0%95%D1%84%D1%80%D0%B0%D1%8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7–те чудеса на света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err="1" smtClean="0"/>
              <a:t>Изготвила–Самира</a:t>
            </a:r>
            <a:r>
              <a:rPr lang="bg-BG" dirty="0" smtClean="0"/>
              <a:t> </a:t>
            </a:r>
            <a:r>
              <a:rPr lang="bg-BG" dirty="0" err="1" smtClean="0"/>
              <a:t>Джукова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2384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52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Храма на </a:t>
            </a:r>
            <a:r>
              <a:rPr lang="bg-BG" dirty="0" err="1" smtClean="0"/>
              <a:t>артемида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Храмът</a:t>
            </a:r>
            <a:r>
              <a:rPr lang="ru-RU" b="1" dirty="0"/>
              <a:t> на Артемида</a:t>
            </a:r>
            <a:r>
              <a:rPr lang="ru-RU" dirty="0"/>
              <a:t> в </a:t>
            </a:r>
            <a:r>
              <a:rPr lang="ru-RU" dirty="0" err="1" smtClean="0">
                <a:hlinkClick r:id="rId2" tooltip="Ефес"/>
              </a:rPr>
              <a:t>Ефес</a:t>
            </a:r>
            <a:r>
              <a:rPr lang="ru-RU" dirty="0" err="1"/>
              <a:t>е</a:t>
            </a:r>
            <a:r>
              <a:rPr lang="ru-RU" dirty="0"/>
              <a:t> най-</a:t>
            </a:r>
            <a:r>
              <a:rPr lang="ru-RU" dirty="0" err="1"/>
              <a:t>големият</a:t>
            </a:r>
            <a:r>
              <a:rPr lang="ru-RU" dirty="0"/>
              <a:t> </a:t>
            </a:r>
            <a:r>
              <a:rPr lang="ru-RU" dirty="0">
                <a:hlinkClick r:id="rId3" tooltip="Храм"/>
              </a:rPr>
              <a:t>храм</a:t>
            </a:r>
            <a:r>
              <a:rPr lang="ru-RU" dirty="0"/>
              <a:t> 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древността</a:t>
            </a:r>
            <a:r>
              <a:rPr lang="ru-RU" dirty="0"/>
              <a:t> и е </a:t>
            </a:r>
            <a:r>
              <a:rPr lang="ru-RU" dirty="0" err="1"/>
              <a:t>едно</a:t>
            </a:r>
            <a:r>
              <a:rPr lang="ru-RU" dirty="0"/>
              <a:t> от </a:t>
            </a:r>
            <a:r>
              <a:rPr lang="ru-RU" dirty="0" err="1">
                <a:hlinkClick r:id="rId4" tooltip="Седемте чудеса на античния свят"/>
              </a:rPr>
              <a:t>Седемте</a:t>
            </a:r>
            <a:r>
              <a:rPr lang="ru-RU" dirty="0">
                <a:hlinkClick r:id="rId4" tooltip="Седемте чудеса на античния свят"/>
              </a:rPr>
              <a:t> чудеса на света</a:t>
            </a:r>
            <a:r>
              <a:rPr lang="ru-RU" dirty="0"/>
              <a:t>.</a:t>
            </a:r>
          </a:p>
          <a:p>
            <a:r>
              <a:rPr lang="ru-RU" dirty="0" err="1"/>
              <a:t>Сградата</a:t>
            </a:r>
            <a:r>
              <a:rPr lang="ru-RU" dirty="0"/>
              <a:t> явно е била </a:t>
            </a:r>
            <a:r>
              <a:rPr lang="ru-RU" dirty="0" err="1"/>
              <a:t>впечатляваща</a:t>
            </a:r>
            <a:r>
              <a:rPr lang="ru-RU" dirty="0"/>
              <a:t>. </a:t>
            </a:r>
            <a:r>
              <a:rPr lang="ru-RU" dirty="0">
                <a:hlinkClick r:id="rId5" tooltip="Филон Византийски"/>
              </a:rPr>
              <a:t>Филон </a:t>
            </a:r>
            <a:r>
              <a:rPr lang="ru-RU" dirty="0" err="1">
                <a:hlinkClick r:id="rId5" tooltip="Филон Византийски"/>
              </a:rPr>
              <a:t>Византийски</a:t>
            </a:r>
            <a:r>
              <a:rPr lang="ru-RU" dirty="0"/>
              <a:t> </a:t>
            </a:r>
            <a:r>
              <a:rPr lang="ru-RU" dirty="0" err="1"/>
              <a:t>пише</a:t>
            </a:r>
            <a:r>
              <a:rPr lang="ru-RU" dirty="0"/>
              <a:t> – „</a:t>
            </a:r>
            <a:r>
              <a:rPr lang="ru-RU" dirty="0" err="1"/>
              <a:t>Виждал</a:t>
            </a:r>
            <a:r>
              <a:rPr lang="ru-RU" dirty="0"/>
              <a:t> </a:t>
            </a:r>
            <a:r>
              <a:rPr lang="ru-RU" dirty="0" err="1"/>
              <a:t>съм</a:t>
            </a:r>
            <a:r>
              <a:rPr lang="ru-RU" dirty="0"/>
              <a:t> </a:t>
            </a:r>
            <a:r>
              <a:rPr lang="ru-RU" dirty="0" err="1"/>
              <a:t>Висящите</a:t>
            </a:r>
            <a:r>
              <a:rPr lang="ru-RU" dirty="0"/>
              <a:t> </a:t>
            </a:r>
            <a:r>
              <a:rPr lang="ru-RU" dirty="0" err="1"/>
              <a:t>градини</a:t>
            </a:r>
            <a:r>
              <a:rPr lang="ru-RU" dirty="0"/>
              <a:t> на Вавилон, </a:t>
            </a:r>
            <a:r>
              <a:rPr lang="ru-RU" dirty="0" err="1"/>
              <a:t>статуята</a:t>
            </a:r>
            <a:r>
              <a:rPr lang="ru-RU" dirty="0"/>
              <a:t> на Зевс Олимпийски, </a:t>
            </a:r>
            <a:r>
              <a:rPr lang="ru-RU" dirty="0" err="1"/>
              <a:t>Родоския</a:t>
            </a:r>
            <a:r>
              <a:rPr lang="ru-RU" dirty="0"/>
              <a:t> колос, </a:t>
            </a:r>
            <a:r>
              <a:rPr lang="ru-RU" dirty="0" err="1"/>
              <a:t>Пирамидите</a:t>
            </a:r>
            <a:r>
              <a:rPr lang="ru-RU" dirty="0"/>
              <a:t> и </a:t>
            </a:r>
            <a:r>
              <a:rPr lang="ru-RU" dirty="0" err="1"/>
              <a:t>храмът</a:t>
            </a:r>
            <a:r>
              <a:rPr lang="ru-RU" dirty="0"/>
              <a:t> на </a:t>
            </a:r>
            <a:r>
              <a:rPr lang="ru-RU" dirty="0" err="1"/>
              <a:t>Мавзол</a:t>
            </a:r>
            <a:r>
              <a:rPr lang="ru-RU" dirty="0"/>
              <a:t>, но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видях</a:t>
            </a:r>
            <a:r>
              <a:rPr lang="ru-RU" dirty="0"/>
              <a:t> </a:t>
            </a:r>
            <a:r>
              <a:rPr lang="ru-RU" dirty="0" err="1"/>
              <a:t>Храмът</a:t>
            </a:r>
            <a:r>
              <a:rPr lang="ru-RU" dirty="0"/>
              <a:t> в </a:t>
            </a:r>
            <a:r>
              <a:rPr lang="ru-RU" dirty="0" err="1"/>
              <a:t>Ефес</a:t>
            </a:r>
            <a:r>
              <a:rPr lang="ru-RU" dirty="0"/>
              <a:t> да се </a:t>
            </a:r>
            <a:r>
              <a:rPr lang="ru-RU" dirty="0" err="1"/>
              <a:t>извисява</a:t>
            </a:r>
            <a:r>
              <a:rPr lang="ru-RU" dirty="0"/>
              <a:t> в </a:t>
            </a:r>
            <a:r>
              <a:rPr lang="ru-RU" dirty="0" err="1"/>
              <a:t>облаците</a:t>
            </a:r>
            <a:r>
              <a:rPr lang="ru-RU" dirty="0"/>
              <a:t>,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неща</a:t>
            </a:r>
            <a:r>
              <a:rPr lang="ru-RU" dirty="0"/>
              <a:t> </a:t>
            </a:r>
            <a:r>
              <a:rPr lang="ru-RU" dirty="0" err="1"/>
              <a:t>избледняха</a:t>
            </a:r>
            <a:r>
              <a:rPr lang="ru-RU" dirty="0"/>
              <a:t>“.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4729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Построяването 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/>
              <a:t>Първият</a:t>
            </a:r>
            <a:r>
              <a:rPr lang="ru-RU" dirty="0"/>
              <a:t> храм на </a:t>
            </a:r>
            <a:r>
              <a:rPr lang="ru-RU" dirty="0" err="1"/>
              <a:t>богинята</a:t>
            </a:r>
            <a:r>
              <a:rPr lang="ru-RU" dirty="0"/>
              <a:t> </a:t>
            </a:r>
            <a:r>
              <a:rPr lang="ru-RU" dirty="0">
                <a:hlinkClick r:id="rId2" tooltip="Артемида"/>
              </a:rPr>
              <a:t>Артемида</a:t>
            </a:r>
            <a:r>
              <a:rPr lang="ru-RU" dirty="0"/>
              <a:t> вероятно е бил построен около </a:t>
            </a:r>
            <a:r>
              <a:rPr lang="ru-RU" dirty="0">
                <a:hlinkClick r:id="rId3" tooltip="800 пр.н.е."/>
              </a:rPr>
              <a:t>800 </a:t>
            </a:r>
            <a:r>
              <a:rPr lang="ru-RU" dirty="0" err="1">
                <a:hlinkClick r:id="rId3" tooltip="800 пр.н.е."/>
              </a:rPr>
              <a:t>пр.н.е</a:t>
            </a:r>
            <a:r>
              <a:rPr lang="ru-RU" dirty="0">
                <a:hlinkClick r:id="rId3" tooltip="800 пр.н.е."/>
              </a:rPr>
              <a:t>.</a:t>
            </a:r>
            <a:r>
              <a:rPr lang="ru-RU" dirty="0"/>
              <a:t> на </a:t>
            </a:r>
            <a:r>
              <a:rPr lang="ru-RU" dirty="0" err="1"/>
              <a:t>калния</a:t>
            </a:r>
            <a:r>
              <a:rPr lang="ru-RU" dirty="0"/>
              <a:t> </a:t>
            </a:r>
            <a:r>
              <a:rPr lang="ru-RU" dirty="0" err="1"/>
              <a:t>терен</a:t>
            </a:r>
            <a:r>
              <a:rPr lang="ru-RU" dirty="0"/>
              <a:t> близо до </a:t>
            </a:r>
            <a:r>
              <a:rPr lang="ru-RU" dirty="0" err="1"/>
              <a:t>реката</a:t>
            </a:r>
            <a:r>
              <a:rPr lang="ru-RU" dirty="0"/>
              <a:t> в </a:t>
            </a:r>
            <a:r>
              <a:rPr lang="ru-RU" dirty="0" err="1">
                <a:hlinkClick r:id="rId4" tooltip="Ефес"/>
              </a:rPr>
              <a:t>Ефес</a:t>
            </a:r>
            <a:r>
              <a:rPr lang="ru-RU" dirty="0"/>
              <a:t>. </a:t>
            </a:r>
            <a:r>
              <a:rPr lang="ru-RU" dirty="0" err="1"/>
              <a:t>Ефеската</a:t>
            </a:r>
            <a:r>
              <a:rPr lang="ru-RU" dirty="0"/>
              <a:t> Артемида, </a:t>
            </a:r>
            <a:r>
              <a:rPr lang="ru-RU" dirty="0" err="1"/>
              <a:t>понякога</a:t>
            </a:r>
            <a:r>
              <a:rPr lang="ru-RU" dirty="0"/>
              <a:t> </a:t>
            </a:r>
            <a:r>
              <a:rPr lang="ru-RU" dirty="0" err="1"/>
              <a:t>наричана</a:t>
            </a:r>
            <a:r>
              <a:rPr lang="ru-RU" dirty="0"/>
              <a:t> и Диана, не е била </a:t>
            </a:r>
            <a:r>
              <a:rPr lang="ru-RU" dirty="0" err="1"/>
              <a:t>същата</a:t>
            </a:r>
            <a:r>
              <a:rPr lang="ru-RU" dirty="0"/>
              <a:t> богиня, </a:t>
            </a:r>
            <a:r>
              <a:rPr lang="ru-RU" dirty="0" err="1"/>
              <a:t>която</a:t>
            </a:r>
            <a:r>
              <a:rPr lang="ru-RU" dirty="0"/>
              <a:t> е почитана в </a:t>
            </a:r>
            <a:r>
              <a:rPr lang="ru-RU" dirty="0" err="1">
                <a:hlinkClick r:id="rId5" tooltip="Гърция"/>
              </a:rPr>
              <a:t>Гърция</a:t>
            </a:r>
            <a:r>
              <a:rPr lang="ru-RU" dirty="0"/>
              <a:t>. </a:t>
            </a:r>
            <a:r>
              <a:rPr lang="ru-RU" dirty="0" err="1"/>
              <a:t>Докато</a:t>
            </a:r>
            <a:r>
              <a:rPr lang="ru-RU" dirty="0"/>
              <a:t> </a:t>
            </a:r>
            <a:r>
              <a:rPr lang="ru-RU" dirty="0" err="1"/>
              <a:t>гръцката</a:t>
            </a:r>
            <a:r>
              <a:rPr lang="ru-RU" dirty="0"/>
              <a:t> е богиня на лова, </a:t>
            </a:r>
            <a:r>
              <a:rPr lang="ru-RU" dirty="0" err="1"/>
              <a:t>тази</a:t>
            </a:r>
            <a:r>
              <a:rPr lang="ru-RU" dirty="0"/>
              <a:t> е богиня на </a:t>
            </a:r>
            <a:r>
              <a:rPr lang="ru-RU" dirty="0" err="1"/>
              <a:t>плодородието</a:t>
            </a:r>
            <a:r>
              <a:rPr lang="ru-RU" dirty="0"/>
              <a:t> и </a:t>
            </a:r>
            <a:r>
              <a:rPr lang="ru-RU" dirty="0" err="1"/>
              <a:t>често</a:t>
            </a:r>
            <a:r>
              <a:rPr lang="ru-RU" dirty="0"/>
              <a:t> е </a:t>
            </a:r>
            <a:r>
              <a:rPr lang="ru-RU" dirty="0" err="1"/>
              <a:t>изобразявана</a:t>
            </a:r>
            <a:r>
              <a:rPr lang="ru-RU" dirty="0"/>
              <a:t> с </a:t>
            </a:r>
            <a:r>
              <a:rPr lang="ru-RU" dirty="0" err="1"/>
              <a:t>няколко</a:t>
            </a:r>
            <a:r>
              <a:rPr lang="ru-RU" dirty="0"/>
              <a:t> </a:t>
            </a:r>
            <a:r>
              <a:rPr lang="ru-RU" dirty="0" err="1"/>
              <a:t>гърди</a:t>
            </a:r>
            <a:r>
              <a:rPr lang="ru-RU" dirty="0"/>
              <a:t> – символ на </a:t>
            </a:r>
            <a:r>
              <a:rPr lang="ru-RU" dirty="0" err="1"/>
              <a:t>плодовитостта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този</a:t>
            </a:r>
            <a:r>
              <a:rPr lang="ru-RU" dirty="0"/>
              <a:t> най-ранен </a:t>
            </a:r>
            <a:r>
              <a:rPr lang="ru-RU" dirty="0">
                <a:hlinkClick r:id="rId6" tooltip="Храм"/>
              </a:rPr>
              <a:t>храм</a:t>
            </a:r>
            <a:r>
              <a:rPr lang="ru-RU" dirty="0"/>
              <a:t> е </a:t>
            </a:r>
            <a:r>
              <a:rPr lang="ru-RU" dirty="0" err="1"/>
              <a:t>имало</a:t>
            </a:r>
            <a:r>
              <a:rPr lang="ru-RU" dirty="0"/>
              <a:t> </a:t>
            </a:r>
            <a:r>
              <a:rPr lang="ru-RU" dirty="0" err="1"/>
              <a:t>свещен</a:t>
            </a:r>
            <a:r>
              <a:rPr lang="ru-RU" dirty="0"/>
              <a:t> </a:t>
            </a:r>
            <a:r>
              <a:rPr lang="ru-RU" dirty="0" err="1"/>
              <a:t>камък</a:t>
            </a:r>
            <a:r>
              <a:rPr lang="ru-RU" dirty="0"/>
              <a:t>, вероятно </a:t>
            </a:r>
            <a:r>
              <a:rPr lang="ru-RU" dirty="0">
                <a:hlinkClick r:id="rId7" tooltip="Метеорит"/>
              </a:rPr>
              <a:t>метеорит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религиозни</a:t>
            </a:r>
            <a:r>
              <a:rPr lang="ru-RU" dirty="0"/>
              <a:t> предания „</a:t>
            </a:r>
            <a:r>
              <a:rPr lang="ru-RU" dirty="0" err="1"/>
              <a:t>паднал</a:t>
            </a:r>
            <a:r>
              <a:rPr lang="ru-RU" dirty="0"/>
              <a:t> от </a:t>
            </a:r>
            <a:r>
              <a:rPr lang="ru-RU" dirty="0">
                <a:hlinkClick r:id="rId8" tooltip="Юпитер (планета)"/>
              </a:rPr>
              <a:t>Юпитер</a:t>
            </a:r>
            <a:r>
              <a:rPr lang="ru-RU" dirty="0"/>
              <a:t>“.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следващите</a:t>
            </a:r>
            <a:r>
              <a:rPr lang="ru-RU" dirty="0"/>
              <a:t> столетия </a:t>
            </a:r>
            <a:r>
              <a:rPr lang="ru-RU" dirty="0" err="1"/>
              <a:t>храмът</a:t>
            </a:r>
            <a:r>
              <a:rPr lang="ru-RU" dirty="0"/>
              <a:t> е </a:t>
            </a:r>
            <a:r>
              <a:rPr lang="ru-RU" dirty="0" err="1"/>
              <a:t>разрушаван</a:t>
            </a:r>
            <a:r>
              <a:rPr lang="ru-RU" dirty="0"/>
              <a:t> и </a:t>
            </a:r>
            <a:r>
              <a:rPr lang="ru-RU" dirty="0" err="1"/>
              <a:t>построяван</a:t>
            </a:r>
            <a:r>
              <a:rPr lang="ru-RU" dirty="0"/>
              <a:t> наново </a:t>
            </a:r>
            <a:r>
              <a:rPr lang="ru-RU" dirty="0" err="1"/>
              <a:t>няколко</a:t>
            </a:r>
            <a:r>
              <a:rPr lang="ru-RU" dirty="0"/>
              <a:t> </a:t>
            </a:r>
            <a:r>
              <a:rPr lang="ru-RU" dirty="0" err="1"/>
              <a:t>пъти</a:t>
            </a:r>
            <a:r>
              <a:rPr lang="ru-RU" dirty="0"/>
              <a:t>. </a:t>
            </a:r>
            <a:r>
              <a:rPr lang="ru-RU" dirty="0" err="1"/>
              <a:t>През</a:t>
            </a:r>
            <a:r>
              <a:rPr lang="ru-RU" dirty="0"/>
              <a:t> </a:t>
            </a:r>
            <a:r>
              <a:rPr lang="ru-RU" dirty="0">
                <a:hlinkClick r:id="rId9" tooltip="600 пр.н.е."/>
              </a:rPr>
              <a:t>600 </a:t>
            </a:r>
            <a:r>
              <a:rPr lang="ru-RU" dirty="0" err="1">
                <a:hlinkClick r:id="rId9" tooltip="600 пр.н.е."/>
              </a:rPr>
              <a:t>пр.н.е</a:t>
            </a:r>
            <a:r>
              <a:rPr lang="ru-RU" dirty="0">
                <a:hlinkClick r:id="rId9" tooltip="600 пр.н.е."/>
              </a:rPr>
              <a:t>.</a:t>
            </a:r>
            <a:r>
              <a:rPr lang="ru-RU" dirty="0"/>
              <a:t> град </a:t>
            </a:r>
            <a:r>
              <a:rPr lang="ru-RU" dirty="0" err="1"/>
              <a:t>Ефес</a:t>
            </a:r>
            <a:r>
              <a:rPr lang="ru-RU" dirty="0"/>
              <a:t> става </a:t>
            </a:r>
            <a:r>
              <a:rPr lang="ru-RU" dirty="0" err="1"/>
              <a:t>главно</a:t>
            </a:r>
            <a:r>
              <a:rPr lang="ru-RU" dirty="0"/>
              <a:t> </a:t>
            </a:r>
            <a:r>
              <a:rPr lang="ru-RU" dirty="0" err="1"/>
              <a:t>търговско</a:t>
            </a:r>
            <a:r>
              <a:rPr lang="ru-RU" dirty="0"/>
              <a:t> пристанище и </a:t>
            </a:r>
            <a:r>
              <a:rPr lang="ru-RU" dirty="0" err="1"/>
              <a:t>архитектът</a:t>
            </a:r>
            <a:r>
              <a:rPr lang="ru-RU" dirty="0"/>
              <a:t> </a:t>
            </a:r>
            <a:r>
              <a:rPr lang="ru-RU" dirty="0" err="1"/>
              <a:t>Херсифрон</a:t>
            </a:r>
            <a:r>
              <a:rPr lang="ru-RU" dirty="0"/>
              <a:t> от </a:t>
            </a:r>
            <a:r>
              <a:rPr lang="ru-RU" dirty="0" err="1">
                <a:hlinkClick r:id="rId10" tooltip="Кносос"/>
              </a:rPr>
              <a:t>Кносос</a:t>
            </a:r>
            <a:r>
              <a:rPr lang="ru-RU" dirty="0"/>
              <a:t> (</a:t>
            </a:r>
            <a:r>
              <a:rPr lang="ru-RU" i="1" dirty="0" err="1"/>
              <a:t>Χερσίφρων</a:t>
            </a:r>
            <a:r>
              <a:rPr lang="ru-RU" i="1" dirty="0"/>
              <a:t> ὁ </a:t>
            </a:r>
            <a:r>
              <a:rPr lang="ru-RU" i="1" dirty="0" err="1"/>
              <a:t>Κνώσσιος</a:t>
            </a:r>
            <a:r>
              <a:rPr lang="ru-RU" dirty="0"/>
              <a:t>) е </a:t>
            </a:r>
            <a:r>
              <a:rPr lang="ru-RU" dirty="0" err="1"/>
              <a:t>ангажиран</a:t>
            </a:r>
            <a:r>
              <a:rPr lang="ru-RU" dirty="0"/>
              <a:t> да </a:t>
            </a:r>
            <a:r>
              <a:rPr lang="ru-RU" dirty="0" err="1"/>
              <a:t>построи</a:t>
            </a:r>
            <a:r>
              <a:rPr lang="ru-RU" dirty="0"/>
              <a:t> </a:t>
            </a:r>
            <a:r>
              <a:rPr lang="ru-RU" dirty="0" err="1"/>
              <a:t>голям</a:t>
            </a:r>
            <a:r>
              <a:rPr lang="ru-RU" dirty="0"/>
              <a:t> нов храм </a:t>
            </a:r>
            <a:r>
              <a:rPr lang="ru-RU" dirty="0" err="1"/>
              <a:t>през</a:t>
            </a:r>
            <a:r>
              <a:rPr lang="ru-RU" dirty="0"/>
              <a:t> </a:t>
            </a:r>
            <a:r>
              <a:rPr lang="ru-RU" dirty="0">
                <a:hlinkClick r:id="rId11" tooltip="580 пр.н.е."/>
              </a:rPr>
              <a:t>580 </a:t>
            </a:r>
            <a:r>
              <a:rPr lang="ru-RU" dirty="0" err="1">
                <a:hlinkClick r:id="rId11" tooltip="580 пр.н.е."/>
              </a:rPr>
              <a:t>пр.н.е</a:t>
            </a:r>
            <a:r>
              <a:rPr lang="ru-RU" dirty="0">
                <a:hlinkClick r:id="rId11" tooltip="580 пр.н.е."/>
              </a:rPr>
              <a:t>.</a:t>
            </a:r>
            <a:r>
              <a:rPr lang="ru-RU" dirty="0"/>
              <a:t>. </a:t>
            </a:r>
            <a:r>
              <a:rPr lang="ru-RU" dirty="0" err="1"/>
              <a:t>Херсифрон</a:t>
            </a:r>
            <a:r>
              <a:rPr lang="ru-RU" dirty="0"/>
              <a:t> </a:t>
            </a:r>
            <a:r>
              <a:rPr lang="ru-RU" dirty="0" err="1"/>
              <a:t>конструира</a:t>
            </a:r>
            <a:r>
              <a:rPr lang="ru-RU" dirty="0"/>
              <a:t> </a:t>
            </a:r>
            <a:r>
              <a:rPr lang="ru-RU" dirty="0" err="1"/>
              <a:t>сграда</a:t>
            </a:r>
            <a:r>
              <a:rPr lang="ru-RU" dirty="0"/>
              <a:t> с основа от 111,7 m на 57,3 m,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покривът</a:t>
            </a:r>
            <a:r>
              <a:rPr lang="ru-RU" dirty="0"/>
              <a:t> от </a:t>
            </a:r>
            <a:r>
              <a:rPr lang="ru-RU" dirty="0" err="1">
                <a:hlinkClick r:id="rId12" tooltip="Кедър"/>
              </a:rPr>
              <a:t>кедрово</a:t>
            </a:r>
            <a:r>
              <a:rPr lang="ru-RU" dirty="0"/>
              <a:t> </a:t>
            </a:r>
            <a:r>
              <a:rPr lang="ru-RU" dirty="0" err="1"/>
              <a:t>дърво</a:t>
            </a:r>
            <a:r>
              <a:rPr lang="ru-RU" dirty="0"/>
              <a:t> се крепи </a:t>
            </a:r>
            <a:r>
              <a:rPr lang="ru-RU" dirty="0" err="1"/>
              <a:t>върху</a:t>
            </a:r>
            <a:r>
              <a:rPr lang="ru-RU" dirty="0"/>
              <a:t> 106 </a:t>
            </a:r>
            <a:r>
              <a:rPr lang="ru-RU" dirty="0" err="1"/>
              <a:t>мраморни</a:t>
            </a:r>
            <a:r>
              <a:rPr lang="ru-RU" dirty="0"/>
              <a:t> колони с </a:t>
            </a:r>
            <a:r>
              <a:rPr lang="ru-RU" dirty="0" err="1"/>
              <a:t>височина</a:t>
            </a:r>
            <a:r>
              <a:rPr lang="ru-RU" dirty="0"/>
              <a:t> 19 m. </a:t>
            </a:r>
            <a:r>
              <a:rPr lang="ru-RU" dirty="0" err="1"/>
              <a:t>Вземайки</a:t>
            </a:r>
            <a:r>
              <a:rPr lang="ru-RU" dirty="0"/>
              <a:t> </a:t>
            </a:r>
            <a:r>
              <a:rPr lang="ru-RU" dirty="0" err="1"/>
              <a:t>предвид</a:t>
            </a:r>
            <a:r>
              <a:rPr lang="ru-RU" dirty="0"/>
              <a:t>, че </a:t>
            </a:r>
            <a:r>
              <a:rPr lang="ru-RU" dirty="0" err="1"/>
              <a:t>почвата</a:t>
            </a:r>
            <a:r>
              <a:rPr lang="ru-RU" dirty="0"/>
              <a:t> е </a:t>
            </a:r>
            <a:r>
              <a:rPr lang="ru-RU" dirty="0" err="1"/>
              <a:t>мочурлива</a:t>
            </a:r>
            <a:r>
              <a:rPr lang="ru-RU" dirty="0"/>
              <a:t> и </a:t>
            </a:r>
            <a:r>
              <a:rPr lang="ru-RU" dirty="0" err="1"/>
              <a:t>каруците</a:t>
            </a:r>
            <a:r>
              <a:rPr lang="ru-RU" dirty="0"/>
              <a:t>, </a:t>
            </a:r>
            <a:r>
              <a:rPr lang="ru-RU" dirty="0" err="1"/>
              <a:t>носещи</a:t>
            </a:r>
            <a:r>
              <a:rPr lang="ru-RU" dirty="0"/>
              <a:t> колоните,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заседнат</a:t>
            </a:r>
            <a:r>
              <a:rPr lang="ru-RU" dirty="0"/>
              <a:t>, </a:t>
            </a:r>
            <a:r>
              <a:rPr lang="ru-RU" dirty="0" err="1"/>
              <a:t>Херсифрон</a:t>
            </a:r>
            <a:r>
              <a:rPr lang="ru-RU" dirty="0"/>
              <a:t> </a:t>
            </a:r>
            <a:r>
              <a:rPr lang="ru-RU" dirty="0" err="1"/>
              <a:t>наредил</a:t>
            </a:r>
            <a:r>
              <a:rPr lang="ru-RU" dirty="0"/>
              <a:t> да поставят колоните </a:t>
            </a:r>
            <a:r>
              <a:rPr lang="ru-RU" dirty="0" err="1"/>
              <a:t>легнали</a:t>
            </a:r>
            <a:r>
              <a:rPr lang="ru-RU" dirty="0"/>
              <a:t> и </a:t>
            </a:r>
            <a:r>
              <a:rPr lang="ru-RU" dirty="0" err="1"/>
              <a:t>така</a:t>
            </a:r>
            <a:r>
              <a:rPr lang="ru-RU" dirty="0"/>
              <a:t> да </a:t>
            </a:r>
            <a:r>
              <a:rPr lang="ru-RU" dirty="0" err="1"/>
              <a:t>ги</a:t>
            </a:r>
            <a:r>
              <a:rPr lang="ru-RU" dirty="0"/>
              <a:t> </a:t>
            </a:r>
            <a:r>
              <a:rPr lang="ru-RU" dirty="0" err="1"/>
              <a:t>изтърколят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храма. След </a:t>
            </a:r>
            <a:r>
              <a:rPr lang="ru-RU" dirty="0" err="1"/>
              <a:t>смъртта</a:t>
            </a:r>
            <a:r>
              <a:rPr lang="ru-RU" dirty="0"/>
              <a:t> на </a:t>
            </a:r>
            <a:r>
              <a:rPr lang="ru-RU" dirty="0" err="1"/>
              <a:t>Херсифрон</a:t>
            </a:r>
            <a:r>
              <a:rPr lang="ru-RU" dirty="0"/>
              <a:t> </a:t>
            </a:r>
            <a:r>
              <a:rPr lang="ru-RU" dirty="0" err="1"/>
              <a:t>работата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е </a:t>
            </a:r>
            <a:r>
              <a:rPr lang="ru-RU" dirty="0" err="1"/>
              <a:t>продължена</a:t>
            </a:r>
            <a:r>
              <a:rPr lang="ru-RU" dirty="0"/>
              <a:t> от </a:t>
            </a:r>
            <a:r>
              <a:rPr lang="ru-RU" dirty="0" err="1"/>
              <a:t>сина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Метагенес</a:t>
            </a:r>
            <a:r>
              <a:rPr lang="ru-RU" dirty="0"/>
              <a:t> (</a:t>
            </a:r>
            <a:r>
              <a:rPr lang="ru-RU" i="1" dirty="0" err="1"/>
              <a:t>Μετ</a:t>
            </a:r>
            <a:r>
              <a:rPr lang="ru-RU" i="1" dirty="0"/>
              <a:t>αγένης ὁ Κνώσσιος</a:t>
            </a:r>
            <a:r>
              <a:rPr lang="ru-RU" dirty="0"/>
              <a:t>). В </a:t>
            </a:r>
            <a:r>
              <a:rPr lang="ru-RU" dirty="0" err="1"/>
              <a:t>олтара</a:t>
            </a:r>
            <a:r>
              <a:rPr lang="ru-RU" dirty="0"/>
              <a:t> </a:t>
            </a:r>
            <a:r>
              <a:rPr lang="ru-RU" dirty="0" err="1"/>
              <a:t>имало</a:t>
            </a:r>
            <a:r>
              <a:rPr lang="ru-RU" dirty="0"/>
              <a:t> статуя на Артемида, </a:t>
            </a:r>
            <a:r>
              <a:rPr lang="ru-RU" dirty="0" err="1"/>
              <a:t>висока</a:t>
            </a:r>
            <a:r>
              <a:rPr lang="ru-RU" dirty="0"/>
              <a:t> два метра, </a:t>
            </a:r>
            <a:r>
              <a:rPr lang="ru-RU" dirty="0" err="1"/>
              <a:t>изработена</a:t>
            </a:r>
            <a:r>
              <a:rPr lang="ru-RU" dirty="0"/>
              <a:t> от </a:t>
            </a:r>
            <a:r>
              <a:rPr lang="ru-RU" dirty="0" err="1"/>
              <a:t>абанос</a:t>
            </a:r>
            <a:r>
              <a:rPr lang="ru-RU" dirty="0"/>
              <a:t>, черен </a:t>
            </a:r>
            <a:r>
              <a:rPr lang="ru-RU" dirty="0" err="1"/>
              <a:t>камък</a:t>
            </a:r>
            <a:r>
              <a:rPr lang="ru-RU" dirty="0"/>
              <a:t>, злато и </a:t>
            </a:r>
            <a:r>
              <a:rPr lang="ru-RU" dirty="0" err="1"/>
              <a:t>сребро</a:t>
            </a:r>
            <a:r>
              <a:rPr lang="ru-RU" dirty="0"/>
              <a:t>. </a:t>
            </a:r>
            <a:r>
              <a:rPr lang="ru-RU" dirty="0" err="1"/>
              <a:t>Дрехата</a:t>
            </a:r>
            <a:r>
              <a:rPr lang="ru-RU" dirty="0"/>
              <a:t> от </a:t>
            </a:r>
            <a:r>
              <a:rPr lang="ru-RU" dirty="0" err="1"/>
              <a:t>кръста</a:t>
            </a:r>
            <a:r>
              <a:rPr lang="ru-RU" dirty="0"/>
              <a:t> </a:t>
            </a:r>
            <a:r>
              <a:rPr lang="ru-RU" dirty="0" err="1"/>
              <a:t>надолу</a:t>
            </a:r>
            <a:r>
              <a:rPr lang="ru-RU" dirty="0"/>
              <a:t> е </a:t>
            </a:r>
            <a:r>
              <a:rPr lang="ru-RU" dirty="0" err="1"/>
              <a:t>украсена</a:t>
            </a:r>
            <a:r>
              <a:rPr lang="ru-RU" dirty="0"/>
              <a:t> с </a:t>
            </a:r>
            <a:r>
              <a:rPr lang="ru-RU" dirty="0" err="1"/>
              <a:t>релефи</a:t>
            </a:r>
            <a:r>
              <a:rPr lang="ru-RU" dirty="0"/>
              <a:t> на </a:t>
            </a:r>
            <a:r>
              <a:rPr lang="ru-RU" dirty="0" err="1"/>
              <a:t>животни</a:t>
            </a:r>
            <a:r>
              <a:rPr lang="ru-RU" dirty="0"/>
              <a:t> и </a:t>
            </a:r>
            <a:r>
              <a:rPr lang="ru-RU" dirty="0" err="1"/>
              <a:t>пчели</a:t>
            </a:r>
            <a:r>
              <a:rPr lang="ru-RU" dirty="0"/>
              <a:t>, а </a:t>
            </a:r>
            <a:r>
              <a:rPr lang="ru-RU" dirty="0" err="1"/>
              <a:t>торсът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множество </a:t>
            </a:r>
            <a:r>
              <a:rPr lang="ru-RU" dirty="0" err="1"/>
              <a:t>гърди</a:t>
            </a:r>
            <a:r>
              <a:rPr lang="ru-RU" dirty="0"/>
              <a:t>; </a:t>
            </a:r>
            <a:r>
              <a:rPr lang="ru-RU" dirty="0" err="1"/>
              <a:t>украшението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главата</a:t>
            </a:r>
            <a:r>
              <a:rPr lang="ru-RU" dirty="0"/>
              <a:t> е с </a:t>
            </a:r>
            <a:r>
              <a:rPr lang="ru-RU" dirty="0" err="1"/>
              <a:t>голяма</a:t>
            </a:r>
            <a:r>
              <a:rPr lang="ru-RU" dirty="0"/>
              <a:t> </a:t>
            </a:r>
            <a:r>
              <a:rPr lang="ru-RU" dirty="0" err="1"/>
              <a:t>височина</a:t>
            </a:r>
            <a:r>
              <a:rPr lang="ru-RU" dirty="0"/>
              <a:t> и богато </a:t>
            </a:r>
            <a:r>
              <a:rPr lang="ru-RU" dirty="0" err="1"/>
              <a:t>украсено</a:t>
            </a:r>
            <a:r>
              <a:rPr lang="ru-RU" baseline="30000" dirty="0">
                <a:hlinkClick r:id="rId13"/>
              </a:rPr>
              <a:t>[1]</a:t>
            </a:r>
            <a:r>
              <a:rPr lang="ru-RU" dirty="0"/>
              <a:t>. </a:t>
            </a:r>
            <a:r>
              <a:rPr lang="ru-RU" dirty="0" err="1"/>
              <a:t>Това</a:t>
            </a:r>
            <a:r>
              <a:rPr lang="ru-RU" dirty="0"/>
              <a:t> е образ,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напомня</a:t>
            </a:r>
            <a:r>
              <a:rPr lang="ru-RU" dirty="0"/>
              <a:t> </a:t>
            </a:r>
            <a:r>
              <a:rPr lang="ru-RU" dirty="0" err="1"/>
              <a:t>по-скоро</a:t>
            </a:r>
            <a:r>
              <a:rPr lang="ru-RU" dirty="0"/>
              <a:t> богиня на </a:t>
            </a:r>
            <a:r>
              <a:rPr lang="ru-RU" dirty="0" err="1"/>
              <a:t>плодородието</a:t>
            </a:r>
            <a:r>
              <a:rPr lang="ru-RU" dirty="0"/>
              <a:t> и </a:t>
            </a:r>
            <a:r>
              <a:rPr lang="ru-RU" dirty="0" err="1"/>
              <a:t>силно</a:t>
            </a:r>
            <a:r>
              <a:rPr lang="ru-RU" dirty="0"/>
              <a:t> се </a:t>
            </a:r>
            <a:r>
              <a:rPr lang="ru-RU" dirty="0" err="1"/>
              <a:t>отличава</a:t>
            </a:r>
            <a:r>
              <a:rPr lang="ru-RU" dirty="0"/>
              <a:t> от Артемида, </a:t>
            </a:r>
            <a:r>
              <a:rPr lang="ru-RU" dirty="0" err="1"/>
              <a:t>сестрата</a:t>
            </a:r>
            <a:r>
              <a:rPr lang="ru-RU" dirty="0"/>
              <a:t> на </a:t>
            </a:r>
            <a:r>
              <a:rPr lang="ru-RU" dirty="0" err="1"/>
              <a:t>Аполон</a:t>
            </a:r>
            <a:r>
              <a:rPr lang="ru-RU" dirty="0"/>
              <a:t> от </a:t>
            </a:r>
            <a:r>
              <a:rPr lang="ru-RU" dirty="0" err="1"/>
              <a:t>гръцката</a:t>
            </a:r>
            <a:r>
              <a:rPr lang="ru-RU" dirty="0"/>
              <a:t> </a:t>
            </a:r>
            <a:r>
              <a:rPr lang="ru-RU" dirty="0" err="1"/>
              <a:t>митология</a:t>
            </a:r>
            <a:r>
              <a:rPr lang="ru-RU" dirty="0"/>
              <a:t>. </a:t>
            </a:r>
            <a:r>
              <a:rPr lang="ru-RU" dirty="0" err="1"/>
              <a:t>Украшението</a:t>
            </a:r>
            <a:r>
              <a:rPr lang="ru-RU" dirty="0"/>
              <a:t> на </a:t>
            </a:r>
            <a:r>
              <a:rPr lang="ru-RU" dirty="0" err="1"/>
              <a:t>главата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интерпретира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 </a:t>
            </a:r>
            <a:r>
              <a:rPr lang="ru-RU" dirty="0" err="1">
                <a:hlinkClick r:id="rId14" tooltip="Крепостна корона"/>
              </a:rPr>
              <a:t>крепостна</a:t>
            </a:r>
            <a:r>
              <a:rPr lang="ru-RU" dirty="0">
                <a:hlinkClick r:id="rId14" tooltip="Крепостна корона"/>
              </a:rPr>
              <a:t> корона</a:t>
            </a:r>
            <a:r>
              <a:rPr lang="ru-RU" dirty="0"/>
              <a:t>, </a:t>
            </a:r>
            <a:r>
              <a:rPr lang="ru-RU" dirty="0" err="1"/>
              <a:t>каквато</a:t>
            </a:r>
            <a:r>
              <a:rPr lang="ru-RU" dirty="0"/>
              <a:t> носи и </a:t>
            </a:r>
            <a:r>
              <a:rPr lang="ru-RU" dirty="0">
                <a:hlinkClick r:id="rId15" tooltip="Кибела"/>
              </a:rPr>
              <a:t>Кибела</a:t>
            </a:r>
            <a:r>
              <a:rPr lang="ru-RU" dirty="0"/>
              <a:t>. </a:t>
            </a:r>
            <a:r>
              <a:rPr lang="ru-RU" dirty="0" err="1">
                <a:hlinkClick r:id="rId16" tooltip="Хераклит"/>
              </a:rPr>
              <a:t>Хераклит</a:t>
            </a:r>
            <a:r>
              <a:rPr lang="ru-RU" dirty="0"/>
              <a:t> († 460 </a:t>
            </a:r>
            <a:r>
              <a:rPr lang="ru-RU" dirty="0" err="1"/>
              <a:t>пр.н.е</a:t>
            </a:r>
            <a:r>
              <a:rPr lang="ru-RU" dirty="0"/>
              <a:t>.) </a:t>
            </a:r>
            <a:r>
              <a:rPr lang="ru-RU" dirty="0" err="1"/>
              <a:t>освещава</a:t>
            </a:r>
            <a:r>
              <a:rPr lang="ru-RU" dirty="0"/>
              <a:t> </a:t>
            </a:r>
            <a:r>
              <a:rPr lang="ru-RU" dirty="0" err="1"/>
              <a:t>своята</a:t>
            </a:r>
            <a:r>
              <a:rPr lang="ru-RU" dirty="0"/>
              <a:t> книга за </a:t>
            </a:r>
            <a:r>
              <a:rPr lang="ru-RU" i="1" dirty="0" err="1"/>
              <a:t>Logos</a:t>
            </a:r>
            <a:r>
              <a:rPr lang="ru-RU" dirty="0"/>
              <a:t> на </a:t>
            </a:r>
            <a:r>
              <a:rPr lang="ru-RU" dirty="0" err="1"/>
              <a:t>олтара</a:t>
            </a:r>
            <a:r>
              <a:rPr lang="ru-RU" dirty="0"/>
              <a:t> на Артемида.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4911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89098" y="116632"/>
            <a:ext cx="3429000" cy="1440160"/>
          </a:xfrm>
        </p:spPr>
        <p:txBody>
          <a:bodyPr/>
          <a:lstStyle/>
          <a:p>
            <a:r>
              <a:rPr lang="bg-BG" dirty="0" smtClean="0"/>
              <a:t>Разкопки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2"/>
          </p:nvPr>
        </p:nvSpPr>
        <p:spPr>
          <a:xfrm>
            <a:off x="5148064" y="1628800"/>
            <a:ext cx="3888432" cy="417646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През</a:t>
            </a:r>
            <a:r>
              <a:rPr lang="ru-RU" dirty="0"/>
              <a:t> </a:t>
            </a:r>
            <a:r>
              <a:rPr lang="ru-RU" dirty="0">
                <a:hlinkClick r:id="rId2" tooltip="1863"/>
              </a:rPr>
              <a:t>1863</a:t>
            </a:r>
            <a:r>
              <a:rPr lang="ru-RU" dirty="0"/>
              <a:t> г. </a:t>
            </a:r>
            <a:r>
              <a:rPr lang="ru-RU" dirty="0" err="1">
                <a:hlinkClick r:id="rId3" tooltip="Британски музей"/>
              </a:rPr>
              <a:t>Британският</a:t>
            </a:r>
            <a:r>
              <a:rPr lang="ru-RU" dirty="0">
                <a:hlinkClick r:id="rId3" tooltip="Британски музей"/>
              </a:rPr>
              <a:t> музей</a:t>
            </a:r>
            <a:r>
              <a:rPr lang="ru-RU" dirty="0"/>
              <a:t> (1863 – 1869) </a:t>
            </a:r>
            <a:r>
              <a:rPr lang="ru-RU" dirty="0" err="1"/>
              <a:t>изпраща</a:t>
            </a:r>
            <a:r>
              <a:rPr lang="ru-RU" dirty="0"/>
              <a:t> Джон </a:t>
            </a:r>
            <a:r>
              <a:rPr lang="ru-RU" dirty="0" err="1"/>
              <a:t>Търтъл</a:t>
            </a:r>
            <a:r>
              <a:rPr lang="ru-RU" dirty="0"/>
              <a:t> </a:t>
            </a:r>
            <a:r>
              <a:rPr lang="ru-RU" dirty="0" err="1"/>
              <a:t>Ууд</a:t>
            </a:r>
            <a:r>
              <a:rPr lang="ru-RU" dirty="0"/>
              <a:t> в </a:t>
            </a:r>
            <a:r>
              <a:rPr lang="ru-RU" dirty="0" err="1"/>
              <a:t>Ефес</a:t>
            </a:r>
            <a:r>
              <a:rPr lang="ru-RU" dirty="0"/>
              <a:t> да </a:t>
            </a:r>
            <a:r>
              <a:rPr lang="ru-RU" dirty="0" err="1"/>
              <a:t>намери</a:t>
            </a:r>
            <a:r>
              <a:rPr lang="ru-RU" dirty="0"/>
              <a:t> храма. </a:t>
            </a:r>
            <a:r>
              <a:rPr lang="ru-RU" dirty="0" err="1"/>
              <a:t>Междувременно</a:t>
            </a:r>
            <a:r>
              <a:rPr lang="ru-RU" dirty="0"/>
              <a:t> </a:t>
            </a:r>
            <a:r>
              <a:rPr lang="ru-RU" dirty="0" err="1"/>
              <a:t>ландшафтът</a:t>
            </a:r>
            <a:r>
              <a:rPr lang="ru-RU" dirty="0"/>
              <a:t> е </a:t>
            </a:r>
            <a:r>
              <a:rPr lang="ru-RU" dirty="0" err="1"/>
              <a:t>силно</a:t>
            </a:r>
            <a:r>
              <a:rPr lang="ru-RU" dirty="0"/>
              <a:t> </a:t>
            </a:r>
            <a:r>
              <a:rPr lang="ru-RU" dirty="0" err="1"/>
              <a:t>променен</a:t>
            </a:r>
            <a:r>
              <a:rPr lang="ru-RU" dirty="0"/>
              <a:t> </a:t>
            </a:r>
            <a:r>
              <a:rPr lang="ru-RU" dirty="0" err="1"/>
              <a:t>поради</a:t>
            </a:r>
            <a:r>
              <a:rPr lang="ru-RU" dirty="0"/>
              <a:t> </a:t>
            </a:r>
            <a:r>
              <a:rPr lang="ru-RU" dirty="0" err="1"/>
              <a:t>запълването</a:t>
            </a:r>
            <a:r>
              <a:rPr lang="ru-RU" dirty="0"/>
              <a:t> на </a:t>
            </a:r>
            <a:r>
              <a:rPr lang="ru-RU" dirty="0" err="1"/>
              <a:t>терена</a:t>
            </a:r>
            <a:r>
              <a:rPr lang="ru-RU" dirty="0"/>
              <a:t> с наноси. </a:t>
            </a:r>
            <a:r>
              <a:rPr lang="ru-RU" dirty="0" err="1"/>
              <a:t>Районът</a:t>
            </a:r>
            <a:r>
              <a:rPr lang="ru-RU" dirty="0"/>
              <a:t> е </a:t>
            </a:r>
            <a:r>
              <a:rPr lang="ru-RU" dirty="0" err="1"/>
              <a:t>пълен</a:t>
            </a:r>
            <a:r>
              <a:rPr lang="ru-RU" dirty="0"/>
              <a:t> с </a:t>
            </a:r>
            <a:r>
              <a:rPr lang="ru-RU" dirty="0" err="1"/>
              <a:t>бандити</a:t>
            </a:r>
            <a:r>
              <a:rPr lang="ru-RU" dirty="0"/>
              <a:t>. Било трудно да се намерят </a:t>
            </a:r>
            <a:r>
              <a:rPr lang="ru-RU" dirty="0" err="1"/>
              <a:t>работници</a:t>
            </a:r>
            <a:r>
              <a:rPr lang="ru-RU" dirty="0"/>
              <a:t>, а и </a:t>
            </a:r>
            <a:r>
              <a:rPr lang="ru-RU" dirty="0" err="1"/>
              <a:t>бюджетът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бил </a:t>
            </a:r>
            <a:r>
              <a:rPr lang="ru-RU" dirty="0" err="1"/>
              <a:t>малък</a:t>
            </a:r>
            <a:r>
              <a:rPr lang="ru-RU" dirty="0"/>
              <a:t>. Той </a:t>
            </a:r>
            <a:r>
              <a:rPr lang="ru-RU" dirty="0" err="1"/>
              <a:t>нямал</a:t>
            </a:r>
            <a:r>
              <a:rPr lang="ru-RU" dirty="0"/>
              <a:t> ни най-малка </a:t>
            </a:r>
            <a:r>
              <a:rPr lang="ru-RU" dirty="0" err="1"/>
              <a:t>представа</a:t>
            </a:r>
            <a:r>
              <a:rPr lang="ru-RU" dirty="0"/>
              <a:t> </a:t>
            </a:r>
            <a:r>
              <a:rPr lang="ru-RU" dirty="0" err="1"/>
              <a:t>къде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могъл</a:t>
            </a:r>
            <a:r>
              <a:rPr lang="ru-RU" dirty="0"/>
              <a:t> да се </a:t>
            </a:r>
            <a:r>
              <a:rPr lang="ru-RU" dirty="0" err="1"/>
              <a:t>намира</a:t>
            </a:r>
            <a:r>
              <a:rPr lang="ru-RU" dirty="0"/>
              <a:t> точно </a:t>
            </a:r>
            <a:r>
              <a:rPr lang="ru-RU" dirty="0" err="1"/>
              <a:t>храмът</a:t>
            </a:r>
            <a:r>
              <a:rPr lang="ru-RU" dirty="0"/>
              <a:t> и го </a:t>
            </a:r>
            <a:r>
              <a:rPr lang="ru-RU" dirty="0" err="1"/>
              <a:t>търсил</a:t>
            </a:r>
            <a:r>
              <a:rPr lang="ru-RU" dirty="0"/>
              <a:t> 6 </a:t>
            </a:r>
            <a:r>
              <a:rPr lang="ru-RU" dirty="0" err="1"/>
              <a:t>години</a:t>
            </a:r>
            <a:r>
              <a:rPr lang="ru-RU" dirty="0"/>
              <a:t>. Всяка година </a:t>
            </a:r>
            <a:r>
              <a:rPr lang="ru-RU" dirty="0" err="1"/>
              <a:t>Британският</a:t>
            </a:r>
            <a:r>
              <a:rPr lang="ru-RU" dirty="0"/>
              <a:t> музей го </a:t>
            </a:r>
            <a:r>
              <a:rPr lang="ru-RU" dirty="0" err="1"/>
              <a:t>заплашвал</a:t>
            </a:r>
            <a:r>
              <a:rPr lang="ru-RU" dirty="0"/>
              <a:t>, че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спре</a:t>
            </a:r>
            <a:r>
              <a:rPr lang="ru-RU" dirty="0"/>
              <a:t> </a:t>
            </a:r>
            <a:r>
              <a:rPr lang="ru-RU" dirty="0" err="1"/>
              <a:t>финансирането</a:t>
            </a:r>
            <a:r>
              <a:rPr lang="ru-RU" dirty="0"/>
              <a:t> </a:t>
            </a:r>
            <a:r>
              <a:rPr lang="ru-RU" dirty="0" err="1"/>
              <a:t>ако</a:t>
            </a:r>
            <a:r>
              <a:rPr lang="ru-RU" dirty="0"/>
              <a:t> не </a:t>
            </a:r>
            <a:r>
              <a:rPr lang="ru-RU" dirty="0" err="1"/>
              <a:t>намери</a:t>
            </a:r>
            <a:r>
              <a:rPr lang="ru-RU" dirty="0"/>
              <a:t> </a:t>
            </a:r>
            <a:r>
              <a:rPr lang="ru-RU" dirty="0" err="1"/>
              <a:t>нещо</a:t>
            </a:r>
            <a:r>
              <a:rPr lang="ru-RU" dirty="0"/>
              <a:t>, </a:t>
            </a:r>
            <a:r>
              <a:rPr lang="ru-RU" dirty="0" err="1"/>
              <a:t>заслужаващо</a:t>
            </a:r>
            <a:r>
              <a:rPr lang="ru-RU" dirty="0"/>
              <a:t> внимание и всяка година той </a:t>
            </a:r>
            <a:r>
              <a:rPr lang="ru-RU" dirty="0" err="1"/>
              <a:t>ги</a:t>
            </a:r>
            <a:r>
              <a:rPr lang="ru-RU" dirty="0"/>
              <a:t> </a:t>
            </a:r>
            <a:r>
              <a:rPr lang="ru-RU" dirty="0" err="1"/>
              <a:t>убеждавал</a:t>
            </a:r>
            <a:r>
              <a:rPr lang="ru-RU" dirty="0"/>
              <a:t> да го оставят още един сезон. </a:t>
            </a:r>
            <a:r>
              <a:rPr lang="ru-RU" dirty="0" err="1"/>
              <a:t>Накрая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1869 г. на </a:t>
            </a:r>
            <a:r>
              <a:rPr lang="ru-RU" dirty="0" err="1"/>
              <a:t>дъното</a:t>
            </a:r>
            <a:r>
              <a:rPr lang="ru-RU" dirty="0"/>
              <a:t> на </a:t>
            </a:r>
            <a:r>
              <a:rPr lang="ru-RU" dirty="0" err="1"/>
              <a:t>кална</a:t>
            </a:r>
            <a:r>
              <a:rPr lang="ru-RU" dirty="0"/>
              <a:t> яма, </a:t>
            </a:r>
            <a:r>
              <a:rPr lang="ru-RU" dirty="0" err="1"/>
              <a:t>Ууд</a:t>
            </a:r>
            <a:r>
              <a:rPr lang="ru-RU" dirty="0"/>
              <a:t> намерил </a:t>
            </a:r>
            <a:r>
              <a:rPr lang="ru-RU" dirty="0" err="1"/>
              <a:t>основите</a:t>
            </a:r>
            <a:r>
              <a:rPr lang="ru-RU" dirty="0"/>
              <a:t> на </a:t>
            </a:r>
            <a:r>
              <a:rPr lang="ru-RU" dirty="0" err="1"/>
              <a:t>великия</a:t>
            </a:r>
            <a:r>
              <a:rPr lang="ru-RU" dirty="0"/>
              <a:t> храм. </a:t>
            </a:r>
            <a:r>
              <a:rPr lang="ru-RU" dirty="0" err="1"/>
              <a:t>Започнал</a:t>
            </a:r>
            <a:r>
              <a:rPr lang="ru-RU" dirty="0"/>
              <a:t> </a:t>
            </a:r>
            <a:r>
              <a:rPr lang="ru-RU" dirty="0" err="1"/>
              <a:t>разкопки</a:t>
            </a:r>
            <a:r>
              <a:rPr lang="ru-RU" dirty="0"/>
              <a:t>, при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изкопани</a:t>
            </a:r>
            <a:r>
              <a:rPr lang="ru-RU" dirty="0"/>
              <a:t> 132 000 </a:t>
            </a:r>
            <a:r>
              <a:rPr lang="ru-RU" dirty="0" err="1"/>
              <a:t>кубични</a:t>
            </a:r>
            <a:r>
              <a:rPr lang="ru-RU" dirty="0"/>
              <a:t> </a:t>
            </a:r>
            <a:r>
              <a:rPr lang="ru-RU" dirty="0">
                <a:hlinkClick r:id="rId4" tooltip="Ярд"/>
              </a:rPr>
              <a:t>ярда</a:t>
            </a:r>
            <a:r>
              <a:rPr lang="ru-RU" dirty="0"/>
              <a:t> </a:t>
            </a:r>
            <a:r>
              <a:rPr lang="ru-RU" dirty="0" err="1"/>
              <a:t>пръст</a:t>
            </a:r>
            <a:r>
              <a:rPr lang="ru-RU" dirty="0"/>
              <a:t>. </a:t>
            </a:r>
            <a:r>
              <a:rPr lang="ru-RU" dirty="0" err="1"/>
              <a:t>Останките</a:t>
            </a:r>
            <a:r>
              <a:rPr lang="ru-RU" dirty="0"/>
              <a:t> на </a:t>
            </a:r>
            <a:r>
              <a:rPr lang="ru-RU" dirty="0" err="1"/>
              <a:t>няколко</a:t>
            </a:r>
            <a:r>
              <a:rPr lang="ru-RU" dirty="0"/>
              <a:t> </a:t>
            </a:r>
            <a:r>
              <a:rPr lang="ru-RU" dirty="0" err="1"/>
              <a:t>скулптурни</a:t>
            </a:r>
            <a:r>
              <a:rPr lang="ru-RU" dirty="0"/>
              <a:t> фрагмента били </a:t>
            </a:r>
            <a:r>
              <a:rPr lang="ru-RU" dirty="0" err="1"/>
              <a:t>пренесени</a:t>
            </a:r>
            <a:r>
              <a:rPr lang="ru-RU" dirty="0"/>
              <a:t> в </a:t>
            </a:r>
            <a:r>
              <a:rPr lang="ru-RU" dirty="0" err="1"/>
              <a:t>Британския</a:t>
            </a:r>
            <a:r>
              <a:rPr lang="ru-RU" dirty="0"/>
              <a:t> музей, </a:t>
            </a:r>
            <a:r>
              <a:rPr lang="ru-RU" dirty="0" err="1"/>
              <a:t>където</a:t>
            </a:r>
            <a:r>
              <a:rPr lang="ru-RU" dirty="0"/>
              <a:t>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видени</a:t>
            </a:r>
            <a:r>
              <a:rPr lang="ru-RU" dirty="0"/>
              <a:t> и </a:t>
            </a:r>
            <a:r>
              <a:rPr lang="ru-RU" dirty="0" err="1"/>
              <a:t>днес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9" r="13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8251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Мавзолеят в </a:t>
            </a:r>
            <a:r>
              <a:rPr lang="bg-BG" dirty="0" err="1" smtClean="0"/>
              <a:t>халикарнас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52578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/>
              <a:t>Мавзолеят</a:t>
            </a:r>
            <a:r>
              <a:rPr lang="ru-RU" b="1" dirty="0"/>
              <a:t> в </a:t>
            </a:r>
            <a:r>
              <a:rPr lang="ru-RU" b="1" dirty="0" err="1"/>
              <a:t>Халикарнас</a:t>
            </a:r>
            <a:r>
              <a:rPr lang="ru-RU" dirty="0"/>
              <a:t> е огромна </a:t>
            </a:r>
            <a:r>
              <a:rPr lang="ru-RU" i="1" dirty="0">
                <a:hlinkClick r:id="rId2" tooltip="Гробница"/>
              </a:rPr>
              <a:t>гробница</a:t>
            </a:r>
            <a:r>
              <a:rPr lang="ru-RU" dirty="0"/>
              <a:t> на </a:t>
            </a:r>
            <a:r>
              <a:rPr lang="ru-RU" dirty="0" err="1"/>
              <a:t>цар</a:t>
            </a:r>
            <a:r>
              <a:rPr lang="ru-RU" dirty="0"/>
              <a:t> </a:t>
            </a:r>
            <a:r>
              <a:rPr lang="ru-RU" dirty="0" err="1">
                <a:hlinkClick r:id="rId3" tooltip="Мавзол"/>
              </a:rPr>
              <a:t>Мавзол</a:t>
            </a:r>
            <a:r>
              <a:rPr lang="ru-RU" dirty="0"/>
              <a:t>, </a:t>
            </a:r>
            <a:r>
              <a:rPr lang="ru-RU" dirty="0" err="1"/>
              <a:t>издигната</a:t>
            </a:r>
            <a:r>
              <a:rPr lang="ru-RU" dirty="0"/>
              <a:t> от </a:t>
            </a:r>
            <a:r>
              <a:rPr lang="ru-RU" dirty="0" err="1"/>
              <a:t>съпругата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 </a:t>
            </a:r>
            <a:r>
              <a:rPr lang="ru-RU" dirty="0" err="1">
                <a:hlinkClick r:id="rId4" tooltip="Артемизия III (страницата не съществува)"/>
              </a:rPr>
              <a:t>Артемизия</a:t>
            </a:r>
            <a:r>
              <a:rPr lang="ru-RU" dirty="0"/>
              <a:t>. </a:t>
            </a:r>
            <a:r>
              <a:rPr lang="ru-RU" dirty="0" err="1"/>
              <a:t>Думата</a:t>
            </a:r>
            <a:r>
              <a:rPr lang="ru-RU" dirty="0"/>
              <a:t> „</a:t>
            </a:r>
            <a:r>
              <a:rPr lang="ru-RU" dirty="0">
                <a:hlinkClick r:id="rId5" tooltip="Мавзолей"/>
              </a:rPr>
              <a:t>мавзолей</a:t>
            </a:r>
            <a:r>
              <a:rPr lang="ru-RU" dirty="0"/>
              <a:t>“ </a:t>
            </a:r>
            <a:r>
              <a:rPr lang="ru-RU" dirty="0" err="1"/>
              <a:t>произлиза</a:t>
            </a:r>
            <a:r>
              <a:rPr lang="ru-RU" dirty="0"/>
              <a:t> от </a:t>
            </a:r>
            <a:r>
              <a:rPr lang="ru-RU" dirty="0" err="1"/>
              <a:t>името</a:t>
            </a:r>
            <a:r>
              <a:rPr lang="ru-RU" dirty="0"/>
              <a:t> на </a:t>
            </a:r>
            <a:r>
              <a:rPr lang="ru-RU" dirty="0" err="1"/>
              <a:t>цар</a:t>
            </a:r>
            <a:r>
              <a:rPr lang="ru-RU" dirty="0"/>
              <a:t> </a:t>
            </a:r>
            <a:r>
              <a:rPr lang="ru-RU" dirty="0" err="1"/>
              <a:t>Мавзол</a:t>
            </a:r>
            <a:r>
              <a:rPr lang="ru-RU" dirty="0"/>
              <a:t> и </a:t>
            </a:r>
            <a:r>
              <a:rPr lang="ru-RU" dirty="0" err="1"/>
              <a:t>днес</a:t>
            </a:r>
            <a:r>
              <a:rPr lang="ru-RU" dirty="0"/>
              <a:t> се </a:t>
            </a:r>
            <a:r>
              <a:rPr lang="ru-RU" dirty="0" err="1"/>
              <a:t>използва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определение за </a:t>
            </a:r>
            <a:r>
              <a:rPr lang="ru-RU" dirty="0" err="1"/>
              <a:t>голяма</a:t>
            </a:r>
            <a:r>
              <a:rPr lang="ru-RU" dirty="0"/>
              <a:t> </a:t>
            </a:r>
            <a:r>
              <a:rPr lang="ru-RU" dirty="0">
                <a:hlinkClick r:id="rId2" tooltip="Гробница"/>
              </a:rPr>
              <a:t>гробница</a:t>
            </a:r>
            <a:r>
              <a:rPr lang="ru-RU" dirty="0"/>
              <a:t>, до </a:t>
            </a:r>
            <a:r>
              <a:rPr lang="ru-RU" dirty="0" err="1"/>
              <a:t>която</a:t>
            </a:r>
            <a:r>
              <a:rPr lang="ru-RU" dirty="0"/>
              <a:t> живите </a:t>
            </a:r>
            <a:r>
              <a:rPr lang="ru-RU" dirty="0" err="1"/>
              <a:t>имат</a:t>
            </a:r>
            <a:r>
              <a:rPr lang="ru-RU" dirty="0"/>
              <a:t> </a:t>
            </a:r>
            <a:r>
              <a:rPr lang="ru-RU" dirty="0" err="1"/>
              <a:t>достъп</a:t>
            </a:r>
            <a:r>
              <a:rPr lang="ru-RU" dirty="0"/>
              <a:t>.</a:t>
            </a:r>
          </a:p>
          <a:p>
            <a:r>
              <a:rPr lang="ru-RU" dirty="0"/>
              <a:t>Построен е </a:t>
            </a:r>
            <a:r>
              <a:rPr lang="ru-RU" dirty="0" err="1"/>
              <a:t>през</a:t>
            </a:r>
            <a:r>
              <a:rPr lang="ru-RU" dirty="0"/>
              <a:t> 353 </a:t>
            </a:r>
            <a:r>
              <a:rPr lang="ru-RU" dirty="0" err="1"/>
              <a:t>г.пр.н.е</a:t>
            </a:r>
            <a:r>
              <a:rPr lang="ru-RU" dirty="0"/>
              <a:t>. </a:t>
            </a:r>
            <a:r>
              <a:rPr lang="ru-RU" dirty="0" err="1"/>
              <a:t>Мавзолеят</a:t>
            </a:r>
            <a:r>
              <a:rPr lang="ru-RU" dirty="0"/>
              <a:t> е </a:t>
            </a:r>
            <a:r>
              <a:rPr lang="ru-RU" dirty="0" err="1"/>
              <a:t>едно</a:t>
            </a:r>
            <a:r>
              <a:rPr lang="ru-RU" dirty="0"/>
              <a:t> от старите </a:t>
            </a:r>
            <a:r>
              <a:rPr lang="ru-RU" dirty="0" err="1"/>
              <a:t>седем</a:t>
            </a:r>
            <a:r>
              <a:rPr lang="ru-RU" dirty="0"/>
              <a:t> чудеса на света. </a:t>
            </a:r>
            <a:r>
              <a:rPr lang="ru-RU" dirty="0" err="1"/>
              <a:t>Представлява</a:t>
            </a:r>
            <a:r>
              <a:rPr lang="ru-RU" dirty="0"/>
              <a:t> солиден храм, </a:t>
            </a:r>
            <a:r>
              <a:rPr lang="ru-RU" dirty="0" err="1"/>
              <a:t>заобиколен</a:t>
            </a:r>
            <a:r>
              <a:rPr lang="ru-RU" dirty="0"/>
              <a:t> от 36 колони в </a:t>
            </a:r>
            <a:r>
              <a:rPr lang="ru-RU" dirty="0" err="1">
                <a:hlinkClick r:id="rId6" tooltip="Йонийски стил"/>
              </a:rPr>
              <a:t>йонийски</a:t>
            </a:r>
            <a:r>
              <a:rPr lang="ru-RU" dirty="0">
                <a:hlinkClick r:id="rId6" tooltip="Йонийски стил"/>
              </a:rPr>
              <a:t> стил</a:t>
            </a:r>
            <a:r>
              <a:rPr lang="ru-RU" dirty="0"/>
              <a:t>. </a:t>
            </a:r>
            <a:r>
              <a:rPr lang="ru-RU" dirty="0" err="1"/>
              <a:t>Халикарнас</a:t>
            </a:r>
            <a:r>
              <a:rPr lang="ru-RU" dirty="0"/>
              <a:t> се е </a:t>
            </a:r>
            <a:r>
              <a:rPr lang="ru-RU" dirty="0" err="1"/>
              <a:t>намирал</a:t>
            </a:r>
            <a:r>
              <a:rPr lang="ru-RU" dirty="0"/>
              <a:t> на </a:t>
            </a:r>
            <a:r>
              <a:rPr lang="ru-RU" dirty="0" err="1"/>
              <a:t>територията</a:t>
            </a:r>
            <a:r>
              <a:rPr lang="ru-RU" dirty="0"/>
              <a:t> на </a:t>
            </a:r>
            <a:r>
              <a:rPr lang="ru-RU" dirty="0" err="1"/>
              <a:t>днешен</a:t>
            </a:r>
            <a:r>
              <a:rPr lang="ru-RU" dirty="0"/>
              <a:t> </a:t>
            </a:r>
            <a:r>
              <a:rPr lang="ru-RU" dirty="0" err="1">
                <a:hlinkClick r:id="rId7" tooltip="Бодрум"/>
              </a:rPr>
              <a:t>Бодрум</a:t>
            </a:r>
            <a:r>
              <a:rPr lang="ru-RU" dirty="0"/>
              <a:t>, (</a:t>
            </a:r>
            <a:r>
              <a:rPr lang="ru-RU" dirty="0">
                <a:hlinkClick r:id="rId8" tooltip="Турция"/>
              </a:rPr>
              <a:t>Турция</a:t>
            </a:r>
            <a:r>
              <a:rPr lang="ru-RU" dirty="0"/>
              <a:t>). </a:t>
            </a:r>
            <a:r>
              <a:rPr lang="ru-RU" dirty="0" err="1"/>
              <a:t>Мавзолеят</a:t>
            </a:r>
            <a:r>
              <a:rPr lang="ru-RU" dirty="0"/>
              <a:t> е бил висок 45 метра (135 </a:t>
            </a:r>
            <a:r>
              <a:rPr lang="ru-RU" dirty="0" err="1"/>
              <a:t>стъпки</a:t>
            </a:r>
            <a:r>
              <a:rPr lang="ru-RU" dirty="0"/>
              <a:t>). Бил е богато </a:t>
            </a:r>
            <a:r>
              <a:rPr lang="ru-RU" dirty="0" err="1"/>
              <a:t>украсен</a:t>
            </a:r>
            <a:r>
              <a:rPr lang="ru-RU" dirty="0"/>
              <a:t> с </a:t>
            </a:r>
            <a:r>
              <a:rPr lang="ru-RU" dirty="0" err="1"/>
              <a:t>релефи</a:t>
            </a:r>
            <a:r>
              <a:rPr lang="ru-RU" dirty="0"/>
              <a:t> и </a:t>
            </a:r>
            <a:r>
              <a:rPr lang="ru-RU" dirty="0" err="1"/>
              <a:t>скулптури</a:t>
            </a:r>
            <a:r>
              <a:rPr lang="ru-RU" dirty="0"/>
              <a:t>, дело на </a:t>
            </a:r>
            <a:r>
              <a:rPr lang="ru-RU" dirty="0" err="1"/>
              <a:t>четирима</a:t>
            </a:r>
            <a:r>
              <a:rPr lang="ru-RU" dirty="0"/>
              <a:t> </a:t>
            </a:r>
            <a:r>
              <a:rPr lang="ru-RU" dirty="0" err="1"/>
              <a:t>прочути</a:t>
            </a:r>
            <a:r>
              <a:rPr lang="ru-RU" dirty="0"/>
              <a:t> </a:t>
            </a:r>
            <a:r>
              <a:rPr lang="ru-RU" dirty="0" err="1"/>
              <a:t>гръцки</a:t>
            </a:r>
            <a:r>
              <a:rPr lang="ru-RU" dirty="0"/>
              <a:t> </a:t>
            </a:r>
            <a:r>
              <a:rPr lang="ru-RU" dirty="0" err="1"/>
              <a:t>майстори</a:t>
            </a:r>
            <a:r>
              <a:rPr lang="ru-RU" dirty="0"/>
              <a:t> – </a:t>
            </a:r>
            <a:r>
              <a:rPr lang="ru-RU" dirty="0" err="1">
                <a:hlinkClick r:id="rId9" tooltip="Скопас"/>
              </a:rPr>
              <a:t>Скопас</a:t>
            </a:r>
            <a:r>
              <a:rPr lang="ru-RU" dirty="0"/>
              <a:t>, </a:t>
            </a:r>
            <a:r>
              <a:rPr lang="ru-RU" dirty="0" err="1">
                <a:hlinkClick r:id="rId10" tooltip="Леохар"/>
              </a:rPr>
              <a:t>Леохар</a:t>
            </a:r>
            <a:r>
              <a:rPr lang="ru-RU" dirty="0"/>
              <a:t>, </a:t>
            </a:r>
            <a:r>
              <a:rPr lang="ru-RU" dirty="0" err="1"/>
              <a:t>Тимотей</a:t>
            </a:r>
            <a:r>
              <a:rPr lang="ru-RU" dirty="0"/>
              <a:t> и </a:t>
            </a:r>
            <a:r>
              <a:rPr lang="ru-RU" dirty="0" err="1">
                <a:hlinkClick r:id="rId11" tooltip="Бриаксис"/>
              </a:rPr>
              <a:t>Бриаксис</a:t>
            </a:r>
            <a:r>
              <a:rPr lang="ru-RU" dirty="0"/>
              <a:t>. В </a:t>
            </a:r>
            <a:r>
              <a:rPr lang="ru-RU" dirty="0" err="1">
                <a:hlinkClick r:id="rId12" tooltip="Британския музей"/>
              </a:rPr>
              <a:t>Британския</a:t>
            </a:r>
            <a:r>
              <a:rPr lang="ru-RU" dirty="0">
                <a:hlinkClick r:id="rId12" tooltip="Британския музей"/>
              </a:rPr>
              <a:t> музей</a:t>
            </a:r>
            <a:r>
              <a:rPr lang="ru-RU" dirty="0"/>
              <a:t> 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изложени</a:t>
            </a:r>
            <a:r>
              <a:rPr lang="ru-RU" dirty="0"/>
              <a:t> много </a:t>
            </a:r>
            <a:r>
              <a:rPr lang="ru-RU" dirty="0" err="1"/>
              <a:t>фрагменти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за две от </a:t>
            </a:r>
            <a:r>
              <a:rPr lang="ru-RU" dirty="0" err="1"/>
              <a:t>статуите</a:t>
            </a:r>
            <a:r>
              <a:rPr lang="ru-RU" dirty="0"/>
              <a:t> се </a:t>
            </a:r>
            <a:r>
              <a:rPr lang="ru-RU" dirty="0" err="1"/>
              <a:t>предполага</a:t>
            </a:r>
            <a:r>
              <a:rPr lang="ru-RU" dirty="0"/>
              <a:t>, че </a:t>
            </a:r>
            <a:r>
              <a:rPr lang="ru-RU" dirty="0" err="1"/>
              <a:t>са</a:t>
            </a:r>
            <a:r>
              <a:rPr lang="ru-RU" dirty="0"/>
              <a:t> на </a:t>
            </a:r>
            <a:r>
              <a:rPr lang="ru-RU" dirty="0" err="1"/>
              <a:t>Мавзол</a:t>
            </a:r>
            <a:r>
              <a:rPr lang="ru-RU" dirty="0"/>
              <a:t> и </a:t>
            </a:r>
            <a:r>
              <a:rPr lang="ru-RU" dirty="0" err="1"/>
              <a:t>Артемизия</a:t>
            </a:r>
            <a:endParaRPr lang="ru-RU" dirty="0"/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060848"/>
            <a:ext cx="3521075" cy="4104455"/>
          </a:xfrm>
        </p:spPr>
      </p:pic>
    </p:spTree>
    <p:extLst>
      <p:ext uri="{BB962C8B-B14F-4D97-AF65-F5344CB8AC3E}">
        <p14:creationId xmlns:p14="http://schemas.microsoft.com/office/powerpoint/2010/main" val="87328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История и построяване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Когато</a:t>
            </a:r>
            <a:r>
              <a:rPr lang="ru-RU" dirty="0"/>
              <a:t> </a:t>
            </a:r>
            <a:r>
              <a:rPr lang="ru-RU" dirty="0" err="1">
                <a:hlinkClick r:id="rId2" tooltip="Персия"/>
              </a:rPr>
              <a:t>персите</a:t>
            </a:r>
            <a:r>
              <a:rPr lang="ru-RU" dirty="0"/>
              <a:t> </a:t>
            </a:r>
            <a:r>
              <a:rPr lang="ru-RU" dirty="0" err="1"/>
              <a:t>разширяват</a:t>
            </a:r>
            <a:r>
              <a:rPr lang="ru-RU" dirty="0"/>
              <a:t> </a:t>
            </a:r>
            <a:r>
              <a:rPr lang="ru-RU" dirty="0" err="1"/>
              <a:t>своята</a:t>
            </a:r>
            <a:r>
              <a:rPr lang="ru-RU" dirty="0"/>
              <a:t> империя, </a:t>
            </a:r>
            <a:r>
              <a:rPr lang="ru-RU" dirty="0" err="1"/>
              <a:t>включвайки</a:t>
            </a:r>
            <a:r>
              <a:rPr lang="ru-RU" dirty="0"/>
              <a:t> в </a:t>
            </a:r>
            <a:r>
              <a:rPr lang="ru-RU" dirty="0" err="1"/>
              <a:t>нея</a:t>
            </a:r>
            <a:r>
              <a:rPr lang="ru-RU" dirty="0"/>
              <a:t> </a:t>
            </a:r>
            <a:r>
              <a:rPr lang="ru-RU" dirty="0">
                <a:hlinkClick r:id="rId3" tooltip="Месопотамия"/>
              </a:rPr>
              <a:t>Месопотамия</a:t>
            </a:r>
            <a:r>
              <a:rPr lang="ru-RU" dirty="0"/>
              <a:t>, </a:t>
            </a:r>
            <a:r>
              <a:rPr lang="ru-RU" dirty="0" err="1"/>
              <a:t>Северна</a:t>
            </a:r>
            <a:r>
              <a:rPr lang="ru-RU" dirty="0"/>
              <a:t> </a:t>
            </a:r>
            <a:r>
              <a:rPr lang="ru-RU" dirty="0">
                <a:hlinkClick r:id="rId4" tooltip="Индия"/>
              </a:rPr>
              <a:t>Индия</a:t>
            </a:r>
            <a:r>
              <a:rPr lang="ru-RU" dirty="0"/>
              <a:t>, </a:t>
            </a:r>
            <a:r>
              <a:rPr lang="ru-RU" dirty="0">
                <a:hlinkClick r:id="rId5" tooltip="Сирия"/>
              </a:rPr>
              <a:t>Сирия</a:t>
            </a:r>
            <a:r>
              <a:rPr lang="ru-RU" dirty="0"/>
              <a:t>, </a:t>
            </a:r>
            <a:r>
              <a:rPr lang="ru-RU" dirty="0">
                <a:hlinkClick r:id="rId6" tooltip="Египет"/>
              </a:rPr>
              <a:t>Египет</a:t>
            </a:r>
            <a:r>
              <a:rPr lang="ru-RU" dirty="0"/>
              <a:t> и Мала Азия, царят им вече не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контролира</a:t>
            </a:r>
            <a:r>
              <a:rPr lang="ru-RU" dirty="0"/>
              <a:t> </a:t>
            </a:r>
            <a:r>
              <a:rPr lang="ru-RU" dirty="0" err="1"/>
              <a:t>цялата</a:t>
            </a:r>
            <a:r>
              <a:rPr lang="ru-RU" dirty="0"/>
              <a:t> </a:t>
            </a:r>
            <a:r>
              <a:rPr lang="ru-RU" dirty="0" err="1"/>
              <a:t>тази</a:t>
            </a:r>
            <a:r>
              <a:rPr lang="ru-RU" dirty="0"/>
              <a:t> </a:t>
            </a:r>
            <a:r>
              <a:rPr lang="ru-RU" dirty="0" err="1"/>
              <a:t>територия</a:t>
            </a:r>
            <a:r>
              <a:rPr lang="ru-RU" dirty="0"/>
              <a:t> без </a:t>
            </a:r>
            <a:r>
              <a:rPr lang="ru-RU" dirty="0" err="1"/>
              <a:t>помощта</a:t>
            </a:r>
            <a:r>
              <a:rPr lang="ru-RU" dirty="0"/>
              <a:t> на </a:t>
            </a:r>
            <a:r>
              <a:rPr lang="ru-RU" dirty="0" err="1"/>
              <a:t>местни</a:t>
            </a:r>
            <a:r>
              <a:rPr lang="ru-RU" dirty="0"/>
              <a:t> </a:t>
            </a:r>
            <a:r>
              <a:rPr lang="ru-RU" dirty="0" err="1"/>
              <a:t>губернатори</a:t>
            </a:r>
            <a:r>
              <a:rPr lang="ru-RU" dirty="0"/>
              <a:t> – </a:t>
            </a:r>
            <a:r>
              <a:rPr lang="ru-RU" dirty="0" err="1"/>
              <a:t>сатрапи</a:t>
            </a:r>
            <a:r>
              <a:rPr lang="ru-RU" dirty="0"/>
              <a:t>. </a:t>
            </a:r>
            <a:r>
              <a:rPr lang="ru-RU" dirty="0" err="1"/>
              <a:t>Царството</a:t>
            </a:r>
            <a:r>
              <a:rPr lang="ru-RU" dirty="0"/>
              <a:t> </a:t>
            </a:r>
            <a:r>
              <a:rPr lang="ru-RU" dirty="0" err="1"/>
              <a:t>Кария</a:t>
            </a:r>
            <a:r>
              <a:rPr lang="ru-RU" dirty="0"/>
              <a:t> се </a:t>
            </a:r>
            <a:r>
              <a:rPr lang="ru-RU" dirty="0" err="1"/>
              <a:t>намира</a:t>
            </a:r>
            <a:r>
              <a:rPr lang="ru-RU" dirty="0"/>
              <a:t> в </a:t>
            </a:r>
            <a:r>
              <a:rPr lang="ru-RU" dirty="0" err="1"/>
              <a:t>Западната</a:t>
            </a:r>
            <a:r>
              <a:rPr lang="ru-RU" dirty="0"/>
              <a:t> част на </a:t>
            </a:r>
            <a:r>
              <a:rPr lang="ru-RU" dirty="0">
                <a:hlinkClick r:id="rId7" tooltip="Мала Азия"/>
              </a:rPr>
              <a:t>Мала Азия</a:t>
            </a:r>
            <a:r>
              <a:rPr lang="ru-RU" dirty="0"/>
              <a:t>, толкова </a:t>
            </a:r>
            <a:r>
              <a:rPr lang="ru-RU" dirty="0" err="1"/>
              <a:t>далеч</a:t>
            </a:r>
            <a:r>
              <a:rPr lang="ru-RU" dirty="0"/>
              <a:t> от </a:t>
            </a:r>
            <a:r>
              <a:rPr lang="ru-RU" dirty="0" err="1"/>
              <a:t>столицата</a:t>
            </a:r>
            <a:r>
              <a:rPr lang="ru-RU" dirty="0"/>
              <a:t> на </a:t>
            </a:r>
            <a:r>
              <a:rPr lang="ru-RU" dirty="0" err="1"/>
              <a:t>персите</a:t>
            </a:r>
            <a:r>
              <a:rPr lang="ru-RU" dirty="0"/>
              <a:t>, че практически е независимо. Царят на </a:t>
            </a:r>
            <a:r>
              <a:rPr lang="ru-RU" dirty="0" err="1"/>
              <a:t>Кария</a:t>
            </a:r>
            <a:r>
              <a:rPr lang="ru-RU" dirty="0"/>
              <a:t> </a:t>
            </a:r>
            <a:r>
              <a:rPr lang="ru-RU" dirty="0" err="1"/>
              <a:t>Мавзол</a:t>
            </a:r>
            <a:r>
              <a:rPr lang="ru-RU" dirty="0"/>
              <a:t> </a:t>
            </a:r>
            <a:r>
              <a:rPr lang="ru-RU" dirty="0" err="1"/>
              <a:t>царува</a:t>
            </a:r>
            <a:r>
              <a:rPr lang="ru-RU" dirty="0"/>
              <a:t> от 377 </a:t>
            </a:r>
            <a:r>
              <a:rPr lang="ru-RU" dirty="0" err="1"/>
              <a:t>г.пр.н.е</a:t>
            </a:r>
            <a:r>
              <a:rPr lang="ru-RU" dirty="0"/>
              <a:t>. до 353 </a:t>
            </a:r>
            <a:r>
              <a:rPr lang="ru-RU" dirty="0" err="1"/>
              <a:t>г.пр.н.е</a:t>
            </a:r>
            <a:r>
              <a:rPr lang="ru-RU" dirty="0"/>
              <a:t>. и </a:t>
            </a:r>
            <a:r>
              <a:rPr lang="ru-RU" dirty="0" err="1"/>
              <a:t>премества</a:t>
            </a:r>
            <a:r>
              <a:rPr lang="ru-RU" dirty="0"/>
              <a:t> </a:t>
            </a:r>
            <a:r>
              <a:rPr lang="ru-RU" dirty="0" err="1"/>
              <a:t>своята</a:t>
            </a:r>
            <a:r>
              <a:rPr lang="ru-RU" dirty="0"/>
              <a:t> столица в </a:t>
            </a:r>
            <a:r>
              <a:rPr lang="ru-RU" dirty="0" err="1">
                <a:hlinkClick r:id="rId8" tooltip="Халикарнас"/>
              </a:rPr>
              <a:t>Халикарнас</a:t>
            </a:r>
            <a:r>
              <a:rPr lang="ru-RU" dirty="0"/>
              <a:t> (</a:t>
            </a:r>
            <a:r>
              <a:rPr lang="ru-RU" dirty="0" err="1"/>
              <a:t>днешен</a:t>
            </a:r>
            <a:r>
              <a:rPr lang="ru-RU" dirty="0"/>
              <a:t> </a:t>
            </a:r>
            <a:r>
              <a:rPr lang="ru-RU" dirty="0" err="1">
                <a:hlinkClick r:id="rId9" tooltip="Бодрум"/>
              </a:rPr>
              <a:t>Бодрум</a:t>
            </a:r>
            <a:r>
              <a:rPr lang="ru-RU" dirty="0"/>
              <a:t>).</a:t>
            </a:r>
          </a:p>
          <a:p>
            <a:r>
              <a:rPr lang="ru-RU" dirty="0"/>
              <a:t>С </a:t>
            </a:r>
            <a:r>
              <a:rPr lang="ru-RU" dirty="0" err="1"/>
              <a:t>нищо</a:t>
            </a:r>
            <a:r>
              <a:rPr lang="ru-RU" dirty="0"/>
              <a:t> </a:t>
            </a:r>
            <a:r>
              <a:rPr lang="ru-RU" dirty="0" err="1"/>
              <a:t>забележително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отбележи</a:t>
            </a:r>
            <a:r>
              <a:rPr lang="ru-RU" dirty="0"/>
              <a:t> </a:t>
            </a:r>
            <a:r>
              <a:rPr lang="ru-RU" dirty="0" err="1"/>
              <a:t>неговото</a:t>
            </a:r>
            <a:r>
              <a:rPr lang="ru-RU" dirty="0"/>
              <a:t> </a:t>
            </a:r>
            <a:r>
              <a:rPr lang="ru-RU" dirty="0" err="1"/>
              <a:t>царуване</a:t>
            </a:r>
            <a:r>
              <a:rPr lang="ru-RU" dirty="0"/>
              <a:t> </a:t>
            </a:r>
            <a:r>
              <a:rPr lang="ru-RU" dirty="0" err="1"/>
              <a:t>освен</a:t>
            </a:r>
            <a:r>
              <a:rPr lang="ru-RU" dirty="0"/>
              <a:t> с </a:t>
            </a:r>
            <a:r>
              <a:rPr lang="ru-RU" dirty="0" err="1"/>
              <a:t>изграждането</a:t>
            </a:r>
            <a:r>
              <a:rPr lang="ru-RU" dirty="0"/>
              <a:t> на мавзолея </a:t>
            </a:r>
            <a:r>
              <a:rPr lang="ru-RU" dirty="0" err="1"/>
              <a:t>му</a:t>
            </a:r>
            <a:r>
              <a:rPr lang="ru-RU" dirty="0"/>
              <a:t>. </a:t>
            </a:r>
            <a:r>
              <a:rPr lang="ru-RU" dirty="0" err="1"/>
              <a:t>Проектът</a:t>
            </a:r>
            <a:r>
              <a:rPr lang="ru-RU" dirty="0"/>
              <a:t> е на </a:t>
            </a:r>
            <a:r>
              <a:rPr lang="ru-RU" dirty="0" err="1"/>
              <a:t>неговата</a:t>
            </a:r>
            <a:r>
              <a:rPr lang="ru-RU" dirty="0"/>
              <a:t> </a:t>
            </a:r>
            <a:r>
              <a:rPr lang="ru-RU" dirty="0" err="1"/>
              <a:t>съпруга</a:t>
            </a:r>
            <a:r>
              <a:rPr lang="ru-RU" dirty="0"/>
              <a:t> и сестра </a:t>
            </a:r>
            <a:r>
              <a:rPr lang="ru-RU" dirty="0" err="1"/>
              <a:t>Артемизия</a:t>
            </a:r>
            <a:r>
              <a:rPr lang="ru-RU" dirty="0"/>
              <a:t> в </a:t>
            </a:r>
            <a:r>
              <a:rPr lang="ru-RU" dirty="0" err="1">
                <a:hlinkClick r:id="rId10" tooltip="Кария"/>
              </a:rPr>
              <a:t>Кария</a:t>
            </a:r>
            <a:r>
              <a:rPr lang="ru-RU" dirty="0"/>
              <a:t> е </a:t>
            </a:r>
            <a:r>
              <a:rPr lang="ru-RU" dirty="0" err="1"/>
              <a:t>прието</a:t>
            </a:r>
            <a:r>
              <a:rPr lang="ru-RU" dirty="0"/>
              <a:t> </a:t>
            </a:r>
            <a:r>
              <a:rPr lang="ru-RU" dirty="0" err="1"/>
              <a:t>владетелите</a:t>
            </a:r>
            <a:r>
              <a:rPr lang="ru-RU" dirty="0"/>
              <a:t> да се женят за </a:t>
            </a:r>
            <a:r>
              <a:rPr lang="ru-RU" dirty="0" err="1"/>
              <a:t>собствените</a:t>
            </a:r>
            <a:r>
              <a:rPr lang="ru-RU" dirty="0"/>
              <a:t> си </a:t>
            </a:r>
            <a:r>
              <a:rPr lang="ru-RU" dirty="0" err="1"/>
              <a:t>сестри</a:t>
            </a:r>
            <a:r>
              <a:rPr lang="ru-RU" dirty="0"/>
              <a:t>) и по всяка </a:t>
            </a:r>
            <a:r>
              <a:rPr lang="ru-RU" dirty="0" err="1"/>
              <a:t>вероятност</a:t>
            </a:r>
            <a:r>
              <a:rPr lang="ru-RU" dirty="0"/>
              <a:t> </a:t>
            </a:r>
            <a:r>
              <a:rPr lang="ru-RU" dirty="0" err="1"/>
              <a:t>строежът</a:t>
            </a:r>
            <a:r>
              <a:rPr lang="ru-RU" dirty="0"/>
              <a:t> </a:t>
            </a:r>
            <a:r>
              <a:rPr lang="ru-RU" dirty="0" err="1"/>
              <a:t>започва</a:t>
            </a:r>
            <a:r>
              <a:rPr lang="ru-RU" dirty="0"/>
              <a:t>, </a:t>
            </a:r>
            <a:r>
              <a:rPr lang="ru-RU" dirty="0" err="1"/>
              <a:t>докато</a:t>
            </a:r>
            <a:r>
              <a:rPr lang="ru-RU" dirty="0"/>
              <a:t> </a:t>
            </a:r>
            <a:r>
              <a:rPr lang="ru-RU" dirty="0" err="1"/>
              <a:t>цар</a:t>
            </a:r>
            <a:r>
              <a:rPr lang="ru-RU" dirty="0"/>
              <a:t> </a:t>
            </a:r>
            <a:r>
              <a:rPr lang="ru-RU" dirty="0" err="1"/>
              <a:t>Мавзол</a:t>
            </a:r>
            <a:r>
              <a:rPr lang="ru-RU" dirty="0"/>
              <a:t> е все още жив. </a:t>
            </a:r>
            <a:r>
              <a:rPr lang="ru-RU" dirty="0" err="1"/>
              <a:t>Завършен</a:t>
            </a:r>
            <a:r>
              <a:rPr lang="ru-RU" dirty="0"/>
              <a:t> е </a:t>
            </a:r>
            <a:r>
              <a:rPr lang="ru-RU" dirty="0" err="1"/>
              <a:t>през</a:t>
            </a:r>
            <a:r>
              <a:rPr lang="ru-RU" dirty="0"/>
              <a:t> 350 </a:t>
            </a:r>
            <a:r>
              <a:rPr lang="ru-RU" dirty="0" err="1"/>
              <a:t>г.пр.н.е</a:t>
            </a:r>
            <a:r>
              <a:rPr lang="ru-RU" dirty="0"/>
              <a:t>. – 3 г. след </a:t>
            </a:r>
            <a:r>
              <a:rPr lang="ru-RU" dirty="0" err="1"/>
              <a:t>неговата</a:t>
            </a:r>
            <a:r>
              <a:rPr lang="ru-RU" dirty="0"/>
              <a:t> </a:t>
            </a:r>
            <a:r>
              <a:rPr lang="ru-RU" dirty="0" err="1"/>
              <a:t>смърт</a:t>
            </a:r>
            <a:r>
              <a:rPr lang="ru-RU" dirty="0"/>
              <a:t> и 1 г. след </a:t>
            </a:r>
            <a:r>
              <a:rPr lang="ru-RU" dirty="0" err="1"/>
              <a:t>смъртта</a:t>
            </a:r>
            <a:r>
              <a:rPr lang="ru-RU" dirty="0"/>
              <a:t> на </a:t>
            </a:r>
            <a:r>
              <a:rPr lang="ru-RU" dirty="0" err="1"/>
              <a:t>Артемизия</a:t>
            </a:r>
            <a:r>
              <a:rPr lang="ru-RU" dirty="0"/>
              <a:t>.</a:t>
            </a:r>
          </a:p>
          <a:p>
            <a:r>
              <a:rPr lang="ru-RU" dirty="0" err="1"/>
              <a:t>Мавзол</a:t>
            </a:r>
            <a:r>
              <a:rPr lang="ru-RU" dirty="0"/>
              <a:t> и </a:t>
            </a:r>
            <a:r>
              <a:rPr lang="ru-RU" dirty="0" err="1"/>
              <a:t>неговата</a:t>
            </a:r>
            <a:r>
              <a:rPr lang="ru-RU" dirty="0"/>
              <a:t> царица </a:t>
            </a:r>
            <a:r>
              <a:rPr lang="ru-RU" dirty="0" err="1"/>
              <a:t>Артемизия</a:t>
            </a:r>
            <a:r>
              <a:rPr lang="ru-RU" dirty="0"/>
              <a:t> </a:t>
            </a:r>
            <a:r>
              <a:rPr lang="ru-RU" dirty="0" err="1"/>
              <a:t>управляват</a:t>
            </a:r>
            <a:r>
              <a:rPr lang="ru-RU" dirty="0"/>
              <a:t> </a:t>
            </a:r>
            <a:r>
              <a:rPr lang="ru-RU" dirty="0" err="1"/>
              <a:t>Халикарнас</a:t>
            </a:r>
            <a:r>
              <a:rPr lang="ru-RU" dirty="0"/>
              <a:t> и </a:t>
            </a:r>
            <a:r>
              <a:rPr lang="ru-RU" dirty="0" err="1"/>
              <a:t>околностите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24 г. </a:t>
            </a:r>
            <a:r>
              <a:rPr lang="ru-RU" dirty="0" err="1"/>
              <a:t>Цар</a:t>
            </a:r>
            <a:r>
              <a:rPr lang="ru-RU" dirty="0"/>
              <a:t> </a:t>
            </a:r>
            <a:r>
              <a:rPr lang="ru-RU" dirty="0" err="1"/>
              <a:t>Мавзол</a:t>
            </a:r>
            <a:r>
              <a:rPr lang="ru-RU" dirty="0"/>
              <a:t>, </a:t>
            </a:r>
            <a:r>
              <a:rPr lang="ru-RU" dirty="0" err="1"/>
              <a:t>въпреки</a:t>
            </a:r>
            <a:r>
              <a:rPr lang="ru-RU" dirty="0"/>
              <a:t> че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местен</a:t>
            </a:r>
            <a:r>
              <a:rPr lang="ru-RU" dirty="0"/>
              <a:t> </a:t>
            </a:r>
            <a:r>
              <a:rPr lang="ru-RU" dirty="0" err="1"/>
              <a:t>произход</a:t>
            </a:r>
            <a:r>
              <a:rPr lang="ru-RU" dirty="0"/>
              <a:t>, говори </a:t>
            </a:r>
            <a:r>
              <a:rPr lang="ru-RU" dirty="0" err="1"/>
              <a:t>гръцки</a:t>
            </a:r>
            <a:r>
              <a:rPr lang="ru-RU" dirty="0"/>
              <a:t> и се </a:t>
            </a:r>
            <a:r>
              <a:rPr lang="ru-RU" dirty="0" err="1"/>
              <a:t>възхищава</a:t>
            </a:r>
            <a:r>
              <a:rPr lang="ru-RU" dirty="0"/>
              <a:t> на </a:t>
            </a:r>
            <a:r>
              <a:rPr lang="ru-RU" dirty="0" err="1"/>
              <a:t>гръцкия</a:t>
            </a:r>
            <a:r>
              <a:rPr lang="ru-RU" dirty="0"/>
              <a:t> начин на живот и управление. По </a:t>
            </a:r>
            <a:r>
              <a:rPr lang="ru-RU" dirty="0" err="1"/>
              <a:t>крайбрежието</a:t>
            </a:r>
            <a:r>
              <a:rPr lang="ru-RU" dirty="0"/>
              <a:t> той </a:t>
            </a:r>
            <a:r>
              <a:rPr lang="ru-RU" dirty="0" err="1"/>
              <a:t>основава</a:t>
            </a:r>
            <a:r>
              <a:rPr lang="ru-RU" dirty="0"/>
              <a:t> много </a:t>
            </a:r>
            <a:r>
              <a:rPr lang="ru-RU" dirty="0" err="1"/>
              <a:t>градове</a:t>
            </a:r>
            <a:r>
              <a:rPr lang="ru-RU" dirty="0"/>
              <a:t> по </a:t>
            </a:r>
            <a:r>
              <a:rPr lang="ru-RU" dirty="0" err="1"/>
              <a:t>гръцки</a:t>
            </a:r>
            <a:r>
              <a:rPr lang="ru-RU" dirty="0"/>
              <a:t> образец и </a:t>
            </a:r>
            <a:r>
              <a:rPr lang="ru-RU" dirty="0" err="1"/>
              <a:t>насърчава</a:t>
            </a:r>
            <a:r>
              <a:rPr lang="ru-RU" dirty="0"/>
              <a:t> </a:t>
            </a:r>
            <a:r>
              <a:rPr lang="ru-RU" dirty="0" err="1"/>
              <a:t>гръцките</a:t>
            </a:r>
            <a:r>
              <a:rPr lang="ru-RU" dirty="0"/>
              <a:t> </a:t>
            </a:r>
            <a:r>
              <a:rPr lang="ru-RU" dirty="0" err="1"/>
              <a:t>демократични</a:t>
            </a:r>
            <a:r>
              <a:rPr lang="ru-RU" dirty="0"/>
              <a:t> традиции.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2580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От средновековието до наши дни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/>
              <a:t>Мавзолеят</a:t>
            </a:r>
            <a:r>
              <a:rPr lang="ru-RU" dirty="0"/>
              <a:t> се </a:t>
            </a:r>
            <a:r>
              <a:rPr lang="ru-RU" dirty="0" err="1"/>
              <a:t>издига</a:t>
            </a:r>
            <a:r>
              <a:rPr lang="ru-RU" dirty="0"/>
              <a:t> над град </a:t>
            </a:r>
            <a:r>
              <a:rPr lang="ru-RU" dirty="0" err="1"/>
              <a:t>Халикарнас</a:t>
            </a:r>
            <a:r>
              <a:rPr lang="ru-RU" dirty="0"/>
              <a:t> в </a:t>
            </a:r>
            <a:r>
              <a:rPr lang="ru-RU" dirty="0" err="1"/>
              <a:t>продължение</a:t>
            </a:r>
            <a:r>
              <a:rPr lang="ru-RU" dirty="0"/>
              <a:t> на много </a:t>
            </a:r>
            <a:r>
              <a:rPr lang="ru-RU" dirty="0" err="1"/>
              <a:t>векове</a:t>
            </a:r>
            <a:r>
              <a:rPr lang="ru-RU" dirty="0"/>
              <a:t>. </a:t>
            </a:r>
            <a:r>
              <a:rPr lang="ru-RU" dirty="0" err="1"/>
              <a:t>Остава</a:t>
            </a:r>
            <a:r>
              <a:rPr lang="ru-RU" dirty="0"/>
              <a:t> </a:t>
            </a:r>
            <a:r>
              <a:rPr lang="ru-RU" dirty="0" err="1"/>
              <a:t>недокоснат</a:t>
            </a:r>
            <a:r>
              <a:rPr lang="ru-RU" dirty="0"/>
              <a:t>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градът</a:t>
            </a:r>
            <a:r>
              <a:rPr lang="ru-RU" dirty="0"/>
              <a:t> е </a:t>
            </a:r>
            <a:r>
              <a:rPr lang="ru-RU" dirty="0" err="1"/>
              <a:t>превзет</a:t>
            </a:r>
            <a:r>
              <a:rPr lang="ru-RU" dirty="0"/>
              <a:t> от </a:t>
            </a:r>
            <a:r>
              <a:rPr lang="ru-RU" dirty="0" err="1">
                <a:hlinkClick r:id="rId2" tooltip="Александър Велики"/>
              </a:rPr>
              <a:t>Александър</a:t>
            </a:r>
            <a:r>
              <a:rPr lang="ru-RU" dirty="0">
                <a:hlinkClick r:id="rId2" tooltip="Александър Велики"/>
              </a:rPr>
              <a:t> Велики</a:t>
            </a:r>
            <a:r>
              <a:rPr lang="ru-RU" dirty="0"/>
              <a:t> </a:t>
            </a:r>
            <a:r>
              <a:rPr lang="ru-RU" dirty="0" err="1"/>
              <a:t>през</a:t>
            </a:r>
            <a:r>
              <a:rPr lang="ru-RU" dirty="0"/>
              <a:t> 334 </a:t>
            </a:r>
            <a:r>
              <a:rPr lang="ru-RU" dirty="0" err="1"/>
              <a:t>г.пр.н.е</a:t>
            </a:r>
            <a:r>
              <a:rPr lang="ru-RU" dirty="0"/>
              <a:t>. и след пиратски нападения </a:t>
            </a:r>
            <a:r>
              <a:rPr lang="ru-RU" dirty="0" err="1"/>
              <a:t>през</a:t>
            </a:r>
            <a:r>
              <a:rPr lang="ru-RU" dirty="0"/>
              <a:t> 62 и 58 </a:t>
            </a:r>
            <a:r>
              <a:rPr lang="ru-RU" dirty="0" err="1"/>
              <a:t>г.пр.н.е</a:t>
            </a:r>
            <a:r>
              <a:rPr lang="ru-RU" dirty="0"/>
              <a:t>. Около 16 века </a:t>
            </a:r>
            <a:r>
              <a:rPr lang="ru-RU" dirty="0" err="1"/>
              <a:t>стои</a:t>
            </a:r>
            <a:r>
              <a:rPr lang="ru-RU" dirty="0"/>
              <a:t> над </a:t>
            </a:r>
            <a:r>
              <a:rPr lang="ru-RU" dirty="0" err="1"/>
              <a:t>руините</a:t>
            </a:r>
            <a:r>
              <a:rPr lang="ru-RU" dirty="0"/>
              <a:t> на града, </a:t>
            </a:r>
            <a:r>
              <a:rPr lang="ru-RU" dirty="0" err="1"/>
              <a:t>докато</a:t>
            </a:r>
            <a:r>
              <a:rPr lang="ru-RU" dirty="0"/>
              <a:t> </a:t>
            </a:r>
            <a:r>
              <a:rPr lang="ru-RU" dirty="0" err="1"/>
              <a:t>поредица</a:t>
            </a:r>
            <a:r>
              <a:rPr lang="ru-RU" dirty="0"/>
              <a:t> от </a:t>
            </a:r>
            <a:r>
              <a:rPr lang="ru-RU" dirty="0" err="1"/>
              <a:t>земетресения</a:t>
            </a:r>
            <a:r>
              <a:rPr lang="ru-RU" dirty="0"/>
              <a:t> не </a:t>
            </a:r>
            <a:r>
              <a:rPr lang="ru-RU" dirty="0" err="1"/>
              <a:t>пречупва</a:t>
            </a:r>
            <a:r>
              <a:rPr lang="ru-RU" dirty="0"/>
              <a:t> колоните, </a:t>
            </a:r>
            <a:r>
              <a:rPr lang="ru-RU" dirty="0" err="1"/>
              <a:t>запращайки</a:t>
            </a:r>
            <a:r>
              <a:rPr lang="ru-RU" dirty="0"/>
              <a:t> </a:t>
            </a:r>
            <a:r>
              <a:rPr lang="ru-RU" dirty="0" err="1"/>
              <a:t>каменната</a:t>
            </a:r>
            <a:r>
              <a:rPr lang="ru-RU" dirty="0"/>
              <a:t> колесница да се </a:t>
            </a:r>
            <a:r>
              <a:rPr lang="ru-RU" dirty="0" err="1"/>
              <a:t>строши</a:t>
            </a:r>
            <a:r>
              <a:rPr lang="ru-RU" dirty="0"/>
              <a:t> в </a:t>
            </a:r>
            <a:r>
              <a:rPr lang="ru-RU" dirty="0" err="1"/>
              <a:t>земята</a:t>
            </a:r>
            <a:r>
              <a:rPr lang="ru-RU" dirty="0"/>
              <a:t>. </a:t>
            </a:r>
            <a:r>
              <a:rPr lang="ru-RU" dirty="0" err="1"/>
              <a:t>Към</a:t>
            </a:r>
            <a:r>
              <a:rPr lang="ru-RU" dirty="0"/>
              <a:t> </a:t>
            </a:r>
            <a:r>
              <a:rPr lang="ru-RU" dirty="0">
                <a:hlinkClick r:id="rId3" tooltip="1404"/>
              </a:rPr>
              <a:t>1404</a:t>
            </a:r>
            <a:r>
              <a:rPr lang="ru-RU" dirty="0"/>
              <a:t> г. само </a:t>
            </a:r>
            <a:r>
              <a:rPr lang="ru-RU" dirty="0" err="1"/>
              <a:t>самата</a:t>
            </a:r>
            <a:r>
              <a:rPr lang="ru-RU" dirty="0"/>
              <a:t> основа на Мавзолея е узнаваема.</a:t>
            </a:r>
          </a:p>
          <a:p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първата</a:t>
            </a:r>
            <a:r>
              <a:rPr lang="ru-RU" dirty="0"/>
              <a:t> година на XIV век </a:t>
            </a:r>
            <a:r>
              <a:rPr lang="ru-RU" dirty="0" err="1">
                <a:hlinkClick r:id="rId4" tooltip="Хоспиталиери"/>
              </a:rPr>
              <a:t>рицарите-хоспиталиери</a:t>
            </a:r>
            <a:r>
              <a:rPr lang="ru-RU" dirty="0"/>
              <a:t> </a:t>
            </a:r>
            <a:r>
              <a:rPr lang="ru-RU" dirty="0" err="1"/>
              <a:t>нахлуват</a:t>
            </a:r>
            <a:r>
              <a:rPr lang="ru-RU" dirty="0"/>
              <a:t> в региона и </a:t>
            </a:r>
            <a:r>
              <a:rPr lang="ru-RU" dirty="0" err="1"/>
              <a:t>построяват</a:t>
            </a:r>
            <a:r>
              <a:rPr lang="ru-RU" dirty="0"/>
              <a:t> огромен </a:t>
            </a:r>
            <a:r>
              <a:rPr lang="ru-RU" dirty="0" err="1"/>
              <a:t>замък</a:t>
            </a:r>
            <a:r>
              <a:rPr lang="ru-RU" dirty="0"/>
              <a:t>.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решават</a:t>
            </a:r>
            <a:r>
              <a:rPr lang="ru-RU" dirty="0"/>
              <a:t> да го укрепят </a:t>
            </a:r>
            <a:r>
              <a:rPr lang="ru-RU" dirty="0" err="1"/>
              <a:t>през</a:t>
            </a:r>
            <a:r>
              <a:rPr lang="ru-RU" dirty="0"/>
              <a:t> 1494 г., </a:t>
            </a:r>
            <a:r>
              <a:rPr lang="ru-RU" dirty="0" err="1"/>
              <a:t>използват</a:t>
            </a:r>
            <a:r>
              <a:rPr lang="ru-RU" dirty="0"/>
              <a:t> </a:t>
            </a:r>
            <a:r>
              <a:rPr lang="ru-RU" dirty="0" err="1"/>
              <a:t>камъните</a:t>
            </a:r>
            <a:r>
              <a:rPr lang="ru-RU" dirty="0"/>
              <a:t> на Мавзолея. </a:t>
            </a:r>
            <a:r>
              <a:rPr lang="ru-RU" dirty="0" err="1"/>
              <a:t>През</a:t>
            </a:r>
            <a:r>
              <a:rPr lang="ru-RU" dirty="0"/>
              <a:t> </a:t>
            </a:r>
            <a:r>
              <a:rPr lang="ru-RU" dirty="0">
                <a:hlinkClick r:id="rId5" tooltip="1522"/>
              </a:rPr>
              <a:t>1522</a:t>
            </a:r>
            <a:r>
              <a:rPr lang="ru-RU" dirty="0"/>
              <a:t> г. </a:t>
            </a:r>
            <a:r>
              <a:rPr lang="ru-RU" dirty="0" err="1"/>
              <a:t>слухове</a:t>
            </a:r>
            <a:r>
              <a:rPr lang="ru-RU" dirty="0"/>
              <a:t> за </a:t>
            </a:r>
            <a:r>
              <a:rPr lang="ru-RU" dirty="0" err="1"/>
              <a:t>турско</a:t>
            </a:r>
            <a:r>
              <a:rPr lang="ru-RU" dirty="0"/>
              <a:t> нашествие кара </a:t>
            </a:r>
            <a:r>
              <a:rPr lang="ru-RU" dirty="0" err="1"/>
              <a:t>кръстоносците</a:t>
            </a:r>
            <a:r>
              <a:rPr lang="ru-RU" dirty="0"/>
              <a:t> да </a:t>
            </a:r>
            <a:r>
              <a:rPr lang="ru-RU" dirty="0" err="1"/>
              <a:t>подсилят</a:t>
            </a:r>
            <a:r>
              <a:rPr lang="ru-RU" dirty="0"/>
              <a:t> </a:t>
            </a:r>
            <a:r>
              <a:rPr lang="ru-RU" dirty="0" err="1"/>
              <a:t>замъка</a:t>
            </a:r>
            <a:r>
              <a:rPr lang="ru-RU" dirty="0"/>
              <a:t> в </a:t>
            </a:r>
            <a:r>
              <a:rPr lang="ru-RU" dirty="0" err="1"/>
              <a:t>Халикарнас</a:t>
            </a:r>
            <a:r>
              <a:rPr lang="ru-RU" dirty="0"/>
              <a:t> (по </a:t>
            </a:r>
            <a:r>
              <a:rPr lang="ru-RU" dirty="0" err="1"/>
              <a:t>онова</a:t>
            </a:r>
            <a:r>
              <a:rPr lang="ru-RU" dirty="0"/>
              <a:t> време известен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Бодрум</a:t>
            </a:r>
            <a:r>
              <a:rPr lang="ru-RU" dirty="0"/>
              <a:t>) и </a:t>
            </a:r>
            <a:r>
              <a:rPr lang="ru-RU" dirty="0" err="1"/>
              <a:t>голяма</a:t>
            </a:r>
            <a:r>
              <a:rPr lang="ru-RU" dirty="0"/>
              <a:t> част от </a:t>
            </a:r>
            <a:r>
              <a:rPr lang="ru-RU" dirty="0" err="1"/>
              <a:t>останалите</a:t>
            </a:r>
            <a:r>
              <a:rPr lang="ru-RU" dirty="0"/>
              <a:t> останки от </a:t>
            </a:r>
            <a:r>
              <a:rPr lang="ru-RU" dirty="0" err="1"/>
              <a:t>гробницата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разрушени</a:t>
            </a:r>
            <a:r>
              <a:rPr lang="ru-RU" dirty="0"/>
              <a:t> и </a:t>
            </a:r>
            <a:r>
              <a:rPr lang="ru-RU" dirty="0" err="1"/>
              <a:t>използвани</a:t>
            </a:r>
            <a:r>
              <a:rPr lang="ru-RU" dirty="0"/>
              <a:t> в </a:t>
            </a:r>
            <a:r>
              <a:rPr lang="ru-RU" dirty="0" err="1"/>
              <a:t>стените</a:t>
            </a:r>
            <a:r>
              <a:rPr lang="ru-RU" dirty="0"/>
              <a:t> на </a:t>
            </a:r>
            <a:r>
              <a:rPr lang="ru-RU" dirty="0" err="1"/>
              <a:t>замъка</a:t>
            </a:r>
            <a:r>
              <a:rPr lang="ru-RU" dirty="0"/>
              <a:t>. </a:t>
            </a:r>
            <a:r>
              <a:rPr lang="ru-RU" dirty="0" err="1"/>
              <a:t>Парчета</a:t>
            </a:r>
            <a:r>
              <a:rPr lang="ru-RU" dirty="0"/>
              <a:t> </a:t>
            </a:r>
            <a:r>
              <a:rPr lang="ru-RU" dirty="0" err="1"/>
              <a:t>полиран</a:t>
            </a:r>
            <a:r>
              <a:rPr lang="ru-RU" dirty="0"/>
              <a:t> мрамор от </a:t>
            </a:r>
            <a:r>
              <a:rPr lang="ru-RU" dirty="0" err="1"/>
              <a:t>гробницата</a:t>
            </a:r>
            <a:r>
              <a:rPr lang="ru-RU" dirty="0"/>
              <a:t>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видени</a:t>
            </a:r>
            <a:r>
              <a:rPr lang="ru-RU" dirty="0"/>
              <a:t> там и </a:t>
            </a:r>
            <a:r>
              <a:rPr lang="ru-RU" dirty="0" err="1"/>
              <a:t>днес</a:t>
            </a:r>
            <a:r>
              <a:rPr lang="ru-RU" dirty="0"/>
              <a:t>.</a:t>
            </a:r>
          </a:p>
          <a:p>
            <a:r>
              <a:rPr lang="ru-RU" dirty="0"/>
              <a:t>По </a:t>
            </a:r>
            <a:r>
              <a:rPr lang="ru-RU" dirty="0" err="1"/>
              <a:t>това</a:t>
            </a:r>
            <a:r>
              <a:rPr lang="ru-RU" dirty="0"/>
              <a:t> време </a:t>
            </a:r>
            <a:r>
              <a:rPr lang="ru-RU" dirty="0" err="1"/>
              <a:t>група</a:t>
            </a:r>
            <a:r>
              <a:rPr lang="ru-RU" dirty="0"/>
              <a:t> от </a:t>
            </a:r>
            <a:r>
              <a:rPr lang="ru-RU" dirty="0" err="1"/>
              <a:t>рицари</a:t>
            </a:r>
            <a:r>
              <a:rPr lang="ru-RU" dirty="0"/>
              <a:t> </a:t>
            </a:r>
            <a:r>
              <a:rPr lang="ru-RU" dirty="0" err="1"/>
              <a:t>влиза</a:t>
            </a:r>
            <a:r>
              <a:rPr lang="ru-RU" dirty="0"/>
              <a:t> в </a:t>
            </a:r>
            <a:r>
              <a:rPr lang="ru-RU" dirty="0" err="1"/>
              <a:t>основата</a:t>
            </a:r>
            <a:r>
              <a:rPr lang="ru-RU" dirty="0"/>
              <a:t> на </a:t>
            </a:r>
            <a:r>
              <a:rPr lang="ru-RU" dirty="0" err="1"/>
              <a:t>паметника</a:t>
            </a:r>
            <a:r>
              <a:rPr lang="ru-RU" dirty="0"/>
              <a:t> и </a:t>
            </a:r>
            <a:r>
              <a:rPr lang="ru-RU" dirty="0" err="1"/>
              <a:t>открива</a:t>
            </a:r>
            <a:r>
              <a:rPr lang="ru-RU" dirty="0"/>
              <a:t> зала, </a:t>
            </a:r>
            <a:r>
              <a:rPr lang="ru-RU" dirty="0" err="1"/>
              <a:t>съдържаща</a:t>
            </a:r>
            <a:r>
              <a:rPr lang="ru-RU" dirty="0"/>
              <a:t> </a:t>
            </a:r>
            <a:r>
              <a:rPr lang="ru-RU" dirty="0" err="1"/>
              <a:t>голям</a:t>
            </a:r>
            <a:r>
              <a:rPr lang="ru-RU" dirty="0"/>
              <a:t> саркофаг. Те </a:t>
            </a:r>
            <a:r>
              <a:rPr lang="ru-RU" dirty="0" err="1"/>
              <a:t>обаче</a:t>
            </a:r>
            <a:r>
              <a:rPr lang="ru-RU" dirty="0"/>
              <a:t>, </a:t>
            </a:r>
            <a:r>
              <a:rPr lang="ru-RU" dirty="0" err="1"/>
              <a:t>решавайки</a:t>
            </a:r>
            <a:r>
              <a:rPr lang="ru-RU" dirty="0"/>
              <a:t> че е </a:t>
            </a:r>
            <a:r>
              <a:rPr lang="ru-RU" dirty="0" err="1"/>
              <a:t>твърде</a:t>
            </a:r>
            <a:r>
              <a:rPr lang="ru-RU" dirty="0"/>
              <a:t> </a:t>
            </a:r>
            <a:r>
              <a:rPr lang="ru-RU" dirty="0" err="1"/>
              <a:t>късно</a:t>
            </a:r>
            <a:r>
              <a:rPr lang="ru-RU" dirty="0"/>
              <a:t>, за да го отварят </a:t>
            </a:r>
            <a:r>
              <a:rPr lang="ru-RU" dirty="0" err="1"/>
              <a:t>този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, се </a:t>
            </a:r>
            <a:r>
              <a:rPr lang="ru-RU" dirty="0" err="1"/>
              <a:t>връща</a:t>
            </a:r>
            <a:r>
              <a:rPr lang="ru-RU" dirty="0"/>
              <a:t> на </a:t>
            </a:r>
            <a:r>
              <a:rPr lang="ru-RU" dirty="0" err="1"/>
              <a:t>другата</a:t>
            </a:r>
            <a:r>
              <a:rPr lang="ru-RU" dirty="0"/>
              <a:t> </a:t>
            </a:r>
            <a:r>
              <a:rPr lang="ru-RU" dirty="0" err="1"/>
              <a:t>сутрин</a:t>
            </a:r>
            <a:r>
              <a:rPr lang="ru-RU" dirty="0"/>
              <a:t>, но </a:t>
            </a:r>
            <a:r>
              <a:rPr lang="ru-RU" dirty="0" err="1"/>
              <a:t>съкровищата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ограбени</a:t>
            </a:r>
            <a:r>
              <a:rPr lang="ru-RU" dirty="0"/>
              <a:t>. </a:t>
            </a:r>
            <a:r>
              <a:rPr lang="ru-RU" dirty="0" err="1"/>
              <a:t>Телата</a:t>
            </a:r>
            <a:r>
              <a:rPr lang="ru-RU" dirty="0"/>
              <a:t> на </a:t>
            </a:r>
            <a:r>
              <a:rPr lang="ru-RU" dirty="0" err="1"/>
              <a:t>Мавзол</a:t>
            </a:r>
            <a:r>
              <a:rPr lang="ru-RU" dirty="0"/>
              <a:t> и </a:t>
            </a:r>
            <a:r>
              <a:rPr lang="ru-RU" dirty="0" err="1"/>
              <a:t>Артемизия</a:t>
            </a:r>
            <a:r>
              <a:rPr lang="ru-RU" dirty="0"/>
              <a:t>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липсват</a:t>
            </a:r>
            <a:r>
              <a:rPr lang="ru-RU" dirty="0"/>
              <a:t>. </a:t>
            </a:r>
            <a:r>
              <a:rPr lang="ru-RU" dirty="0" err="1"/>
              <a:t>Рицарите</a:t>
            </a:r>
            <a:r>
              <a:rPr lang="ru-RU" dirty="0"/>
              <a:t> </a:t>
            </a:r>
            <a:r>
              <a:rPr lang="ru-RU" dirty="0" err="1"/>
              <a:t>обявяват</a:t>
            </a:r>
            <a:r>
              <a:rPr lang="ru-RU" dirty="0"/>
              <a:t>, че </a:t>
            </a:r>
            <a:r>
              <a:rPr lang="ru-RU" dirty="0" err="1"/>
              <a:t>селяни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виновни</a:t>
            </a:r>
            <a:r>
              <a:rPr lang="ru-RU" dirty="0"/>
              <a:t> за </a:t>
            </a:r>
            <a:r>
              <a:rPr lang="ru-RU" dirty="0" err="1"/>
              <a:t>кражбата</a:t>
            </a:r>
            <a:r>
              <a:rPr lang="ru-RU" dirty="0"/>
              <a:t>, но вероятно и </a:t>
            </a:r>
            <a:r>
              <a:rPr lang="ru-RU" dirty="0" err="1"/>
              <a:t>някои</a:t>
            </a:r>
            <a:r>
              <a:rPr lang="ru-RU" dirty="0"/>
              <a:t> от </a:t>
            </a:r>
            <a:r>
              <a:rPr lang="ru-RU" dirty="0" err="1"/>
              <a:t>кръстоносците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плячкосвали</a:t>
            </a:r>
            <a:r>
              <a:rPr lang="ru-RU" dirty="0"/>
              <a:t> </a:t>
            </a:r>
            <a:r>
              <a:rPr lang="ru-RU" dirty="0" err="1"/>
              <a:t>гробове</a:t>
            </a:r>
            <a:r>
              <a:rPr lang="ru-RU" dirty="0"/>
              <a:t>. </a:t>
            </a:r>
            <a:r>
              <a:rPr lang="ru-RU" dirty="0" err="1"/>
              <a:t>Преди</a:t>
            </a:r>
            <a:r>
              <a:rPr lang="ru-RU" dirty="0"/>
              <a:t> </a:t>
            </a:r>
            <a:r>
              <a:rPr lang="ru-RU" dirty="0" err="1"/>
              <a:t>счупването</a:t>
            </a:r>
            <a:r>
              <a:rPr lang="ru-RU" dirty="0"/>
              <a:t> и </a:t>
            </a:r>
            <a:r>
              <a:rPr lang="ru-RU" dirty="0" err="1"/>
              <a:t>изгарянето</a:t>
            </a:r>
            <a:r>
              <a:rPr lang="ru-RU" dirty="0"/>
              <a:t> на много от </a:t>
            </a:r>
            <a:r>
              <a:rPr lang="ru-RU" dirty="0" err="1"/>
              <a:t>останалите</a:t>
            </a:r>
            <a:r>
              <a:rPr lang="ru-RU" dirty="0"/>
              <a:t> </a:t>
            </a:r>
            <a:r>
              <a:rPr lang="ru-RU" dirty="0" err="1"/>
              <a:t>скулптори</a:t>
            </a:r>
            <a:r>
              <a:rPr lang="ru-RU" dirty="0"/>
              <a:t> от Мавзолея </a:t>
            </a:r>
            <a:r>
              <a:rPr lang="ru-RU" dirty="0" err="1"/>
              <a:t>във</a:t>
            </a:r>
            <a:r>
              <a:rPr lang="ru-RU" dirty="0"/>
              <a:t> вар за мазилка </a:t>
            </a:r>
            <a:r>
              <a:rPr lang="ru-RU" dirty="0" err="1"/>
              <a:t>рицарите</a:t>
            </a:r>
            <a:r>
              <a:rPr lang="ru-RU" dirty="0"/>
              <a:t> </a:t>
            </a:r>
            <a:r>
              <a:rPr lang="ru-RU" dirty="0" err="1"/>
              <a:t>пренасят</a:t>
            </a:r>
            <a:r>
              <a:rPr lang="ru-RU" dirty="0"/>
              <a:t> </a:t>
            </a:r>
            <a:r>
              <a:rPr lang="ru-RU" dirty="0" err="1"/>
              <a:t>няколко</a:t>
            </a:r>
            <a:r>
              <a:rPr lang="ru-RU" dirty="0"/>
              <a:t> от най-</a:t>
            </a:r>
            <a:r>
              <a:rPr lang="ru-RU" dirty="0" err="1"/>
              <a:t>добрите</a:t>
            </a:r>
            <a:r>
              <a:rPr lang="ru-RU" dirty="0"/>
              <a:t> </a:t>
            </a:r>
            <a:r>
              <a:rPr lang="ru-RU" dirty="0" err="1"/>
              <a:t>творби</a:t>
            </a:r>
            <a:r>
              <a:rPr lang="ru-RU" dirty="0"/>
              <a:t> в </a:t>
            </a:r>
            <a:r>
              <a:rPr lang="ru-RU" dirty="0" err="1"/>
              <a:t>замъка</a:t>
            </a:r>
            <a:r>
              <a:rPr lang="ru-RU" dirty="0"/>
              <a:t> в </a:t>
            </a:r>
            <a:r>
              <a:rPr lang="ru-RU" dirty="0" err="1"/>
              <a:t>Бодрум</a:t>
            </a:r>
            <a:r>
              <a:rPr lang="ru-RU" dirty="0"/>
              <a:t>. Там те стоят 3 века. По </a:t>
            </a:r>
            <a:r>
              <a:rPr lang="ru-RU" dirty="0" err="1"/>
              <a:t>това</a:t>
            </a:r>
            <a:r>
              <a:rPr lang="ru-RU" dirty="0"/>
              <a:t> време </a:t>
            </a:r>
            <a:r>
              <a:rPr lang="ru-RU" dirty="0" err="1"/>
              <a:t>британския</a:t>
            </a:r>
            <a:r>
              <a:rPr lang="ru-RU" dirty="0"/>
              <a:t> </a:t>
            </a:r>
            <a:r>
              <a:rPr lang="ru-RU" dirty="0" err="1"/>
              <a:t>посланик</a:t>
            </a:r>
            <a:r>
              <a:rPr lang="ru-RU" dirty="0"/>
              <a:t> </a:t>
            </a:r>
            <a:r>
              <a:rPr lang="ru-RU" dirty="0" err="1"/>
              <a:t>получава</a:t>
            </a:r>
            <a:r>
              <a:rPr lang="ru-RU" dirty="0"/>
              <a:t> </a:t>
            </a:r>
            <a:r>
              <a:rPr lang="ru-RU" dirty="0" err="1"/>
              <a:t>няколко</a:t>
            </a:r>
            <a:r>
              <a:rPr lang="ru-RU" dirty="0"/>
              <a:t> от </a:t>
            </a:r>
            <a:r>
              <a:rPr lang="ru-RU" dirty="0" err="1"/>
              <a:t>статуите</a:t>
            </a:r>
            <a:r>
              <a:rPr lang="ru-RU" dirty="0"/>
              <a:t> от </a:t>
            </a:r>
            <a:r>
              <a:rPr lang="ru-RU" dirty="0" err="1"/>
              <a:t>замъка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днес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собственост</a:t>
            </a:r>
            <a:r>
              <a:rPr lang="ru-RU" dirty="0"/>
              <a:t> на </a:t>
            </a:r>
            <a:r>
              <a:rPr lang="ru-RU" dirty="0" err="1"/>
              <a:t>Британския</a:t>
            </a:r>
            <a:r>
              <a:rPr lang="ru-RU" dirty="0"/>
              <a:t> музей.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25996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Родоският</a:t>
            </a:r>
            <a:r>
              <a:rPr lang="bg-BG" dirty="0" smtClean="0"/>
              <a:t> колос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Родоският</a:t>
            </a:r>
            <a:r>
              <a:rPr lang="ru-RU" b="1" dirty="0"/>
              <a:t> колос</a:t>
            </a:r>
            <a:r>
              <a:rPr lang="ru-RU" dirty="0"/>
              <a:t> (на </a:t>
            </a:r>
            <a:r>
              <a:rPr lang="ru-RU" dirty="0" err="1">
                <a:hlinkClick r:id="rId2" tooltip="Гръцки език"/>
              </a:rPr>
              <a:t>гръцки</a:t>
            </a:r>
            <a:r>
              <a:rPr lang="ru-RU" dirty="0"/>
              <a:t>: </a:t>
            </a:r>
            <a:r>
              <a:rPr lang="ru-RU" i="1" dirty="0" err="1"/>
              <a:t>Κολοσσός</a:t>
            </a:r>
            <a:r>
              <a:rPr lang="ru-RU" i="1" dirty="0"/>
              <a:t> </a:t>
            </a:r>
            <a:r>
              <a:rPr lang="ru-RU" i="1" dirty="0" err="1"/>
              <a:t>της</a:t>
            </a:r>
            <a:r>
              <a:rPr lang="ru-RU" i="1" dirty="0"/>
              <a:t> </a:t>
            </a:r>
            <a:r>
              <a:rPr lang="ru-RU" i="1" dirty="0" err="1"/>
              <a:t>Ρόδου</a:t>
            </a:r>
            <a:r>
              <a:rPr lang="ru-RU" dirty="0"/>
              <a:t>, на </a:t>
            </a:r>
            <a:r>
              <a:rPr lang="ru-RU" dirty="0" err="1">
                <a:hlinkClick r:id="rId3" tooltip="Латински език"/>
              </a:rPr>
              <a:t>латински</a:t>
            </a:r>
            <a:r>
              <a:rPr lang="ru-RU" dirty="0"/>
              <a:t>: </a:t>
            </a:r>
            <a:r>
              <a:rPr lang="ru-RU" i="1" dirty="0" err="1"/>
              <a:t>Colossus</a:t>
            </a:r>
            <a:r>
              <a:rPr lang="ru-RU" i="1" dirty="0"/>
              <a:t> </a:t>
            </a:r>
            <a:r>
              <a:rPr lang="ru-RU" i="1" dirty="0" err="1"/>
              <a:t>Rhodi</a:t>
            </a:r>
            <a:r>
              <a:rPr lang="ru-RU" dirty="0"/>
              <a:t>) е </a:t>
            </a:r>
            <a:r>
              <a:rPr lang="ru-RU" dirty="0" err="1"/>
              <a:t>бронзова</a:t>
            </a:r>
            <a:r>
              <a:rPr lang="ru-RU" dirty="0"/>
              <a:t> статуя на бога на </a:t>
            </a:r>
            <a:r>
              <a:rPr lang="ru-RU" dirty="0" err="1"/>
              <a:t>слънцето</a:t>
            </a:r>
            <a:r>
              <a:rPr lang="ru-RU" dirty="0"/>
              <a:t> </a:t>
            </a:r>
            <a:r>
              <a:rPr lang="ru-RU" dirty="0" err="1"/>
              <a:t>Хелиос</a:t>
            </a:r>
            <a:r>
              <a:rPr lang="ru-RU" dirty="0"/>
              <a:t>, </a:t>
            </a:r>
            <a:r>
              <a:rPr lang="ru-RU" dirty="0" err="1"/>
              <a:t>издигната</a:t>
            </a:r>
            <a:r>
              <a:rPr lang="ru-RU" dirty="0"/>
              <a:t> в </a:t>
            </a:r>
            <a:r>
              <a:rPr lang="ru-RU" dirty="0" err="1"/>
              <a:t>пристанището</a:t>
            </a:r>
            <a:r>
              <a:rPr lang="ru-RU" dirty="0"/>
              <a:t> на град Родос, на остров Родос в </a:t>
            </a:r>
            <a:r>
              <a:rPr lang="ru-RU" dirty="0" err="1"/>
              <a:t>Егейско</a:t>
            </a:r>
            <a:r>
              <a:rPr lang="ru-RU" dirty="0"/>
              <a:t> море. </a:t>
            </a:r>
            <a:r>
              <a:rPr lang="ru-RU" dirty="0" err="1"/>
              <a:t>Издигала</a:t>
            </a:r>
            <a:r>
              <a:rPr lang="ru-RU" dirty="0"/>
              <a:t> се е на </a:t>
            </a:r>
            <a:r>
              <a:rPr lang="ru-RU" dirty="0" err="1"/>
              <a:t>височина</a:t>
            </a:r>
            <a:r>
              <a:rPr lang="ru-RU" dirty="0"/>
              <a:t> от около 34 метра (112 фута) и е била </a:t>
            </a:r>
            <a:r>
              <a:rPr lang="ru-RU" dirty="0" err="1"/>
              <a:t>една</a:t>
            </a:r>
            <a:r>
              <a:rPr lang="ru-RU" dirty="0"/>
              <a:t> от най-</a:t>
            </a:r>
            <a:r>
              <a:rPr lang="ru-RU" dirty="0" err="1"/>
              <a:t>високите</a:t>
            </a:r>
            <a:r>
              <a:rPr lang="ru-RU" dirty="0"/>
              <a:t> статуи в </a:t>
            </a:r>
            <a:r>
              <a:rPr lang="ru-RU" dirty="0" err="1"/>
              <a:t>древността</a:t>
            </a:r>
            <a:r>
              <a:rPr lang="ru-RU" baseline="30000" dirty="0">
                <a:hlinkClick r:id="rId4"/>
              </a:rPr>
              <a:t>[1]</a:t>
            </a:r>
            <a:r>
              <a:rPr lang="ru-RU" dirty="0"/>
              <a:t> . </a:t>
            </a:r>
            <a:r>
              <a:rPr lang="ru-RU" dirty="0" err="1"/>
              <a:t>Статуята</a:t>
            </a:r>
            <a:r>
              <a:rPr lang="ru-RU" dirty="0"/>
              <a:t> е </a:t>
            </a:r>
            <a:r>
              <a:rPr lang="ru-RU" dirty="0" err="1"/>
              <a:t>една</a:t>
            </a:r>
            <a:r>
              <a:rPr lang="ru-RU" dirty="0"/>
              <a:t> от </a:t>
            </a:r>
            <a:r>
              <a:rPr lang="ru-RU" dirty="0" err="1">
                <a:hlinkClick r:id="rId5" tooltip="Седемте чудеса на света"/>
              </a:rPr>
              <a:t>Седемте</a:t>
            </a:r>
            <a:r>
              <a:rPr lang="ru-RU" dirty="0">
                <a:hlinkClick r:id="rId5" tooltip="Седемте чудеса на света"/>
              </a:rPr>
              <a:t> чудеса на света</a:t>
            </a:r>
            <a:r>
              <a:rPr lang="ru-RU" dirty="0"/>
              <a:t>. </a:t>
            </a:r>
            <a:r>
              <a:rPr lang="ru-RU" dirty="0" err="1"/>
              <a:t>Статуята</a:t>
            </a:r>
            <a:r>
              <a:rPr lang="ru-RU" dirty="0"/>
              <a:t> е дело на </a:t>
            </a:r>
            <a:r>
              <a:rPr lang="ru-RU" dirty="0" err="1">
                <a:hlinkClick r:id="rId6" tooltip="Харес от Линдос"/>
              </a:rPr>
              <a:t>Харес</a:t>
            </a:r>
            <a:r>
              <a:rPr lang="ru-RU" dirty="0">
                <a:hlinkClick r:id="rId6" tooltip="Харес от Линдос"/>
              </a:rPr>
              <a:t> от </a:t>
            </a:r>
            <a:r>
              <a:rPr lang="ru-RU" dirty="0" err="1">
                <a:hlinkClick r:id="rId6" tooltip="Харес от Линдос"/>
              </a:rPr>
              <a:t>Линдос</a:t>
            </a:r>
            <a:r>
              <a:rPr lang="ru-RU" dirty="0"/>
              <a:t> и е построена в периода между 292 </a:t>
            </a:r>
            <a:r>
              <a:rPr lang="ru-RU" dirty="0" err="1"/>
              <a:t>пр.н.е</a:t>
            </a:r>
            <a:r>
              <a:rPr lang="ru-RU" dirty="0"/>
              <a:t>. и 280 </a:t>
            </a:r>
            <a:r>
              <a:rPr lang="ru-RU" dirty="0" err="1"/>
              <a:t>пр.н.е</a:t>
            </a:r>
            <a:r>
              <a:rPr lang="ru-RU" dirty="0" smtClean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44245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предистория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След </a:t>
            </a:r>
            <a:r>
              <a:rPr lang="ru-RU" dirty="0" err="1"/>
              <a:t>разпада</a:t>
            </a:r>
            <a:r>
              <a:rPr lang="ru-RU" dirty="0"/>
              <a:t> на </a:t>
            </a:r>
            <a:r>
              <a:rPr lang="ru-RU" dirty="0" err="1"/>
              <a:t>държавата</a:t>
            </a:r>
            <a:r>
              <a:rPr lang="ru-RU" dirty="0"/>
              <a:t> на </a:t>
            </a:r>
            <a:r>
              <a:rPr lang="ru-RU" dirty="0" err="1">
                <a:hlinkClick r:id="rId2" tooltip="Александър Македонски"/>
              </a:rPr>
              <a:t>Александър</a:t>
            </a:r>
            <a:r>
              <a:rPr lang="ru-RU" dirty="0">
                <a:hlinkClick r:id="rId2" tooltip="Александър Македонски"/>
              </a:rPr>
              <a:t> </a:t>
            </a:r>
            <a:r>
              <a:rPr lang="ru-RU" dirty="0" err="1">
                <a:hlinkClick r:id="rId2" tooltip="Александър Македонски"/>
              </a:rPr>
              <a:t>Македонски</a:t>
            </a:r>
            <a:r>
              <a:rPr lang="ru-RU" dirty="0"/>
              <a:t>, </a:t>
            </a:r>
            <a:r>
              <a:rPr lang="ru-RU" dirty="0" err="1"/>
              <a:t>управлението</a:t>
            </a:r>
            <a:r>
              <a:rPr lang="ru-RU" dirty="0"/>
              <a:t> на Родос поел </a:t>
            </a:r>
            <a:r>
              <a:rPr lang="ru-RU" dirty="0">
                <a:hlinkClick r:id="rId3" tooltip="Птолемей I Сотер"/>
              </a:rPr>
              <a:t>Птолемей I </a:t>
            </a:r>
            <a:r>
              <a:rPr lang="ru-RU" dirty="0" err="1">
                <a:hlinkClick r:id="rId3" tooltip="Птолемей I Сотер"/>
              </a:rPr>
              <a:t>Сотер</a:t>
            </a:r>
            <a:r>
              <a:rPr lang="ru-RU" dirty="0"/>
              <a:t>. След </a:t>
            </a:r>
            <a:r>
              <a:rPr lang="ru-RU" dirty="0" err="1"/>
              <a:t>неговото</a:t>
            </a:r>
            <a:r>
              <a:rPr lang="ru-RU" dirty="0"/>
              <a:t> </a:t>
            </a:r>
            <a:r>
              <a:rPr lang="ru-RU" dirty="0" err="1"/>
              <a:t>утвърждаване</a:t>
            </a:r>
            <a:r>
              <a:rPr lang="ru-RU" dirty="0"/>
              <a:t> в Египет, той </a:t>
            </a:r>
            <a:r>
              <a:rPr lang="ru-RU" dirty="0" err="1"/>
              <a:t>сключил</a:t>
            </a:r>
            <a:r>
              <a:rPr lang="ru-RU" dirty="0"/>
              <a:t> с Родос </a:t>
            </a:r>
            <a:r>
              <a:rPr lang="ru-RU" dirty="0" err="1"/>
              <a:t>съюз</a:t>
            </a:r>
            <a:r>
              <a:rPr lang="ru-RU" dirty="0"/>
              <a:t>, </a:t>
            </a:r>
            <a:r>
              <a:rPr lang="ru-RU" dirty="0" err="1"/>
              <a:t>контролиращ</a:t>
            </a:r>
            <a:r>
              <a:rPr lang="ru-RU" dirty="0"/>
              <a:t> </a:t>
            </a:r>
            <a:r>
              <a:rPr lang="ru-RU" dirty="0" err="1"/>
              <a:t>търговията</a:t>
            </a:r>
            <a:r>
              <a:rPr lang="ru-RU" dirty="0"/>
              <a:t> в </a:t>
            </a:r>
            <a:r>
              <a:rPr lang="ru-RU" dirty="0" err="1"/>
              <a:t>източното</a:t>
            </a:r>
            <a:r>
              <a:rPr lang="ru-RU" dirty="0"/>
              <a:t> </a:t>
            </a:r>
            <a:r>
              <a:rPr lang="ru-RU" dirty="0" err="1"/>
              <a:t>Средиземноморие</a:t>
            </a:r>
            <a:r>
              <a:rPr lang="ru-RU" dirty="0"/>
              <a:t>. </a:t>
            </a:r>
            <a:r>
              <a:rPr lang="ru-RU" dirty="0" err="1"/>
              <a:t>През</a:t>
            </a:r>
            <a:r>
              <a:rPr lang="ru-RU" dirty="0"/>
              <a:t> </a:t>
            </a:r>
            <a:r>
              <a:rPr lang="ru-RU" dirty="0">
                <a:hlinkClick r:id="rId4" tooltip="305 пр.н.е."/>
              </a:rPr>
              <a:t>305 </a:t>
            </a:r>
            <a:r>
              <a:rPr lang="ru-RU" dirty="0" err="1">
                <a:hlinkClick r:id="rId4" tooltip="305 пр.н.е."/>
              </a:rPr>
              <a:t>пр.н.е.</a:t>
            </a:r>
            <a:r>
              <a:rPr lang="ru-RU" dirty="0" err="1"/>
              <a:t>синът</a:t>
            </a:r>
            <a:r>
              <a:rPr lang="ru-RU" dirty="0"/>
              <a:t> на </a:t>
            </a:r>
            <a:r>
              <a:rPr lang="ru-RU" dirty="0" err="1"/>
              <a:t>другия</a:t>
            </a:r>
            <a:r>
              <a:rPr lang="ru-RU" dirty="0"/>
              <a:t> </a:t>
            </a:r>
            <a:r>
              <a:rPr lang="ru-RU" dirty="0">
                <a:hlinkClick r:id="rId5" tooltip="Диадохи"/>
              </a:rPr>
              <a:t>диадох</a:t>
            </a:r>
            <a:r>
              <a:rPr lang="ru-RU" dirty="0"/>
              <a:t> </a:t>
            </a:r>
            <a:r>
              <a:rPr lang="ru-RU" dirty="0">
                <a:hlinkClick r:id="rId6" tooltip="Антигон I Монофталм"/>
              </a:rPr>
              <a:t>Антигон I </a:t>
            </a:r>
            <a:r>
              <a:rPr lang="ru-RU" dirty="0" err="1">
                <a:hlinkClick r:id="rId6" tooltip="Антигон I Монофталм"/>
              </a:rPr>
              <a:t>Монофталм</a:t>
            </a:r>
            <a:r>
              <a:rPr lang="ru-RU" dirty="0"/>
              <a:t> – </a:t>
            </a:r>
            <a:r>
              <a:rPr lang="ru-RU" dirty="0" err="1">
                <a:hlinkClick r:id="rId7" tooltip="Деметрий I Полиоркет"/>
              </a:rPr>
              <a:t>Деметрий</a:t>
            </a:r>
            <a:r>
              <a:rPr lang="ru-RU" dirty="0">
                <a:hlinkClick r:id="rId7" tooltip="Деметрий I Полиоркет"/>
              </a:rPr>
              <a:t> I </a:t>
            </a:r>
            <a:r>
              <a:rPr lang="ru-RU" dirty="0" err="1">
                <a:hlinkClick r:id="rId7" tooltip="Деметрий I Полиоркет"/>
              </a:rPr>
              <a:t>Полиоркет</a:t>
            </a:r>
            <a:r>
              <a:rPr lang="ru-RU" dirty="0"/>
              <a:t> - обсадил Родос с войска от 40 000 души. </a:t>
            </a:r>
            <a:r>
              <a:rPr lang="ru-RU" dirty="0" err="1"/>
              <a:t>Държал</a:t>
            </a:r>
            <a:r>
              <a:rPr lang="ru-RU" dirty="0"/>
              <a:t> </a:t>
            </a:r>
            <a:r>
              <a:rPr lang="ru-RU" dirty="0" err="1"/>
              <a:t>главния</a:t>
            </a:r>
            <a:r>
              <a:rPr lang="ru-RU" dirty="0"/>
              <a:t> град на острова в </a:t>
            </a:r>
            <a:r>
              <a:rPr lang="ru-RU" dirty="0" err="1"/>
              <a:t>обсада</a:t>
            </a:r>
            <a:r>
              <a:rPr lang="ru-RU" dirty="0"/>
              <a:t> </a:t>
            </a:r>
            <a:r>
              <a:rPr lang="ru-RU" dirty="0" err="1"/>
              <a:t>цяла</a:t>
            </a:r>
            <a:r>
              <a:rPr lang="ru-RU" dirty="0"/>
              <a:t> година. </a:t>
            </a:r>
            <a:r>
              <a:rPr lang="ru-RU" dirty="0" err="1"/>
              <a:t>Накрая</a:t>
            </a:r>
            <a:r>
              <a:rPr lang="ru-RU" dirty="0"/>
              <a:t> бил </a:t>
            </a:r>
            <a:r>
              <a:rPr lang="ru-RU" dirty="0" err="1"/>
              <a:t>принуден</a:t>
            </a:r>
            <a:r>
              <a:rPr lang="ru-RU" dirty="0"/>
              <a:t> да </a:t>
            </a:r>
            <a:r>
              <a:rPr lang="ru-RU" dirty="0" err="1"/>
              <a:t>отстъпи</a:t>
            </a:r>
            <a:r>
              <a:rPr lang="ru-RU" dirty="0"/>
              <a:t> пред </a:t>
            </a:r>
            <a:r>
              <a:rPr lang="ru-RU" dirty="0" err="1"/>
              <a:t>приближаващия</a:t>
            </a:r>
            <a:r>
              <a:rPr lang="ru-RU" dirty="0"/>
              <a:t> флот на Птолемей.</a:t>
            </a:r>
          </a:p>
          <a:p>
            <a:r>
              <a:rPr lang="ru-RU" dirty="0" err="1"/>
              <a:t>Народът</a:t>
            </a:r>
            <a:r>
              <a:rPr lang="ru-RU" dirty="0"/>
              <a:t> на Родос решил да </a:t>
            </a:r>
            <a:r>
              <a:rPr lang="ru-RU" dirty="0" err="1"/>
              <a:t>продаде</a:t>
            </a:r>
            <a:r>
              <a:rPr lang="ru-RU" dirty="0"/>
              <a:t> </a:t>
            </a:r>
            <a:r>
              <a:rPr lang="ru-RU" dirty="0" err="1"/>
              <a:t>счупените</a:t>
            </a:r>
            <a:r>
              <a:rPr lang="ru-RU" dirty="0"/>
              <a:t> </a:t>
            </a:r>
            <a:r>
              <a:rPr lang="ru-RU" dirty="0" err="1"/>
              <a:t>обсадни</a:t>
            </a:r>
            <a:r>
              <a:rPr lang="ru-RU" dirty="0"/>
              <a:t> </a:t>
            </a:r>
            <a:r>
              <a:rPr lang="ru-RU" dirty="0" err="1"/>
              <a:t>оръдия</a:t>
            </a:r>
            <a:r>
              <a:rPr lang="ru-RU" dirty="0"/>
              <a:t> и да </a:t>
            </a:r>
            <a:r>
              <a:rPr lang="ru-RU" dirty="0" err="1"/>
              <a:t>построи</a:t>
            </a:r>
            <a:r>
              <a:rPr lang="ru-RU" dirty="0"/>
              <a:t> статуя на почитания бог на </a:t>
            </a:r>
            <a:r>
              <a:rPr lang="ru-RU" dirty="0" err="1"/>
              <a:t>слънцето</a:t>
            </a:r>
            <a:r>
              <a:rPr lang="ru-RU" dirty="0"/>
              <a:t> </a:t>
            </a:r>
            <a:r>
              <a:rPr lang="ru-RU" dirty="0" err="1"/>
              <a:t>Хелиос</a:t>
            </a:r>
            <a:r>
              <a:rPr lang="ru-RU" dirty="0"/>
              <a:t>, за да се отблагодарят за </a:t>
            </a:r>
            <a:r>
              <a:rPr lang="ru-RU" dirty="0" err="1"/>
              <a:t>застъпничеството</a:t>
            </a:r>
            <a:r>
              <a:rPr lang="ru-RU" dirty="0"/>
              <a:t>. </a:t>
            </a:r>
            <a:r>
              <a:rPr lang="ru-RU" dirty="0" err="1"/>
              <a:t>Хелиос</a:t>
            </a:r>
            <a:r>
              <a:rPr lang="ru-RU" dirty="0"/>
              <a:t> бил не просто почитано божество на острова –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легендите</a:t>
            </a:r>
            <a:r>
              <a:rPr lang="ru-RU" dirty="0"/>
              <a:t> бил </a:t>
            </a:r>
            <a:r>
              <a:rPr lang="ru-RU" dirty="0" err="1"/>
              <a:t>негов</a:t>
            </a:r>
            <a:r>
              <a:rPr lang="ru-RU" dirty="0"/>
              <a:t> </a:t>
            </a:r>
            <a:r>
              <a:rPr lang="ru-RU" dirty="0" err="1"/>
              <a:t>създател</a:t>
            </a:r>
            <a:r>
              <a:rPr lang="ru-RU" dirty="0"/>
              <a:t>, </a:t>
            </a:r>
            <a:r>
              <a:rPr lang="ru-RU" dirty="0" err="1"/>
              <a:t>изнесъл</a:t>
            </a:r>
            <a:r>
              <a:rPr lang="ru-RU" dirty="0"/>
              <a:t> го от </a:t>
            </a:r>
            <a:r>
              <a:rPr lang="ru-RU" dirty="0" err="1"/>
              <a:t>морските</a:t>
            </a:r>
            <a:r>
              <a:rPr lang="ru-RU" dirty="0"/>
              <a:t> </a:t>
            </a:r>
            <a:r>
              <a:rPr lang="ru-RU" dirty="0" err="1"/>
              <a:t>дълбини</a:t>
            </a:r>
            <a:r>
              <a:rPr lang="ru-RU" dirty="0"/>
              <a:t> на </a:t>
            </a:r>
            <a:r>
              <a:rPr lang="ru-RU" dirty="0" err="1"/>
              <a:t>ръцете</a:t>
            </a:r>
            <a:r>
              <a:rPr lang="ru-RU" dirty="0"/>
              <a:t> си. </a:t>
            </a:r>
            <a:r>
              <a:rPr lang="ru-RU" dirty="0" err="1"/>
              <a:t>Според</a:t>
            </a:r>
            <a:r>
              <a:rPr lang="ru-RU" dirty="0"/>
              <a:t> </a:t>
            </a:r>
            <a:r>
              <a:rPr lang="ru-RU" dirty="0">
                <a:hlinkClick r:id="rId8" tooltip="Плиний Стари"/>
              </a:rPr>
              <a:t>Плиний Стари</a:t>
            </a:r>
            <a:r>
              <a:rPr lang="ru-RU" dirty="0"/>
              <a:t> продали </a:t>
            </a:r>
            <a:r>
              <a:rPr lang="ru-RU" dirty="0" err="1"/>
              <a:t>оставеното</a:t>
            </a:r>
            <a:r>
              <a:rPr lang="ru-RU" dirty="0"/>
              <a:t> </a:t>
            </a:r>
            <a:r>
              <a:rPr lang="ru-RU" dirty="0" err="1"/>
              <a:t>оръжие</a:t>
            </a:r>
            <a:r>
              <a:rPr lang="ru-RU" dirty="0"/>
              <a:t> за 300 </a:t>
            </a:r>
            <a:r>
              <a:rPr lang="ru-RU" dirty="0">
                <a:hlinkClick r:id="rId9" tooltip="Талант (единица)"/>
              </a:rPr>
              <a:t>таланта</a:t>
            </a:r>
            <a:r>
              <a:rPr lang="ru-RU" dirty="0"/>
              <a:t> </a:t>
            </a:r>
            <a:r>
              <a:rPr lang="ru-RU" baseline="30000" dirty="0">
                <a:hlinkClick r:id="rId10"/>
              </a:rPr>
              <a:t>[2]</a:t>
            </a:r>
            <a:r>
              <a:rPr lang="ru-RU" dirty="0"/>
              <a:t> и решили да </a:t>
            </a:r>
            <a:r>
              <a:rPr lang="ru-RU" dirty="0" err="1"/>
              <a:t>използват</a:t>
            </a:r>
            <a:r>
              <a:rPr lang="ru-RU" dirty="0"/>
              <a:t> парите, за да построят </a:t>
            </a:r>
            <a:r>
              <a:rPr lang="ru-RU" dirty="0" err="1"/>
              <a:t>гигантска</a:t>
            </a:r>
            <a:r>
              <a:rPr lang="ru-RU" dirty="0"/>
              <a:t> статуя на </a:t>
            </a:r>
            <a:r>
              <a:rPr lang="ru-RU" dirty="0" err="1"/>
              <a:t>техния</a:t>
            </a:r>
            <a:r>
              <a:rPr lang="ru-RU" dirty="0"/>
              <a:t> бог </a:t>
            </a:r>
            <a:r>
              <a:rPr lang="ru-RU" dirty="0" err="1"/>
              <a:t>Хелиос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37165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Строителство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Строителството</a:t>
            </a:r>
            <a:r>
              <a:rPr lang="ru-RU" dirty="0"/>
              <a:t> е </a:t>
            </a:r>
            <a:r>
              <a:rPr lang="ru-RU" dirty="0" err="1"/>
              <a:t>поверено</a:t>
            </a:r>
            <a:r>
              <a:rPr lang="ru-RU" dirty="0"/>
              <a:t> на </a:t>
            </a:r>
            <a:r>
              <a:rPr lang="ru-RU" dirty="0" err="1">
                <a:hlinkClick r:id="rId2" tooltip="Харес от Линдос"/>
              </a:rPr>
              <a:t>Харес</a:t>
            </a:r>
            <a:r>
              <a:rPr lang="ru-RU" dirty="0"/>
              <a:t>, родом от </a:t>
            </a:r>
            <a:r>
              <a:rPr lang="ru-RU" dirty="0" err="1"/>
              <a:t>Линдос</a:t>
            </a:r>
            <a:r>
              <a:rPr lang="ru-RU" dirty="0"/>
              <a:t> на остров Родос, </a:t>
            </a:r>
            <a:r>
              <a:rPr lang="ru-RU" dirty="0" err="1"/>
              <a:t>който</a:t>
            </a:r>
            <a:r>
              <a:rPr lang="ru-RU" dirty="0"/>
              <a:t> е </a:t>
            </a:r>
            <a:r>
              <a:rPr lang="ru-RU" dirty="0" err="1"/>
              <a:t>участвал</a:t>
            </a:r>
            <a:r>
              <a:rPr lang="ru-RU" dirty="0"/>
              <a:t> и </a:t>
            </a:r>
            <a:r>
              <a:rPr lang="ru-RU" dirty="0" err="1"/>
              <a:t>преди</a:t>
            </a:r>
            <a:r>
              <a:rPr lang="ru-RU" dirty="0"/>
              <a:t> в </a:t>
            </a:r>
            <a:r>
              <a:rPr lang="ru-RU" dirty="0" err="1"/>
              <a:t>издигането</a:t>
            </a:r>
            <a:r>
              <a:rPr lang="ru-RU" dirty="0"/>
              <a:t> на </a:t>
            </a:r>
            <a:r>
              <a:rPr lang="ru-RU" dirty="0" err="1"/>
              <a:t>големи</a:t>
            </a:r>
            <a:r>
              <a:rPr lang="ru-RU" dirty="0"/>
              <a:t> статуи. </a:t>
            </a:r>
            <a:r>
              <a:rPr lang="ru-RU" dirty="0" err="1"/>
              <a:t>Неговият</a:t>
            </a:r>
            <a:r>
              <a:rPr lang="ru-RU" dirty="0"/>
              <a:t> учител, </a:t>
            </a:r>
            <a:r>
              <a:rPr lang="ru-RU" dirty="0" err="1">
                <a:hlinkClick r:id="rId3" tooltip="Лизип"/>
              </a:rPr>
              <a:t>Лизип</a:t>
            </a:r>
            <a:r>
              <a:rPr lang="ru-RU" dirty="0"/>
              <a:t>, е </a:t>
            </a:r>
            <a:r>
              <a:rPr lang="ru-RU" dirty="0" err="1"/>
              <a:t>създал</a:t>
            </a:r>
            <a:r>
              <a:rPr lang="ru-RU" dirty="0"/>
              <a:t> 22 </a:t>
            </a:r>
            <a:r>
              <a:rPr lang="ru-RU" dirty="0" err="1"/>
              <a:t>метрова</a:t>
            </a:r>
            <a:r>
              <a:rPr lang="ru-RU" dirty="0"/>
              <a:t> (70 фута) </a:t>
            </a:r>
            <a:r>
              <a:rPr lang="ru-RU" dirty="0" err="1"/>
              <a:t>бронзова</a:t>
            </a:r>
            <a:r>
              <a:rPr lang="ru-RU" dirty="0"/>
              <a:t> статуя на Зевс в </a:t>
            </a:r>
            <a:r>
              <a:rPr lang="ru-RU" dirty="0" err="1">
                <a:hlinkClick r:id="rId4" tooltip="Таранто"/>
              </a:rPr>
              <a:t>Тарентум</a:t>
            </a:r>
            <a:r>
              <a:rPr lang="ru-RU" dirty="0"/>
              <a:t>.</a:t>
            </a:r>
          </a:p>
          <a:p>
            <a:r>
              <a:rPr lang="ru-RU" dirty="0" err="1"/>
              <a:t>Дванадесет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се труди над </a:t>
            </a:r>
            <a:r>
              <a:rPr lang="ru-RU" dirty="0" err="1"/>
              <a:t>статуята</a:t>
            </a:r>
            <a:r>
              <a:rPr lang="ru-RU" dirty="0"/>
              <a:t> </a:t>
            </a:r>
            <a:r>
              <a:rPr lang="ru-RU" dirty="0" err="1"/>
              <a:t>Харес</a:t>
            </a:r>
            <a:r>
              <a:rPr lang="ru-RU" dirty="0"/>
              <a:t>, за да </a:t>
            </a:r>
            <a:r>
              <a:rPr lang="ru-RU" dirty="0" err="1"/>
              <a:t>създаде</a:t>
            </a:r>
            <a:r>
              <a:rPr lang="ru-RU" dirty="0"/>
              <a:t> почти 36-метров </a:t>
            </a:r>
            <a:r>
              <a:rPr lang="ru-RU" dirty="0" err="1"/>
              <a:t>бронзов</a:t>
            </a:r>
            <a:r>
              <a:rPr lang="ru-RU" dirty="0"/>
              <a:t> гигант. </a:t>
            </a:r>
            <a:r>
              <a:rPr lang="ru-RU" dirty="0" err="1"/>
              <a:t>Когато</a:t>
            </a:r>
            <a:r>
              <a:rPr lang="ru-RU" dirty="0"/>
              <a:t> приключил, пред </a:t>
            </a:r>
            <a:r>
              <a:rPr lang="ru-RU" dirty="0" err="1"/>
              <a:t>очите</a:t>
            </a:r>
            <a:r>
              <a:rPr lang="ru-RU" dirty="0"/>
              <a:t> на </a:t>
            </a:r>
            <a:r>
              <a:rPr lang="ru-RU" dirty="0" err="1"/>
              <a:t>родосци</a:t>
            </a:r>
            <a:r>
              <a:rPr lang="ru-RU" dirty="0"/>
              <a:t> се </a:t>
            </a:r>
            <a:r>
              <a:rPr lang="ru-RU" dirty="0" err="1"/>
              <a:t>издигнал</a:t>
            </a:r>
            <a:r>
              <a:rPr lang="ru-RU" dirty="0"/>
              <a:t> висок и строен юноша – бог с </a:t>
            </a:r>
            <a:r>
              <a:rPr lang="ru-RU" dirty="0" err="1"/>
              <a:t>лъчист</a:t>
            </a:r>
            <a:r>
              <a:rPr lang="ru-RU" dirty="0"/>
              <a:t> венец на </a:t>
            </a:r>
            <a:r>
              <a:rPr lang="ru-RU" dirty="0" err="1"/>
              <a:t>главата</a:t>
            </a:r>
            <a:r>
              <a:rPr lang="ru-RU" dirty="0"/>
              <a:t>. Той стоял на </a:t>
            </a:r>
            <a:r>
              <a:rPr lang="ru-RU" dirty="0" err="1"/>
              <a:t>мраморен</a:t>
            </a:r>
            <a:r>
              <a:rPr lang="ru-RU" dirty="0"/>
              <a:t> постамент, </a:t>
            </a:r>
            <a:r>
              <a:rPr lang="ru-RU" dirty="0" err="1"/>
              <a:t>леко</a:t>
            </a:r>
            <a:r>
              <a:rPr lang="ru-RU" dirty="0"/>
              <a:t> наклонен назад и </a:t>
            </a:r>
            <a:r>
              <a:rPr lang="ru-RU" dirty="0" err="1"/>
              <a:t>напрегнато</a:t>
            </a:r>
            <a:r>
              <a:rPr lang="ru-RU" dirty="0"/>
              <a:t> </a:t>
            </a:r>
            <a:r>
              <a:rPr lang="ru-RU" dirty="0" err="1"/>
              <a:t>гледал</a:t>
            </a:r>
            <a:r>
              <a:rPr lang="ru-RU" dirty="0"/>
              <a:t> </a:t>
            </a:r>
            <a:r>
              <a:rPr lang="ru-RU" dirty="0" err="1"/>
              <a:t>надолу</a:t>
            </a:r>
            <a:r>
              <a:rPr lang="ru-RU" dirty="0"/>
              <a:t>. </a:t>
            </a:r>
            <a:r>
              <a:rPr lang="ru-RU" dirty="0" err="1"/>
              <a:t>Статуята</a:t>
            </a:r>
            <a:r>
              <a:rPr lang="ru-RU" dirty="0"/>
              <a:t> се </a:t>
            </a:r>
            <a:r>
              <a:rPr lang="ru-RU" dirty="0" err="1"/>
              <a:t>издигала</a:t>
            </a:r>
            <a:r>
              <a:rPr lang="ru-RU" dirty="0"/>
              <a:t> </a:t>
            </a:r>
            <a:r>
              <a:rPr lang="ru-RU" dirty="0" err="1"/>
              <a:t>директно</a:t>
            </a:r>
            <a:r>
              <a:rPr lang="ru-RU" dirty="0"/>
              <a:t> на входа в </a:t>
            </a:r>
            <a:r>
              <a:rPr lang="ru-RU" dirty="0" err="1"/>
              <a:t>пристанището</a:t>
            </a:r>
            <a:r>
              <a:rPr lang="ru-RU" dirty="0"/>
              <a:t> и била видима от </a:t>
            </a:r>
            <a:r>
              <a:rPr lang="ru-RU" dirty="0" err="1"/>
              <a:t>близките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. В </a:t>
            </a:r>
            <a:r>
              <a:rPr lang="ru-RU" dirty="0" err="1"/>
              <a:t>основата</a:t>
            </a:r>
            <a:r>
              <a:rPr lang="ru-RU" dirty="0"/>
              <a:t> си била </a:t>
            </a:r>
            <a:r>
              <a:rPr lang="ru-RU" dirty="0" err="1"/>
              <a:t>направена</a:t>
            </a:r>
            <a:r>
              <a:rPr lang="ru-RU" dirty="0"/>
              <a:t> от глина,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метално</a:t>
            </a:r>
            <a:r>
              <a:rPr lang="ru-RU" dirty="0"/>
              <a:t> </a:t>
            </a:r>
            <a:r>
              <a:rPr lang="ru-RU" dirty="0" err="1"/>
              <a:t>скеле</a:t>
            </a:r>
            <a:r>
              <a:rPr lang="ru-RU" dirty="0"/>
              <a:t>, а </a:t>
            </a:r>
            <a:r>
              <a:rPr lang="ru-RU" dirty="0" err="1"/>
              <a:t>отгоре</a:t>
            </a:r>
            <a:r>
              <a:rPr lang="ru-RU" dirty="0"/>
              <a:t> била </a:t>
            </a:r>
            <a:r>
              <a:rPr lang="ru-RU" dirty="0" err="1"/>
              <a:t>покрита</a:t>
            </a:r>
            <a:r>
              <a:rPr lang="ru-RU" dirty="0"/>
              <a:t> с </a:t>
            </a:r>
            <a:r>
              <a:rPr lang="ru-RU" dirty="0" err="1"/>
              <a:t>бронзови</a:t>
            </a:r>
            <a:r>
              <a:rPr lang="ru-RU" dirty="0"/>
              <a:t> </a:t>
            </a:r>
            <a:r>
              <a:rPr lang="ru-RU" dirty="0" err="1"/>
              <a:t>листове</a:t>
            </a:r>
            <a:r>
              <a:rPr lang="ru-RU" dirty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изготвянето</a:t>
            </a:r>
            <a:r>
              <a:rPr lang="ru-RU" dirty="0"/>
              <a:t> на </a:t>
            </a:r>
            <a:r>
              <a:rPr lang="ru-RU" dirty="0" err="1"/>
              <a:t>грандиозния</a:t>
            </a:r>
            <a:r>
              <a:rPr lang="ru-RU" dirty="0"/>
              <a:t> монумент </a:t>
            </a:r>
            <a:r>
              <a:rPr lang="ru-RU" dirty="0" err="1"/>
              <a:t>са</a:t>
            </a:r>
            <a:r>
              <a:rPr lang="ru-RU" dirty="0"/>
              <a:t> били </a:t>
            </a:r>
            <a:r>
              <a:rPr lang="ru-RU" dirty="0" err="1"/>
              <a:t>нужни</a:t>
            </a:r>
            <a:r>
              <a:rPr lang="ru-RU" dirty="0"/>
              <a:t> 500 </a:t>
            </a:r>
            <a:r>
              <a:rPr lang="ru-RU" dirty="0">
                <a:hlinkClick r:id="rId5" tooltip="Талант"/>
              </a:rPr>
              <a:t>таланта</a:t>
            </a:r>
            <a:r>
              <a:rPr lang="ru-RU" dirty="0"/>
              <a:t> </a:t>
            </a:r>
            <a:r>
              <a:rPr lang="ru-RU" dirty="0">
                <a:hlinkClick r:id="rId6" tooltip="Бронз"/>
              </a:rPr>
              <a:t>бронз</a:t>
            </a:r>
            <a:r>
              <a:rPr lang="ru-RU" dirty="0"/>
              <a:t> и 300 таланта </a:t>
            </a:r>
            <a:r>
              <a:rPr lang="ru-RU" dirty="0" err="1"/>
              <a:t>желязо</a:t>
            </a:r>
            <a:r>
              <a:rPr lang="ru-RU" dirty="0"/>
              <a:t> (</a:t>
            </a:r>
            <a:r>
              <a:rPr lang="ru-RU" dirty="0" err="1"/>
              <a:t>равни</a:t>
            </a:r>
            <a:r>
              <a:rPr lang="ru-RU" dirty="0"/>
              <a:t> </a:t>
            </a:r>
            <a:r>
              <a:rPr lang="ru-RU" dirty="0" err="1"/>
              <a:t>съответно</a:t>
            </a:r>
            <a:r>
              <a:rPr lang="ru-RU" dirty="0"/>
              <a:t> на 13 и 8 тона). </a:t>
            </a:r>
            <a:r>
              <a:rPr lang="ru-RU" dirty="0" err="1"/>
              <a:t>Родоският</a:t>
            </a:r>
            <a:r>
              <a:rPr lang="ru-RU" dirty="0"/>
              <a:t> колос породил и своеобразна мода на </a:t>
            </a:r>
            <a:r>
              <a:rPr lang="ru-RU" dirty="0" err="1"/>
              <a:t>гигантските</a:t>
            </a:r>
            <a:r>
              <a:rPr lang="ru-RU" dirty="0"/>
              <a:t> статуи и на Родос </a:t>
            </a:r>
            <a:r>
              <a:rPr lang="ru-RU" dirty="0" err="1"/>
              <a:t>през</a:t>
            </a:r>
            <a:r>
              <a:rPr lang="ru-RU" dirty="0"/>
              <a:t> 2-ри век </a:t>
            </a:r>
            <a:r>
              <a:rPr lang="ru-RU" dirty="0" err="1"/>
              <a:t>пр.н.е</a:t>
            </a:r>
            <a:r>
              <a:rPr lang="ru-RU" dirty="0"/>
              <a:t>. </a:t>
            </a:r>
            <a:r>
              <a:rPr lang="ru-RU" dirty="0" err="1"/>
              <a:t>имало</a:t>
            </a:r>
            <a:r>
              <a:rPr lang="ru-RU" dirty="0"/>
              <a:t> вече около 100 </a:t>
            </a:r>
            <a:r>
              <a:rPr lang="ru-RU" dirty="0" err="1"/>
              <a:t>колосални</a:t>
            </a:r>
            <a:r>
              <a:rPr lang="ru-RU" dirty="0"/>
              <a:t> </a:t>
            </a:r>
            <a:r>
              <a:rPr lang="ru-RU" dirty="0" err="1"/>
              <a:t>скулптури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614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Египетските пирамиди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/>
              <a:t>Египетските</a:t>
            </a:r>
            <a:r>
              <a:rPr lang="ru-RU" b="1" dirty="0"/>
              <a:t> </a:t>
            </a:r>
            <a:r>
              <a:rPr lang="ru-RU" b="1" dirty="0" err="1"/>
              <a:t>пирамиди</a:t>
            </a:r>
            <a:r>
              <a:rPr lang="ru-RU" dirty="0"/>
              <a:t> 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архитектурни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изградени</a:t>
            </a:r>
            <a:r>
              <a:rPr lang="ru-RU" dirty="0"/>
              <a:t> в </a:t>
            </a:r>
            <a:r>
              <a:rPr lang="ru-RU" dirty="0">
                <a:hlinkClick r:id="rId2" tooltip="Древен Египет"/>
              </a:rPr>
              <a:t>Древен Египет</a:t>
            </a:r>
            <a:r>
              <a:rPr lang="ru-RU" dirty="0"/>
              <a:t>.</a:t>
            </a:r>
          </a:p>
          <a:p>
            <a:r>
              <a:rPr lang="ru-RU" dirty="0" err="1"/>
              <a:t>Открити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138 </a:t>
            </a:r>
            <a:r>
              <a:rPr lang="ru-RU" dirty="0" err="1"/>
              <a:t>египетски</a:t>
            </a:r>
            <a:r>
              <a:rPr lang="ru-RU" dirty="0"/>
              <a:t> </a:t>
            </a:r>
            <a:r>
              <a:rPr lang="ru-RU" dirty="0" err="1"/>
              <a:t>пирамиди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2008 г.</a:t>
            </a:r>
            <a:r>
              <a:rPr lang="ru-RU" baseline="30000" dirty="0">
                <a:hlinkClick r:id="rId3"/>
              </a:rPr>
              <a:t>[1]</a:t>
            </a:r>
            <a:r>
              <a:rPr lang="ru-RU" baseline="30000" dirty="0">
                <a:hlinkClick r:id="rId4"/>
              </a:rPr>
              <a:t>[2]</a:t>
            </a:r>
            <a:r>
              <a:rPr lang="ru-RU" dirty="0"/>
              <a:t> </a:t>
            </a:r>
            <a:r>
              <a:rPr lang="ru-RU" dirty="0" err="1"/>
              <a:t>Повечето</a:t>
            </a:r>
            <a:r>
              <a:rPr lang="ru-RU" dirty="0"/>
              <a:t> от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построени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гробници</a:t>
            </a:r>
            <a:r>
              <a:rPr lang="ru-RU" dirty="0"/>
              <a:t> на </a:t>
            </a:r>
            <a:r>
              <a:rPr lang="ru-RU" dirty="0" err="1">
                <a:hlinkClick r:id="rId5" tooltip="Фараон"/>
              </a:rPr>
              <a:t>фараоните</a:t>
            </a:r>
            <a:r>
              <a:rPr lang="ru-RU" dirty="0"/>
              <a:t> и </a:t>
            </a:r>
            <a:r>
              <a:rPr lang="ru-RU" dirty="0" err="1"/>
              <a:t>техните</a:t>
            </a:r>
            <a:r>
              <a:rPr lang="ru-RU" dirty="0"/>
              <a:t> </a:t>
            </a:r>
            <a:r>
              <a:rPr lang="ru-RU" dirty="0" err="1"/>
              <a:t>съпруги</a:t>
            </a:r>
            <a:r>
              <a:rPr lang="ru-RU" dirty="0"/>
              <a:t> по време на </a:t>
            </a:r>
            <a:r>
              <a:rPr lang="ru-RU" dirty="0" err="1">
                <a:hlinkClick r:id="rId6" tooltip="Старо царство"/>
              </a:rPr>
              <a:t>Старото</a:t>
            </a:r>
            <a:r>
              <a:rPr lang="ru-RU" dirty="0">
                <a:hlinkClick r:id="rId6" tooltip="Старо царство"/>
              </a:rPr>
              <a:t> царство</a:t>
            </a:r>
            <a:r>
              <a:rPr lang="ru-RU" dirty="0"/>
              <a:t> и </a:t>
            </a:r>
            <a:r>
              <a:rPr lang="ru-RU" dirty="0" err="1">
                <a:hlinkClick r:id="rId7" tooltip="Средно царство"/>
              </a:rPr>
              <a:t>Средното</a:t>
            </a:r>
            <a:r>
              <a:rPr lang="ru-RU" dirty="0">
                <a:hlinkClick r:id="rId7" tooltip="Средно царство"/>
              </a:rPr>
              <a:t> царство</a:t>
            </a:r>
            <a:r>
              <a:rPr lang="ru-RU" dirty="0"/>
              <a:t>.</a:t>
            </a:r>
            <a:r>
              <a:rPr lang="ru-RU" baseline="30000" dirty="0">
                <a:hlinkClick r:id="rId8"/>
              </a:rPr>
              <a:t>[3]</a:t>
            </a:r>
            <a:r>
              <a:rPr lang="ru-RU" baseline="30000" dirty="0">
                <a:hlinkClick r:id="rId9"/>
              </a:rPr>
              <a:t>[4]</a:t>
            </a:r>
            <a:endParaRPr lang="ru-RU" dirty="0"/>
          </a:p>
          <a:p>
            <a:r>
              <a:rPr lang="ru-RU" dirty="0"/>
              <a:t>Най-</a:t>
            </a:r>
            <a:r>
              <a:rPr lang="ru-RU" dirty="0" err="1"/>
              <a:t>ранните</a:t>
            </a:r>
            <a:r>
              <a:rPr lang="ru-RU" dirty="0"/>
              <a:t> </a:t>
            </a:r>
            <a:r>
              <a:rPr lang="ru-RU" dirty="0" err="1"/>
              <a:t>известни</a:t>
            </a:r>
            <a:r>
              <a:rPr lang="ru-RU" dirty="0"/>
              <a:t> </a:t>
            </a:r>
            <a:r>
              <a:rPr lang="ru-RU" dirty="0" err="1"/>
              <a:t>египетски</a:t>
            </a:r>
            <a:r>
              <a:rPr lang="ru-RU" dirty="0"/>
              <a:t> </a:t>
            </a:r>
            <a:r>
              <a:rPr lang="ru-RU" dirty="0" err="1"/>
              <a:t>пирамиди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открити</a:t>
            </a:r>
            <a:r>
              <a:rPr lang="ru-RU" dirty="0"/>
              <a:t> в </a:t>
            </a:r>
            <a:r>
              <a:rPr lang="ru-RU" dirty="0">
                <a:hlinkClick r:id="rId10" tooltip="Сакара (Египет) (страницата не съществува)"/>
              </a:rPr>
              <a:t>Сакара</a:t>
            </a:r>
            <a:r>
              <a:rPr lang="ru-RU" dirty="0"/>
              <a:t> (</a:t>
            </a:r>
            <a:r>
              <a:rPr lang="ru-RU" dirty="0" err="1"/>
              <a:t>Saqqara</a:t>
            </a:r>
            <a:r>
              <a:rPr lang="ru-RU" dirty="0"/>
              <a:t>), селище </a:t>
            </a:r>
            <a:r>
              <a:rPr lang="ru-RU" dirty="0" err="1"/>
              <a:t>северозападно</a:t>
            </a:r>
            <a:r>
              <a:rPr lang="ru-RU" dirty="0"/>
              <a:t> от </a:t>
            </a:r>
            <a:r>
              <a:rPr lang="ru-RU" dirty="0">
                <a:hlinkClick r:id="rId11" tooltip="Мемфис"/>
              </a:rPr>
              <a:t>Мемфис</a:t>
            </a:r>
            <a:r>
              <a:rPr lang="ru-RU" dirty="0"/>
              <a:t>. Най-стара от </a:t>
            </a:r>
            <a:r>
              <a:rPr lang="ru-RU" dirty="0" err="1"/>
              <a:t>тях</a:t>
            </a:r>
            <a:r>
              <a:rPr lang="ru-RU" dirty="0"/>
              <a:t> е </a:t>
            </a:r>
            <a:r>
              <a:rPr lang="ru-RU" dirty="0" err="1">
                <a:hlinkClick r:id="rId12" tooltip="Пирамида на Джосер"/>
              </a:rPr>
              <a:t>пирамидата</a:t>
            </a:r>
            <a:r>
              <a:rPr lang="ru-RU" dirty="0">
                <a:hlinkClick r:id="rId12" tooltip="Пирамида на Джосер"/>
              </a:rPr>
              <a:t> на </a:t>
            </a:r>
            <a:r>
              <a:rPr lang="ru-RU" dirty="0" err="1">
                <a:hlinkClick r:id="rId12" tooltip="Пирамида на Джосер"/>
              </a:rPr>
              <a:t>Джосер</a:t>
            </a:r>
            <a:r>
              <a:rPr lang="ru-RU" dirty="0"/>
              <a:t> (строена от 2630 до 2611 г. </a:t>
            </a:r>
            <a:r>
              <a:rPr lang="ru-RU" dirty="0" err="1"/>
              <a:t>пр.н.е</a:t>
            </a:r>
            <a:r>
              <a:rPr lang="ru-RU" dirty="0"/>
              <a:t>.) по време на </a:t>
            </a:r>
            <a:r>
              <a:rPr lang="ru-RU" dirty="0" err="1">
                <a:hlinkClick r:id="rId13" tooltip="Древен Египет, III династия"/>
              </a:rPr>
              <a:t>Третата</a:t>
            </a:r>
            <a:r>
              <a:rPr lang="ru-RU" dirty="0">
                <a:hlinkClick r:id="rId13" tooltip="Древен Египет, III династия"/>
              </a:rPr>
              <a:t> династия</a:t>
            </a:r>
            <a:r>
              <a:rPr lang="ru-RU" dirty="0"/>
              <a:t>. </a:t>
            </a:r>
            <a:r>
              <a:rPr lang="ru-RU" dirty="0" err="1"/>
              <a:t>Тази</a:t>
            </a:r>
            <a:r>
              <a:rPr lang="ru-RU" dirty="0"/>
              <a:t> пирамида и </a:t>
            </a:r>
            <a:r>
              <a:rPr lang="ru-RU" dirty="0" err="1"/>
              <a:t>околният</a:t>
            </a:r>
            <a:r>
              <a:rPr lang="ru-RU" dirty="0"/>
              <a:t> комплекс </a:t>
            </a:r>
            <a:r>
              <a:rPr lang="ru-RU" dirty="0" err="1"/>
              <a:t>са</a:t>
            </a:r>
            <a:r>
              <a:rPr lang="ru-RU" dirty="0"/>
              <a:t> дело на </a:t>
            </a:r>
            <a:r>
              <a:rPr lang="ru-RU" dirty="0" err="1"/>
              <a:t>архитекта</a:t>
            </a:r>
            <a:r>
              <a:rPr lang="ru-RU" dirty="0"/>
              <a:t> </a:t>
            </a:r>
            <a:r>
              <a:rPr lang="ru-RU" dirty="0" err="1">
                <a:hlinkClick r:id="rId14" tooltip="Имхотеп"/>
              </a:rPr>
              <a:t>Имхотеп</a:t>
            </a:r>
            <a:r>
              <a:rPr lang="ru-RU" dirty="0"/>
              <a:t> и се </a:t>
            </a:r>
            <a:r>
              <a:rPr lang="ru-RU" dirty="0" err="1"/>
              <a:t>считат</a:t>
            </a:r>
            <a:r>
              <a:rPr lang="ru-RU" dirty="0"/>
              <a:t> </a:t>
            </a:r>
            <a:r>
              <a:rPr lang="ru-RU" dirty="0" err="1"/>
              <a:t>общо</a:t>
            </a:r>
            <a:r>
              <a:rPr lang="ru-RU" dirty="0"/>
              <a:t> </a:t>
            </a:r>
            <a:r>
              <a:rPr lang="ru-RU" dirty="0" err="1"/>
              <a:t>взето</a:t>
            </a:r>
            <a:r>
              <a:rPr lang="ru-RU" dirty="0"/>
              <a:t> за най-старите </a:t>
            </a:r>
            <a:r>
              <a:rPr lang="ru-RU" dirty="0" err="1"/>
              <a:t>монументални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от облицован </a:t>
            </a:r>
            <a:r>
              <a:rPr lang="ru-RU" dirty="0" err="1"/>
              <a:t>камък</a:t>
            </a:r>
            <a:r>
              <a:rPr lang="ru-RU" dirty="0"/>
              <a:t>. Пирамида от </a:t>
            </a:r>
            <a:r>
              <a:rPr lang="ru-RU" dirty="0" err="1"/>
              <a:t>гръцки</a:t>
            </a:r>
            <a:r>
              <a:rPr lang="ru-RU" dirty="0"/>
              <a:t> </a:t>
            </a:r>
            <a:r>
              <a:rPr lang="ru-RU" dirty="0" err="1"/>
              <a:t>означава</a:t>
            </a:r>
            <a:r>
              <a:rPr lang="ru-RU" dirty="0"/>
              <a:t> </a:t>
            </a:r>
            <a:r>
              <a:rPr lang="ru-RU" dirty="0" err="1"/>
              <a:t>планина</a:t>
            </a:r>
            <a:r>
              <a:rPr lang="ru-RU" dirty="0"/>
              <a:t>, </a:t>
            </a:r>
            <a:r>
              <a:rPr lang="ru-RU" dirty="0" err="1"/>
              <a:t>огън</a:t>
            </a:r>
            <a:r>
              <a:rPr lang="ru-RU" dirty="0"/>
              <a:t> </a:t>
            </a:r>
            <a:r>
              <a:rPr lang="ru-RU" dirty="0" err="1"/>
              <a:t>които</a:t>
            </a:r>
            <a:r>
              <a:rPr lang="ru-RU" dirty="0"/>
              <a:t> се </a:t>
            </a:r>
            <a:r>
              <a:rPr lang="ru-RU" dirty="0" err="1"/>
              <a:t>виждат</a:t>
            </a:r>
            <a:r>
              <a:rPr lang="ru-RU" dirty="0"/>
              <a:t>. </a:t>
            </a:r>
            <a:r>
              <a:rPr lang="ru-RU" dirty="0" err="1"/>
              <a:t>Названието</a:t>
            </a:r>
            <a:r>
              <a:rPr lang="ru-RU" dirty="0"/>
              <a:t> на оригинален </a:t>
            </a:r>
            <a:r>
              <a:rPr lang="ru-RU" dirty="0" err="1"/>
              <a:t>кеметски</a:t>
            </a:r>
            <a:r>
              <a:rPr lang="ru-RU" dirty="0"/>
              <a:t> </a:t>
            </a:r>
            <a:r>
              <a:rPr lang="ru-RU" dirty="0" err="1"/>
              <a:t>език</a:t>
            </a:r>
            <a:r>
              <a:rPr lang="ru-RU" dirty="0"/>
              <a:t> е неизвестно.</a:t>
            </a:r>
          </a:p>
          <a:p>
            <a:r>
              <a:rPr lang="ru-RU" dirty="0"/>
              <a:t>Най-</a:t>
            </a:r>
            <a:r>
              <a:rPr lang="ru-RU" dirty="0" err="1"/>
              <a:t>прочути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пирамидите</a:t>
            </a:r>
            <a:r>
              <a:rPr lang="ru-RU" dirty="0"/>
              <a:t> от </a:t>
            </a:r>
            <a:r>
              <a:rPr lang="ru-RU" dirty="0" err="1">
                <a:hlinkClick r:id="rId15" tooltip="Некропол в Гиза"/>
              </a:rPr>
              <a:t>некропола</a:t>
            </a:r>
            <a:r>
              <a:rPr lang="ru-RU" dirty="0"/>
              <a:t> в </a:t>
            </a:r>
            <a:r>
              <a:rPr lang="ru-RU" dirty="0">
                <a:hlinkClick r:id="rId16" tooltip="Гиза"/>
              </a:rPr>
              <a:t>Гиза</a:t>
            </a:r>
            <a:r>
              <a:rPr lang="ru-RU" dirty="0"/>
              <a:t>, в </a:t>
            </a:r>
            <a:r>
              <a:rPr lang="ru-RU" dirty="0" err="1"/>
              <a:t>покрайнините</a:t>
            </a:r>
            <a:r>
              <a:rPr lang="ru-RU" dirty="0"/>
              <a:t> на </a:t>
            </a:r>
            <a:r>
              <a:rPr lang="ru-RU" dirty="0" err="1">
                <a:hlinkClick r:id="rId17" tooltip="Кайро"/>
              </a:rPr>
              <a:t>Кайро</a:t>
            </a:r>
            <a:r>
              <a:rPr lang="ru-RU" dirty="0"/>
              <a:t>. </a:t>
            </a:r>
            <a:r>
              <a:rPr lang="ru-RU" dirty="0" err="1"/>
              <a:t>Няколко</a:t>
            </a:r>
            <a:r>
              <a:rPr lang="ru-RU" dirty="0"/>
              <a:t> от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сред най-</a:t>
            </a:r>
            <a:r>
              <a:rPr lang="ru-RU" dirty="0" err="1"/>
              <a:t>големите</a:t>
            </a:r>
            <a:r>
              <a:rPr lang="ru-RU" dirty="0"/>
              <a:t> </a:t>
            </a:r>
            <a:r>
              <a:rPr lang="ru-RU" dirty="0" err="1"/>
              <a:t>сгради</a:t>
            </a:r>
            <a:r>
              <a:rPr lang="ru-RU" dirty="0"/>
              <a:t>, </a:t>
            </a:r>
            <a:r>
              <a:rPr lang="ru-RU" dirty="0" err="1"/>
              <a:t>строени</a:t>
            </a:r>
            <a:r>
              <a:rPr lang="ru-RU" dirty="0"/>
              <a:t> </a:t>
            </a:r>
            <a:r>
              <a:rPr lang="ru-RU" dirty="0" err="1"/>
              <a:t>някога</a:t>
            </a:r>
            <a:r>
              <a:rPr lang="ru-RU" dirty="0"/>
              <a:t>.</a:t>
            </a:r>
            <a:r>
              <a:rPr lang="ru-RU" baseline="30000" dirty="0">
                <a:hlinkClick r:id="rId18"/>
              </a:rPr>
              <a:t>[5]</a:t>
            </a:r>
            <a:r>
              <a:rPr lang="ru-RU" dirty="0"/>
              <a:t> Най-</a:t>
            </a:r>
            <a:r>
              <a:rPr lang="ru-RU" dirty="0" err="1"/>
              <a:t>голямата</a:t>
            </a:r>
            <a:r>
              <a:rPr lang="ru-RU" dirty="0"/>
              <a:t> от </a:t>
            </a:r>
            <a:r>
              <a:rPr lang="ru-RU" dirty="0" err="1"/>
              <a:t>тях</a:t>
            </a:r>
            <a:r>
              <a:rPr lang="ru-RU" dirty="0"/>
              <a:t> е </a:t>
            </a:r>
            <a:r>
              <a:rPr lang="ru-RU" dirty="0" err="1">
                <a:hlinkClick r:id="rId19" tooltip="Хеопсова пирамида"/>
              </a:rPr>
              <a:t>Хеопсовата</a:t>
            </a:r>
            <a:r>
              <a:rPr lang="ru-RU" dirty="0">
                <a:hlinkClick r:id="rId19" tooltip="Хеопсова пирамида"/>
              </a:rPr>
              <a:t> пирамида</a:t>
            </a:r>
            <a:r>
              <a:rPr lang="ru-RU" dirty="0"/>
              <a:t> в Гиза.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63673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  <p:extLst>
      <p:ext uri="{BB962C8B-B14F-4D97-AF65-F5344CB8AC3E}">
        <p14:creationId xmlns:p14="http://schemas.microsoft.com/office/powerpoint/2010/main" val="1741174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Александрийски фар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лександрийският</a:t>
            </a:r>
            <a:r>
              <a:rPr lang="ru-RU" b="1" dirty="0"/>
              <a:t> фар</a:t>
            </a:r>
            <a:r>
              <a:rPr lang="ru-RU" dirty="0"/>
              <a:t> е </a:t>
            </a:r>
            <a:r>
              <a:rPr lang="ru-RU" dirty="0" err="1"/>
              <a:t>едно</a:t>
            </a:r>
            <a:r>
              <a:rPr lang="ru-RU" dirty="0"/>
              <a:t> от </a:t>
            </a:r>
            <a:r>
              <a:rPr lang="ru-RU" dirty="0" err="1">
                <a:hlinkClick r:id="rId2" tooltip="Седемте чудеса на античния свят"/>
              </a:rPr>
              <a:t>седемте</a:t>
            </a:r>
            <a:r>
              <a:rPr lang="ru-RU" dirty="0">
                <a:hlinkClick r:id="rId2" tooltip="Седемте чудеса на античния свят"/>
              </a:rPr>
              <a:t> чудеса на </a:t>
            </a:r>
            <a:r>
              <a:rPr lang="ru-RU" dirty="0" err="1">
                <a:hlinkClick r:id="rId2" tooltip="Седемте чудеса на античния свят"/>
              </a:rPr>
              <a:t>античния</a:t>
            </a:r>
            <a:r>
              <a:rPr lang="ru-RU" dirty="0">
                <a:hlinkClick r:id="rId2" tooltip="Седемте чудеса на античния свят"/>
              </a:rPr>
              <a:t> свят</a:t>
            </a:r>
            <a:r>
              <a:rPr lang="ru-RU" dirty="0"/>
              <a:t>. Построен е около 280 г. пр. Хр. на остров </a:t>
            </a:r>
            <a:r>
              <a:rPr lang="ru-RU" dirty="0" err="1"/>
              <a:t>Фарос</a:t>
            </a:r>
            <a:r>
              <a:rPr lang="ru-RU" dirty="0"/>
              <a:t>, близо до град </a:t>
            </a:r>
            <a:r>
              <a:rPr lang="ru-RU" dirty="0">
                <a:hlinkClick r:id="rId3" tooltip="Александрия"/>
              </a:rPr>
              <a:t>Александрия</a:t>
            </a:r>
            <a:r>
              <a:rPr lang="ru-RU" dirty="0"/>
              <a:t> в </a:t>
            </a:r>
            <a:r>
              <a:rPr lang="ru-RU" dirty="0">
                <a:hlinkClick r:id="rId4" tooltip="Египет"/>
              </a:rPr>
              <a:t>Египет</a:t>
            </a:r>
            <a:r>
              <a:rPr lang="ru-RU" dirty="0"/>
              <a:t>. </a:t>
            </a:r>
            <a:r>
              <a:rPr lang="ru-RU" dirty="0" err="1">
                <a:hlinkClick r:id="rId5" tooltip="Светлина"/>
              </a:rPr>
              <a:t>Светлината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е </a:t>
            </a:r>
            <a:r>
              <a:rPr lang="ru-RU" dirty="0" err="1"/>
              <a:t>излъчвал</a:t>
            </a:r>
            <a:r>
              <a:rPr lang="ru-RU" dirty="0"/>
              <a:t>, </a:t>
            </a:r>
            <a:r>
              <a:rPr lang="ru-RU" dirty="0" err="1"/>
              <a:t>идвала</a:t>
            </a:r>
            <a:r>
              <a:rPr lang="ru-RU" dirty="0"/>
              <a:t> от </a:t>
            </a:r>
            <a:r>
              <a:rPr lang="ru-RU" dirty="0" err="1"/>
              <a:t>голям</a:t>
            </a:r>
            <a:r>
              <a:rPr lang="ru-RU" dirty="0"/>
              <a:t> </a:t>
            </a:r>
            <a:r>
              <a:rPr lang="ru-RU" dirty="0" err="1">
                <a:hlinkClick r:id="rId6" tooltip="Огън"/>
              </a:rPr>
              <a:t>огън</a:t>
            </a:r>
            <a:r>
              <a:rPr lang="ru-RU" dirty="0"/>
              <a:t>, и </a:t>
            </a:r>
            <a:r>
              <a:rPr lang="ru-RU" dirty="0" err="1"/>
              <a:t>отразявана</a:t>
            </a:r>
            <a:r>
              <a:rPr lang="ru-RU" dirty="0"/>
              <a:t> чрез </a:t>
            </a:r>
            <a:r>
              <a:rPr lang="ru-RU" dirty="0" err="1">
                <a:hlinkClick r:id="rId7" tooltip="Огледало"/>
              </a:rPr>
              <a:t>огледала</a:t>
            </a:r>
            <a:r>
              <a:rPr lang="ru-RU" dirty="0"/>
              <a:t>, се </a:t>
            </a:r>
            <a:r>
              <a:rPr lang="ru-RU" dirty="0" err="1"/>
              <a:t>виждала</a:t>
            </a:r>
            <a:r>
              <a:rPr lang="ru-RU" dirty="0"/>
              <a:t> на 50 </a:t>
            </a:r>
            <a:r>
              <a:rPr lang="ru-RU" dirty="0" err="1"/>
              <a:t>km</a:t>
            </a:r>
            <a:r>
              <a:rPr lang="ru-RU" dirty="0"/>
              <a:t> </a:t>
            </a:r>
            <a:r>
              <a:rPr lang="ru-RU" dirty="0" err="1"/>
              <a:t>навътре</a:t>
            </a:r>
            <a:r>
              <a:rPr lang="ru-RU" dirty="0"/>
              <a:t> в </a:t>
            </a:r>
            <a:r>
              <a:rPr lang="ru-RU" dirty="0" err="1">
                <a:hlinkClick r:id="rId8" tooltip="Море"/>
              </a:rPr>
              <a:t>морето</a:t>
            </a:r>
            <a:r>
              <a:rPr lang="ru-RU" dirty="0"/>
              <a:t>. При </a:t>
            </a:r>
            <a:r>
              <a:rPr lang="ru-RU" dirty="0" err="1">
                <a:hlinkClick r:id="rId9" tooltip="Земетресение"/>
              </a:rPr>
              <a:t>земетресение</a:t>
            </a:r>
            <a:r>
              <a:rPr lang="ru-RU" dirty="0"/>
              <a:t> </a:t>
            </a:r>
            <a:r>
              <a:rPr lang="ru-RU" dirty="0" err="1"/>
              <a:t>през</a:t>
            </a:r>
            <a:r>
              <a:rPr lang="ru-RU" dirty="0"/>
              <a:t> </a:t>
            </a:r>
            <a:r>
              <a:rPr lang="ru-RU" dirty="0">
                <a:hlinkClick r:id="rId10" tooltip="1375"/>
              </a:rPr>
              <a:t>1375</a:t>
            </a:r>
            <a:r>
              <a:rPr lang="ru-RU" dirty="0"/>
              <a:t> г. </a:t>
            </a:r>
            <a:r>
              <a:rPr lang="ru-RU" dirty="0" err="1">
                <a:hlinkClick r:id="rId11" tooltip="Морски фар"/>
              </a:rPr>
              <a:t>фарът</a:t>
            </a:r>
            <a:r>
              <a:rPr lang="ru-RU" dirty="0"/>
              <a:t> е разрушен. От </a:t>
            </a:r>
            <a:r>
              <a:rPr lang="ru-RU" dirty="0" err="1"/>
              <a:t>останките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в края на 15 век султан </a:t>
            </a:r>
            <a:r>
              <a:rPr lang="ru-RU" dirty="0" err="1"/>
              <a:t>Кайт</a:t>
            </a:r>
            <a:r>
              <a:rPr lang="ru-RU" dirty="0"/>
              <a:t> бей </a:t>
            </a:r>
            <a:r>
              <a:rPr lang="ru-RU" dirty="0" err="1"/>
              <a:t>издига</a:t>
            </a:r>
            <a:r>
              <a:rPr lang="ru-RU" dirty="0"/>
              <a:t> </a:t>
            </a:r>
            <a:r>
              <a:rPr lang="ru-RU" dirty="0" err="1">
                <a:hlinkClick r:id="rId12" tooltip="Крепост"/>
              </a:rPr>
              <a:t>крепост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е там и до </a:t>
            </a:r>
            <a:r>
              <a:rPr lang="ru-RU" dirty="0" err="1"/>
              <a:t>днес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34722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76438"/>
            <a:r>
              <a:rPr lang="bg-BG" dirty="0" smtClean="0"/>
              <a:t>Архитектура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Фарът</a:t>
            </a:r>
            <a:r>
              <a:rPr lang="ru-RU" dirty="0"/>
              <a:t> е </a:t>
            </a:r>
            <a:r>
              <a:rPr lang="ru-RU" dirty="0" err="1"/>
              <a:t>представлявал</a:t>
            </a:r>
            <a:r>
              <a:rPr lang="ru-RU" dirty="0"/>
              <a:t> </a:t>
            </a:r>
            <a:r>
              <a:rPr lang="ru-RU" dirty="0" err="1">
                <a:hlinkClick r:id="rId2" tooltip="Кула"/>
              </a:rPr>
              <a:t>кула</a:t>
            </a:r>
            <a:r>
              <a:rPr lang="ru-RU" dirty="0"/>
              <a:t> с </a:t>
            </a:r>
            <a:r>
              <a:rPr lang="ru-RU" dirty="0" err="1"/>
              <a:t>височина</a:t>
            </a:r>
            <a:r>
              <a:rPr lang="ru-RU" dirty="0"/>
              <a:t> около 120 – 140 m и за </a:t>
            </a:r>
            <a:r>
              <a:rPr lang="ru-RU" dirty="0" err="1"/>
              <a:t>времето</a:t>
            </a:r>
            <a:r>
              <a:rPr lang="ru-RU" dirty="0"/>
              <a:t> си е бил от най-</a:t>
            </a:r>
            <a:r>
              <a:rPr lang="ru-RU" dirty="0" err="1"/>
              <a:t>високите</a:t>
            </a:r>
            <a:r>
              <a:rPr lang="ru-RU" dirty="0"/>
              <a:t> конструкции, </a:t>
            </a:r>
            <a:r>
              <a:rPr lang="ru-RU" dirty="0" err="1"/>
              <a:t>създадени</a:t>
            </a:r>
            <a:r>
              <a:rPr lang="ru-RU" dirty="0"/>
              <a:t> от </a:t>
            </a:r>
            <a:r>
              <a:rPr lang="ru-RU" dirty="0" err="1"/>
              <a:t>човека</a:t>
            </a:r>
            <a:r>
              <a:rPr lang="ru-RU" dirty="0"/>
              <a:t>. </a:t>
            </a:r>
            <a:r>
              <a:rPr lang="ru-RU" dirty="0" err="1">
                <a:hlinkClick r:id="rId3" tooltip="Архитект"/>
              </a:rPr>
              <a:t>Архитект</a:t>
            </a:r>
            <a:r>
              <a:rPr lang="ru-RU" dirty="0"/>
              <a:t> на фара е </a:t>
            </a:r>
            <a:r>
              <a:rPr lang="ru-RU" dirty="0" err="1">
                <a:hlinkClick r:id="rId4" tooltip="Сострат Книдски"/>
              </a:rPr>
              <a:t>Сострат</a:t>
            </a:r>
            <a:r>
              <a:rPr lang="ru-RU" dirty="0">
                <a:hlinkClick r:id="rId4" tooltip="Сострат Книдски"/>
              </a:rPr>
              <a:t> </a:t>
            </a:r>
            <a:r>
              <a:rPr lang="ru-RU" dirty="0" err="1">
                <a:hlinkClick r:id="rId4" tooltip="Сострат Книдски"/>
              </a:rPr>
              <a:t>Книдски</a:t>
            </a:r>
            <a:r>
              <a:rPr lang="ru-RU" dirty="0"/>
              <a:t>. </a:t>
            </a:r>
            <a:r>
              <a:rPr lang="ru-RU" dirty="0" err="1"/>
              <a:t>Изграждането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е </a:t>
            </a:r>
            <a:r>
              <a:rPr lang="ru-RU" dirty="0" err="1"/>
              <a:t>отнело</a:t>
            </a:r>
            <a:r>
              <a:rPr lang="ru-RU" dirty="0"/>
              <a:t> 5 </a:t>
            </a:r>
            <a:r>
              <a:rPr lang="ru-RU" dirty="0" err="1"/>
              <a:t>години</a:t>
            </a:r>
            <a:r>
              <a:rPr lang="ru-RU" dirty="0"/>
              <a:t>. Бил е построен от </a:t>
            </a:r>
            <a:r>
              <a:rPr lang="ru-RU" dirty="0" err="1"/>
              <a:t>бял</a:t>
            </a:r>
            <a:r>
              <a:rPr lang="ru-RU" dirty="0"/>
              <a:t> мрамор и е бил </a:t>
            </a:r>
            <a:r>
              <a:rPr lang="ru-RU" dirty="0" err="1"/>
              <a:t>изграден</a:t>
            </a:r>
            <a:r>
              <a:rPr lang="ru-RU" dirty="0"/>
              <a:t> с </a:t>
            </a:r>
            <a:r>
              <a:rPr lang="ru-RU" dirty="0" err="1">
                <a:hlinkClick r:id="rId5" tooltip="Трегер"/>
              </a:rPr>
              <a:t>трегери</a:t>
            </a:r>
            <a:r>
              <a:rPr lang="ru-RU" dirty="0"/>
              <a:t>, а не </a:t>
            </a:r>
            <a:r>
              <a:rPr lang="ru-RU" dirty="0" err="1"/>
              <a:t>със</a:t>
            </a:r>
            <a:r>
              <a:rPr lang="ru-RU" dirty="0"/>
              <a:t> </a:t>
            </a:r>
            <a:r>
              <a:rPr lang="ru-RU" dirty="0" err="1">
                <a:hlinkClick r:id="rId6" tooltip="Свод"/>
              </a:rPr>
              <a:t>сводове</a:t>
            </a:r>
            <a:r>
              <a:rPr lang="ru-RU" dirty="0"/>
              <a:t>. </a:t>
            </a:r>
            <a:r>
              <a:rPr lang="ru-RU" dirty="0" err="1"/>
              <a:t>Имал</a:t>
            </a:r>
            <a:r>
              <a:rPr lang="ru-RU" dirty="0"/>
              <a:t> е три </a:t>
            </a:r>
            <a:r>
              <a:rPr lang="ru-RU" dirty="0" err="1"/>
              <a:t>етажа</a:t>
            </a:r>
            <a:r>
              <a:rPr lang="ru-RU" dirty="0"/>
              <a:t>. Най-</a:t>
            </a:r>
            <a:r>
              <a:rPr lang="ru-RU" dirty="0" err="1"/>
              <a:t>долният</a:t>
            </a:r>
            <a:r>
              <a:rPr lang="ru-RU" dirty="0"/>
              <a:t> е </a:t>
            </a:r>
            <a:r>
              <a:rPr lang="ru-RU" dirty="0" err="1"/>
              <a:t>представлявал</a:t>
            </a:r>
            <a:r>
              <a:rPr lang="ru-RU" dirty="0"/>
              <a:t> </a:t>
            </a:r>
            <a:r>
              <a:rPr lang="ru-RU" dirty="0" err="1"/>
              <a:t>правоъгълна</a:t>
            </a:r>
            <a:r>
              <a:rPr lang="ru-RU" dirty="0"/>
              <a:t> </a:t>
            </a:r>
            <a:r>
              <a:rPr lang="ru-RU" dirty="0" err="1"/>
              <a:t>кула</a:t>
            </a:r>
            <a:r>
              <a:rPr lang="ru-RU" dirty="0"/>
              <a:t> с </a:t>
            </a:r>
            <a:r>
              <a:rPr lang="ru-RU" dirty="0" err="1">
                <a:hlinkClick r:id="rId7" tooltip="Квадрат"/>
              </a:rPr>
              <a:t>квадратна</a:t>
            </a:r>
            <a:r>
              <a:rPr lang="ru-RU" dirty="0"/>
              <a:t> основа </a:t>
            </a:r>
            <a:r>
              <a:rPr lang="ru-RU" dirty="0" err="1"/>
              <a:t>със</a:t>
            </a:r>
            <a:r>
              <a:rPr lang="ru-RU" dirty="0"/>
              <a:t> страна 30 m и с </a:t>
            </a:r>
            <a:r>
              <a:rPr lang="ru-RU" dirty="0" err="1"/>
              <a:t>височина</a:t>
            </a:r>
            <a:r>
              <a:rPr lang="ru-RU" dirty="0"/>
              <a:t> между 55 и 65 m. </a:t>
            </a:r>
            <a:r>
              <a:rPr lang="ru-RU" dirty="0" err="1"/>
              <a:t>Четирите</a:t>
            </a:r>
            <a:r>
              <a:rPr lang="ru-RU" dirty="0"/>
              <a:t> ѝ </a:t>
            </a:r>
            <a:r>
              <a:rPr lang="ru-RU" dirty="0" err="1"/>
              <a:t>стени</a:t>
            </a:r>
            <a:r>
              <a:rPr lang="ru-RU" dirty="0"/>
              <a:t> били </a:t>
            </a:r>
            <a:r>
              <a:rPr lang="ru-RU" dirty="0" err="1"/>
              <a:t>обърнати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четирите</a:t>
            </a:r>
            <a:r>
              <a:rPr lang="ru-RU" dirty="0"/>
              <a:t> </a:t>
            </a:r>
            <a:r>
              <a:rPr lang="ru-RU" dirty="0" err="1"/>
              <a:t>посоки</a:t>
            </a:r>
            <a:r>
              <a:rPr lang="ru-RU" dirty="0"/>
              <a:t> на света. </a:t>
            </a:r>
            <a:r>
              <a:rPr lang="ru-RU" dirty="0" err="1"/>
              <a:t>Следва</a:t>
            </a:r>
            <a:r>
              <a:rPr lang="ru-RU" dirty="0"/>
              <a:t> </a:t>
            </a:r>
            <a:r>
              <a:rPr lang="ru-RU" dirty="0" err="1"/>
              <a:t>вторият</a:t>
            </a:r>
            <a:r>
              <a:rPr lang="ru-RU" dirty="0"/>
              <a:t> </a:t>
            </a:r>
            <a:r>
              <a:rPr lang="ru-RU" dirty="0" err="1"/>
              <a:t>етаж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е бил с </a:t>
            </a:r>
            <a:r>
              <a:rPr lang="ru-RU" dirty="0" err="1"/>
              <a:t>осмоъгълна</a:t>
            </a:r>
            <a:r>
              <a:rPr lang="ru-RU" dirty="0"/>
              <a:t> форма, по </a:t>
            </a:r>
            <a:r>
              <a:rPr lang="ru-RU" dirty="0" err="1"/>
              <a:t>направленията</a:t>
            </a:r>
            <a:r>
              <a:rPr lang="ru-RU" dirty="0"/>
              <a:t> на </a:t>
            </a:r>
            <a:r>
              <a:rPr lang="ru-RU" dirty="0" err="1"/>
              <a:t>осемте</a:t>
            </a:r>
            <a:r>
              <a:rPr lang="ru-RU" dirty="0"/>
              <a:t> </a:t>
            </a:r>
            <a:r>
              <a:rPr lang="ru-RU" dirty="0" err="1"/>
              <a:t>главни</a:t>
            </a:r>
            <a:r>
              <a:rPr lang="ru-RU" dirty="0"/>
              <a:t> </a:t>
            </a:r>
            <a:r>
              <a:rPr lang="ru-RU" dirty="0" err="1"/>
              <a:t>вятъра</a:t>
            </a:r>
            <a:r>
              <a:rPr lang="ru-RU" dirty="0"/>
              <a:t>. </a:t>
            </a:r>
            <a:r>
              <a:rPr lang="ru-RU" dirty="0" err="1"/>
              <a:t>Неговата</a:t>
            </a:r>
            <a:r>
              <a:rPr lang="ru-RU" dirty="0"/>
              <a:t> </a:t>
            </a:r>
            <a:r>
              <a:rPr lang="ru-RU" dirty="0" err="1"/>
              <a:t>височина</a:t>
            </a:r>
            <a:r>
              <a:rPr lang="ru-RU" dirty="0"/>
              <a:t> била около 40 m. Най-</a:t>
            </a:r>
            <a:r>
              <a:rPr lang="ru-RU" dirty="0" err="1"/>
              <a:t>горният</a:t>
            </a:r>
            <a:r>
              <a:rPr lang="ru-RU" dirty="0"/>
              <a:t> </a:t>
            </a:r>
            <a:r>
              <a:rPr lang="ru-RU" dirty="0" err="1"/>
              <a:t>етаж</a:t>
            </a:r>
            <a:r>
              <a:rPr lang="ru-RU" dirty="0"/>
              <a:t>, висок 8 m, бил под формата на </a:t>
            </a:r>
            <a:r>
              <a:rPr lang="ru-RU" dirty="0" err="1"/>
              <a:t>цилиндрична</a:t>
            </a:r>
            <a:r>
              <a:rPr lang="ru-RU" dirty="0"/>
              <a:t> </a:t>
            </a:r>
            <a:r>
              <a:rPr lang="ru-RU" dirty="0" err="1"/>
              <a:t>колонада</a:t>
            </a:r>
            <a:r>
              <a:rPr lang="ru-RU" dirty="0"/>
              <a:t> – 8 колони </a:t>
            </a:r>
            <a:r>
              <a:rPr lang="ru-RU" dirty="0" err="1"/>
              <a:t>носели</a:t>
            </a:r>
            <a:r>
              <a:rPr lang="ru-RU" dirty="0"/>
              <a:t> купол, увенчан с 8-метрова </a:t>
            </a:r>
            <a:r>
              <a:rPr lang="ru-RU" dirty="0" err="1"/>
              <a:t>бронзова</a:t>
            </a:r>
            <a:r>
              <a:rPr lang="ru-RU" dirty="0"/>
              <a:t> статуя на повелителя на </a:t>
            </a:r>
            <a:r>
              <a:rPr lang="ru-RU" dirty="0" err="1"/>
              <a:t>моретата</a:t>
            </a:r>
            <a:r>
              <a:rPr lang="ru-RU" dirty="0"/>
              <a:t> </a:t>
            </a:r>
            <a:r>
              <a:rPr lang="ru-RU" dirty="0">
                <a:hlinkClick r:id="rId8" tooltip="Посейдон"/>
              </a:rPr>
              <a:t>Посейдон</a:t>
            </a:r>
            <a:r>
              <a:rPr lang="ru-RU" dirty="0"/>
              <a:t> (или на Зевс по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източници</a:t>
            </a:r>
            <a:r>
              <a:rPr lang="ru-RU" dirty="0"/>
              <a:t>). В </a:t>
            </a:r>
            <a:r>
              <a:rPr lang="ru-RU" dirty="0" err="1"/>
              <a:t>горната</a:t>
            </a:r>
            <a:r>
              <a:rPr lang="ru-RU" dirty="0"/>
              <a:t> част на </a:t>
            </a:r>
            <a:r>
              <a:rPr lang="ru-RU" dirty="0" err="1"/>
              <a:t>етажа</a:t>
            </a:r>
            <a:r>
              <a:rPr lang="ru-RU" dirty="0"/>
              <a:t> </a:t>
            </a:r>
            <a:r>
              <a:rPr lang="ru-RU" dirty="0" err="1"/>
              <a:t>имало</a:t>
            </a:r>
            <a:r>
              <a:rPr lang="ru-RU" dirty="0"/>
              <a:t> </a:t>
            </a:r>
            <a:r>
              <a:rPr lang="ru-RU" dirty="0" err="1"/>
              <a:t>метално</a:t>
            </a:r>
            <a:r>
              <a:rPr lang="ru-RU" dirty="0"/>
              <a:t> </a:t>
            </a:r>
            <a:r>
              <a:rPr lang="ru-RU" dirty="0" err="1"/>
              <a:t>вдлъбнато</a:t>
            </a:r>
            <a:r>
              <a:rPr lang="ru-RU" dirty="0"/>
              <a:t> </a:t>
            </a:r>
            <a:r>
              <a:rPr lang="ru-RU" dirty="0" err="1"/>
              <a:t>огледало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денем </a:t>
            </a:r>
            <a:r>
              <a:rPr lang="ru-RU" dirty="0" err="1"/>
              <a:t>отразявало</a:t>
            </a:r>
            <a:r>
              <a:rPr lang="ru-RU" dirty="0"/>
              <a:t> </a:t>
            </a:r>
            <a:r>
              <a:rPr lang="ru-RU" dirty="0" err="1"/>
              <a:t>слънчевата</a:t>
            </a:r>
            <a:r>
              <a:rPr lang="ru-RU" dirty="0"/>
              <a:t> светлина, а </a:t>
            </a:r>
            <a:r>
              <a:rPr lang="ru-RU" dirty="0" err="1"/>
              <a:t>нощем</a:t>
            </a:r>
            <a:r>
              <a:rPr lang="ru-RU" dirty="0"/>
              <a:t> – </a:t>
            </a:r>
            <a:r>
              <a:rPr lang="ru-RU" dirty="0" err="1"/>
              <a:t>светлината</a:t>
            </a:r>
            <a:r>
              <a:rPr lang="ru-RU" dirty="0"/>
              <a:t> на </a:t>
            </a:r>
            <a:r>
              <a:rPr lang="ru-RU" dirty="0" err="1"/>
              <a:t>горящ</a:t>
            </a:r>
            <a:r>
              <a:rPr lang="ru-RU" dirty="0"/>
              <a:t> катран или масло.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9599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преди</a:t>
            </a:r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bg-BG" dirty="0" smtClean="0"/>
              <a:t>сега</a:t>
            </a:r>
            <a:endParaRPr lang="bg-BG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4704"/>
            <a:ext cx="3521075" cy="4431483"/>
          </a:xfrm>
        </p:spPr>
      </p:pic>
      <p:pic>
        <p:nvPicPr>
          <p:cNvPr id="8" name="Контейнер за съдържание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64704"/>
            <a:ext cx="3456384" cy="4608511"/>
          </a:xfrm>
        </p:spPr>
      </p:pic>
    </p:spTree>
    <p:extLst>
      <p:ext uri="{BB962C8B-B14F-4D97-AF65-F5344CB8AC3E}">
        <p14:creationId xmlns:p14="http://schemas.microsoft.com/office/powerpoint/2010/main" val="288414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История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След 2600 г. </a:t>
            </a:r>
            <a:r>
              <a:rPr lang="ru-RU" dirty="0" err="1"/>
              <a:t>пр.н.е</a:t>
            </a:r>
            <a:r>
              <a:rPr lang="ru-RU" dirty="0"/>
              <a:t>. в Египет били </a:t>
            </a:r>
            <a:r>
              <a:rPr lang="ru-RU" dirty="0" err="1"/>
              <a:t>построени</a:t>
            </a:r>
            <a:r>
              <a:rPr lang="ru-RU" dirty="0"/>
              <a:t> много </a:t>
            </a:r>
            <a:r>
              <a:rPr lang="ru-RU" dirty="0" err="1"/>
              <a:t>пирамиди</a:t>
            </a:r>
            <a:r>
              <a:rPr lang="ru-RU" dirty="0"/>
              <a:t>. В </a:t>
            </a:r>
            <a:r>
              <a:rPr lang="ru-RU" dirty="0" err="1"/>
              <a:t>строителството</a:t>
            </a:r>
            <a:r>
              <a:rPr lang="ru-RU" dirty="0"/>
              <a:t> им </a:t>
            </a:r>
            <a:r>
              <a:rPr lang="ru-RU" dirty="0" err="1"/>
              <a:t>участвали</a:t>
            </a:r>
            <a:r>
              <a:rPr lang="ru-RU" dirty="0"/>
              <a:t> </a:t>
            </a:r>
            <a:r>
              <a:rPr lang="ru-RU" dirty="0" err="1"/>
              <a:t>десетки</a:t>
            </a:r>
            <a:r>
              <a:rPr lang="ru-RU" dirty="0"/>
              <a:t> </a:t>
            </a:r>
            <a:r>
              <a:rPr lang="ru-RU" dirty="0" err="1"/>
              <a:t>хиляди</a:t>
            </a:r>
            <a:r>
              <a:rPr lang="ru-RU" dirty="0"/>
              <a:t> </a:t>
            </a:r>
            <a:r>
              <a:rPr lang="ru-RU" dirty="0" err="1"/>
              <a:t>работници</a:t>
            </a:r>
            <a:r>
              <a:rPr lang="ru-RU" dirty="0"/>
              <a:t>. </a:t>
            </a:r>
            <a:r>
              <a:rPr lang="ru-RU" dirty="0" err="1"/>
              <a:t>Огромните</a:t>
            </a:r>
            <a:r>
              <a:rPr lang="ru-RU" dirty="0"/>
              <a:t> им </a:t>
            </a:r>
            <a:r>
              <a:rPr lang="ru-RU" dirty="0" err="1"/>
              <a:t>размери</a:t>
            </a:r>
            <a:r>
              <a:rPr lang="ru-RU" dirty="0"/>
              <a:t> и </a:t>
            </a:r>
            <a:r>
              <a:rPr lang="ru-RU" dirty="0" err="1"/>
              <a:t>съотношението</a:t>
            </a:r>
            <a:r>
              <a:rPr lang="ru-RU" dirty="0"/>
              <a:t> между </a:t>
            </a:r>
            <a:r>
              <a:rPr lang="ru-RU" dirty="0" err="1"/>
              <a:t>отделните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навеждат</a:t>
            </a:r>
            <a:r>
              <a:rPr lang="ru-RU" dirty="0"/>
              <a:t> на </a:t>
            </a:r>
            <a:r>
              <a:rPr lang="ru-RU" dirty="0" err="1"/>
              <a:t>мисълта</a:t>
            </a:r>
            <a:r>
              <a:rPr lang="ru-RU" dirty="0"/>
              <a:t>, че те </a:t>
            </a:r>
            <a:r>
              <a:rPr lang="ru-RU" dirty="0" err="1"/>
              <a:t>са</a:t>
            </a:r>
            <a:r>
              <a:rPr lang="ru-RU" dirty="0"/>
              <a:t> били </a:t>
            </a:r>
            <a:r>
              <a:rPr lang="ru-RU" dirty="0" err="1"/>
              <a:t>съобразявани</a:t>
            </a:r>
            <a:r>
              <a:rPr lang="ru-RU" dirty="0"/>
              <a:t> с </a:t>
            </a:r>
            <a:r>
              <a:rPr lang="ru-RU" dirty="0" err="1"/>
              <a:t>математическите</a:t>
            </a:r>
            <a:r>
              <a:rPr lang="ru-RU" dirty="0"/>
              <a:t> и </a:t>
            </a:r>
            <a:r>
              <a:rPr lang="ru-RU" dirty="0" err="1"/>
              <a:t>астрономическите</a:t>
            </a:r>
            <a:r>
              <a:rPr lang="ru-RU" dirty="0"/>
              <a:t> познания на </a:t>
            </a:r>
            <a:r>
              <a:rPr lang="ru-RU" dirty="0" err="1"/>
              <a:t>египтяните</a:t>
            </a:r>
            <a:r>
              <a:rPr lang="ru-RU" dirty="0"/>
              <a:t>. </a:t>
            </a:r>
            <a:r>
              <a:rPr lang="ru-RU" dirty="0" err="1"/>
              <a:t>Пирамидите</a:t>
            </a:r>
            <a:r>
              <a:rPr lang="ru-RU" dirty="0"/>
              <a:t> били </a:t>
            </a:r>
            <a:r>
              <a:rPr lang="ru-RU" dirty="0" err="1"/>
              <a:t>свидетелство</a:t>
            </a:r>
            <a:r>
              <a:rPr lang="ru-RU" dirty="0"/>
              <a:t> за </a:t>
            </a:r>
            <a:r>
              <a:rPr lang="ru-RU" dirty="0" err="1"/>
              <a:t>почитта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боговете</a:t>
            </a:r>
            <a:r>
              <a:rPr lang="ru-RU" dirty="0"/>
              <a:t>, но </a:t>
            </a:r>
            <a:r>
              <a:rPr lang="ru-RU" dirty="0" err="1"/>
              <a:t>същевременно</a:t>
            </a:r>
            <a:r>
              <a:rPr lang="ru-RU" dirty="0"/>
              <a:t> чрез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фараоните</a:t>
            </a:r>
            <a:r>
              <a:rPr lang="ru-RU" dirty="0"/>
              <a:t> </a:t>
            </a:r>
            <a:r>
              <a:rPr lang="ru-RU" dirty="0" err="1"/>
              <a:t>оставяли</a:t>
            </a:r>
            <a:r>
              <a:rPr lang="ru-RU" dirty="0"/>
              <a:t> в </a:t>
            </a:r>
            <a:r>
              <a:rPr lang="ru-RU" dirty="0" err="1"/>
              <a:t>историята</a:t>
            </a:r>
            <a:r>
              <a:rPr lang="ru-RU" dirty="0"/>
              <a:t> </a:t>
            </a:r>
            <a:r>
              <a:rPr lang="ru-RU" dirty="0" err="1"/>
              <a:t>траен</a:t>
            </a:r>
            <a:r>
              <a:rPr lang="ru-RU" dirty="0"/>
              <a:t> знак за </a:t>
            </a:r>
            <a:r>
              <a:rPr lang="ru-RU" dirty="0" err="1"/>
              <a:t>своето</a:t>
            </a:r>
            <a:r>
              <a:rPr lang="ru-RU" dirty="0"/>
              <a:t> </a:t>
            </a:r>
            <a:r>
              <a:rPr lang="ru-RU" dirty="0" err="1"/>
              <a:t>съществуване</a:t>
            </a:r>
            <a:r>
              <a:rPr lang="ru-RU" dirty="0"/>
              <a:t> и </a:t>
            </a:r>
            <a:r>
              <a:rPr lang="ru-RU" dirty="0" err="1"/>
              <a:t>могъщество</a:t>
            </a:r>
            <a:r>
              <a:rPr lang="ru-RU" dirty="0"/>
              <a:t>.</a:t>
            </a:r>
          </a:p>
          <a:p>
            <a:r>
              <a:rPr lang="ru-RU" dirty="0"/>
              <a:t>Най-</a:t>
            </a:r>
            <a:r>
              <a:rPr lang="ru-RU" dirty="0" err="1"/>
              <a:t>известни</a:t>
            </a:r>
            <a:r>
              <a:rPr lang="ru-RU" dirty="0"/>
              <a:t> от </a:t>
            </a:r>
            <a:r>
              <a:rPr lang="ru-RU" dirty="0" err="1"/>
              <a:t>египетските</a:t>
            </a:r>
            <a:r>
              <a:rPr lang="ru-RU" dirty="0"/>
              <a:t> </a:t>
            </a:r>
            <a:r>
              <a:rPr lang="ru-RU" dirty="0" err="1"/>
              <a:t>пирамиди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трите </a:t>
            </a:r>
            <a:r>
              <a:rPr lang="ru-RU" dirty="0" err="1"/>
              <a:t>пирамиди</a:t>
            </a:r>
            <a:r>
              <a:rPr lang="ru-RU" dirty="0"/>
              <a:t> на Хеопс, </a:t>
            </a:r>
            <a:r>
              <a:rPr lang="ru-RU" dirty="0" err="1"/>
              <a:t>Хефрен</a:t>
            </a:r>
            <a:r>
              <a:rPr lang="ru-RU" dirty="0"/>
              <a:t> и </a:t>
            </a:r>
            <a:r>
              <a:rPr lang="ru-RU" dirty="0" err="1"/>
              <a:t>Микерин</a:t>
            </a:r>
            <a:r>
              <a:rPr lang="ru-RU" dirty="0"/>
              <a:t>. Те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разположени</a:t>
            </a:r>
            <a:r>
              <a:rPr lang="ru-RU" dirty="0"/>
              <a:t> в права линия. </a:t>
            </a:r>
            <a:r>
              <a:rPr lang="ru-RU" dirty="0" err="1"/>
              <a:t>Архитект</a:t>
            </a:r>
            <a:r>
              <a:rPr lang="ru-RU" dirty="0"/>
              <a:t> и </a:t>
            </a:r>
            <a:r>
              <a:rPr lang="ru-RU" dirty="0" err="1"/>
              <a:t>главен</a:t>
            </a:r>
            <a:r>
              <a:rPr lang="ru-RU" dirty="0"/>
              <a:t> </a:t>
            </a:r>
            <a:r>
              <a:rPr lang="ru-RU" dirty="0" err="1"/>
              <a:t>надзирател</a:t>
            </a:r>
            <a:r>
              <a:rPr lang="ru-RU" dirty="0"/>
              <a:t> на </a:t>
            </a:r>
            <a:r>
              <a:rPr lang="ru-RU" dirty="0" err="1"/>
              <a:t>строежа</a:t>
            </a:r>
            <a:r>
              <a:rPr lang="ru-RU" dirty="0"/>
              <a:t> е </a:t>
            </a:r>
            <a:r>
              <a:rPr lang="ru-RU" dirty="0" err="1"/>
              <a:t>Хемон</a:t>
            </a:r>
            <a:r>
              <a:rPr lang="ru-RU" dirty="0"/>
              <a:t>, </a:t>
            </a:r>
            <a:r>
              <a:rPr lang="ru-RU" dirty="0" err="1"/>
              <a:t>роднина</a:t>
            </a:r>
            <a:r>
              <a:rPr lang="ru-RU" dirty="0"/>
              <a:t> на </a:t>
            </a:r>
            <a:r>
              <a:rPr lang="ru-RU" dirty="0" err="1"/>
              <a:t>Хуфу</a:t>
            </a:r>
            <a:r>
              <a:rPr lang="ru-RU" dirty="0"/>
              <a:t>. </a:t>
            </a:r>
            <a:r>
              <a:rPr lang="ru-RU" dirty="0" err="1"/>
              <a:t>Пирамидите</a:t>
            </a:r>
            <a:r>
              <a:rPr lang="ru-RU" dirty="0"/>
              <a:t> се </a:t>
            </a:r>
            <a:r>
              <a:rPr lang="ru-RU" dirty="0" err="1"/>
              <a:t>намират</a:t>
            </a:r>
            <a:r>
              <a:rPr lang="ru-RU" dirty="0"/>
              <a:t> на </a:t>
            </a:r>
            <a:r>
              <a:rPr lang="ru-RU" dirty="0" err="1"/>
              <a:t>западния</a:t>
            </a:r>
            <a:r>
              <a:rPr lang="ru-RU" dirty="0"/>
              <a:t> </a:t>
            </a:r>
            <a:r>
              <a:rPr lang="ru-RU" dirty="0" err="1"/>
              <a:t>бряг</a:t>
            </a:r>
            <a:r>
              <a:rPr lang="ru-RU" dirty="0"/>
              <a:t> на Нил, в </a:t>
            </a:r>
            <a:r>
              <a:rPr lang="ru-RU" dirty="0" err="1"/>
              <a:t>Мемфиския</a:t>
            </a:r>
            <a:r>
              <a:rPr lang="ru-RU" dirty="0"/>
              <a:t> </a:t>
            </a:r>
            <a:r>
              <a:rPr lang="ru-RU" dirty="0" err="1"/>
              <a:t>некропол</a:t>
            </a:r>
            <a:r>
              <a:rPr lang="ru-RU" dirty="0"/>
              <a:t>. </a:t>
            </a:r>
            <a:r>
              <a:rPr lang="ru-RU" dirty="0" err="1"/>
              <a:t>Древните</a:t>
            </a:r>
            <a:r>
              <a:rPr lang="ru-RU" dirty="0"/>
              <a:t> </a:t>
            </a:r>
            <a:r>
              <a:rPr lang="ru-RU" dirty="0" err="1"/>
              <a:t>египтяни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вярвали</a:t>
            </a:r>
            <a:r>
              <a:rPr lang="ru-RU" dirty="0"/>
              <a:t>, че </a:t>
            </a:r>
            <a:r>
              <a:rPr lang="ru-RU" dirty="0" err="1"/>
              <a:t>това</a:t>
            </a:r>
            <a:r>
              <a:rPr lang="ru-RU" dirty="0"/>
              <a:t> е </a:t>
            </a:r>
            <a:r>
              <a:rPr lang="ru-RU" dirty="0" err="1"/>
              <a:t>земята</a:t>
            </a:r>
            <a:r>
              <a:rPr lang="ru-RU" dirty="0"/>
              <a:t> на </a:t>
            </a:r>
            <a:r>
              <a:rPr lang="ru-RU" dirty="0" err="1"/>
              <a:t>смъртта</a:t>
            </a:r>
            <a:r>
              <a:rPr lang="ru-RU" dirty="0"/>
              <a:t>, </a:t>
            </a:r>
            <a:r>
              <a:rPr lang="ru-RU" dirty="0" err="1"/>
              <a:t>защото</a:t>
            </a:r>
            <a:r>
              <a:rPr lang="ru-RU" dirty="0"/>
              <a:t> на запад </a:t>
            </a:r>
            <a:r>
              <a:rPr lang="ru-RU" dirty="0" err="1"/>
              <a:t>залязва</a:t>
            </a:r>
            <a:r>
              <a:rPr lang="ru-RU" dirty="0"/>
              <a:t> </a:t>
            </a:r>
            <a:r>
              <a:rPr lang="ru-RU" dirty="0" err="1"/>
              <a:t>Слънцето</a:t>
            </a:r>
            <a:r>
              <a:rPr lang="ru-RU" dirty="0"/>
              <a:t>. </a:t>
            </a:r>
            <a:r>
              <a:rPr lang="ru-RU" dirty="0" err="1"/>
              <a:t>Техните</a:t>
            </a:r>
            <a:r>
              <a:rPr lang="ru-RU" dirty="0"/>
              <a:t> </a:t>
            </a:r>
            <a:r>
              <a:rPr lang="ru-RU" dirty="0" err="1"/>
              <a:t>домове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се </a:t>
            </a:r>
            <a:r>
              <a:rPr lang="ru-RU" dirty="0" err="1"/>
              <a:t>издигали</a:t>
            </a:r>
            <a:r>
              <a:rPr lang="ru-RU" dirty="0"/>
              <a:t> на </a:t>
            </a:r>
            <a:r>
              <a:rPr lang="ru-RU" dirty="0" err="1"/>
              <a:t>източния</a:t>
            </a:r>
            <a:r>
              <a:rPr lang="ru-RU" dirty="0"/>
              <a:t> </a:t>
            </a:r>
            <a:r>
              <a:rPr lang="ru-RU" dirty="0" err="1"/>
              <a:t>бряг</a:t>
            </a:r>
            <a:r>
              <a:rPr lang="ru-RU" dirty="0"/>
              <a:t> на </a:t>
            </a:r>
            <a:r>
              <a:rPr lang="ru-RU" dirty="0" err="1"/>
              <a:t>реката</a:t>
            </a:r>
            <a:r>
              <a:rPr lang="ru-RU" dirty="0"/>
              <a:t>.</a:t>
            </a:r>
          </a:p>
          <a:p>
            <a:r>
              <a:rPr lang="ru-RU" dirty="0"/>
              <a:t>Най-</a:t>
            </a:r>
            <a:r>
              <a:rPr lang="ru-RU" dirty="0" err="1"/>
              <a:t>голяма</a:t>
            </a:r>
            <a:r>
              <a:rPr lang="ru-RU" dirty="0"/>
              <a:t> е </a:t>
            </a:r>
            <a:r>
              <a:rPr lang="ru-RU" dirty="0" err="1">
                <a:hlinkClick r:id="rId2" tooltip="Хеопсова пирамида"/>
              </a:rPr>
              <a:t>пирамидата</a:t>
            </a:r>
            <a:r>
              <a:rPr lang="ru-RU" dirty="0">
                <a:hlinkClick r:id="rId2" tooltip="Хеопсова пирамида"/>
              </a:rPr>
              <a:t> на Хеопс</a:t>
            </a:r>
            <a:r>
              <a:rPr lang="ru-RU" dirty="0"/>
              <a:t> (с </a:t>
            </a:r>
            <a:r>
              <a:rPr lang="ru-RU" dirty="0" err="1"/>
              <a:t>височина</a:t>
            </a:r>
            <a:r>
              <a:rPr lang="ru-RU" dirty="0"/>
              <a:t> 147 m и </a:t>
            </a:r>
            <a:r>
              <a:rPr lang="ru-RU" dirty="0" err="1"/>
              <a:t>дължина</a:t>
            </a:r>
            <a:r>
              <a:rPr lang="ru-RU" dirty="0"/>
              <a:t> на всяка от </a:t>
            </a:r>
            <a:r>
              <a:rPr lang="ru-RU" dirty="0" err="1"/>
              <a:t>четирите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 230,4 m), </a:t>
            </a:r>
            <a:r>
              <a:rPr lang="ru-RU" dirty="0" err="1"/>
              <a:t>която</a:t>
            </a:r>
            <a:r>
              <a:rPr lang="ru-RU" dirty="0"/>
              <a:t> е почти </a:t>
            </a:r>
            <a:r>
              <a:rPr lang="ru-RU" dirty="0" err="1"/>
              <a:t>изцяло</a:t>
            </a:r>
            <a:r>
              <a:rPr lang="ru-RU" dirty="0"/>
              <a:t> </a:t>
            </a:r>
            <a:r>
              <a:rPr lang="ru-RU" dirty="0" err="1"/>
              <a:t>запазена</a:t>
            </a:r>
            <a:r>
              <a:rPr lang="ru-RU" dirty="0"/>
              <a:t>. </a:t>
            </a:r>
            <a:r>
              <a:rPr lang="ru-RU" dirty="0" err="1"/>
              <a:t>Липсват</a:t>
            </a:r>
            <a:r>
              <a:rPr lang="ru-RU" dirty="0"/>
              <a:t> </a:t>
            </a:r>
            <a:r>
              <a:rPr lang="ru-RU" dirty="0" err="1"/>
              <a:t>мраморната</a:t>
            </a:r>
            <a:r>
              <a:rPr lang="ru-RU" dirty="0"/>
              <a:t> облицовка и </a:t>
            </a:r>
            <a:r>
              <a:rPr lang="ru-RU" dirty="0" err="1"/>
              <a:t>върхът</a:t>
            </a:r>
            <a:r>
              <a:rPr lang="ru-RU" dirty="0"/>
              <a:t> ѝ. </a:t>
            </a:r>
            <a:r>
              <a:rPr lang="ru-RU" dirty="0" err="1"/>
              <a:t>Външната</a:t>
            </a:r>
            <a:r>
              <a:rPr lang="ru-RU" dirty="0"/>
              <a:t> облицовка на </a:t>
            </a:r>
            <a:r>
              <a:rPr lang="ru-RU" dirty="0" err="1"/>
              <a:t>пирамидата</a:t>
            </a:r>
            <a:r>
              <a:rPr lang="ru-RU" dirty="0"/>
              <a:t> е </a:t>
            </a:r>
            <a:r>
              <a:rPr lang="ru-RU" dirty="0" err="1"/>
              <a:t>открадната</a:t>
            </a:r>
            <a:r>
              <a:rPr lang="ru-RU" dirty="0"/>
              <a:t> и вероятно </a:t>
            </a:r>
            <a:r>
              <a:rPr lang="ru-RU" dirty="0" err="1"/>
              <a:t>използвана</a:t>
            </a:r>
            <a:r>
              <a:rPr lang="ru-RU" dirty="0"/>
              <a:t> в </a:t>
            </a:r>
            <a:r>
              <a:rPr lang="ru-RU" dirty="0" err="1"/>
              <a:t>строежи</a:t>
            </a:r>
            <a:r>
              <a:rPr lang="ru-RU" dirty="0"/>
              <a:t> в </a:t>
            </a:r>
            <a:r>
              <a:rPr lang="ru-RU" dirty="0" err="1"/>
              <a:t>Кайро</a:t>
            </a:r>
            <a:r>
              <a:rPr lang="ru-RU" dirty="0"/>
              <a:t>. </a:t>
            </a:r>
            <a:r>
              <a:rPr lang="ru-RU" dirty="0" err="1"/>
              <a:t>Пирамидата</a:t>
            </a:r>
            <a:r>
              <a:rPr lang="ru-RU" dirty="0"/>
              <a:t> на </a:t>
            </a:r>
            <a:r>
              <a:rPr lang="ru-RU" dirty="0" err="1"/>
              <a:t>Хефрен</a:t>
            </a:r>
            <a:r>
              <a:rPr lang="ru-RU" dirty="0"/>
              <a:t> е </a:t>
            </a:r>
            <a:r>
              <a:rPr lang="ru-RU" dirty="0" err="1"/>
              <a:t>по-малка</a:t>
            </a:r>
            <a:r>
              <a:rPr lang="ru-RU" dirty="0"/>
              <a:t>, а </a:t>
            </a:r>
            <a:r>
              <a:rPr lang="ru-RU" dirty="0" err="1"/>
              <a:t>тази</a:t>
            </a:r>
            <a:r>
              <a:rPr lang="ru-RU" dirty="0"/>
              <a:t> на </a:t>
            </a:r>
            <a:r>
              <a:rPr lang="ru-RU" dirty="0" err="1">
                <a:hlinkClick r:id="rId3" tooltip="Пирамида на Микерин"/>
              </a:rPr>
              <a:t>Микерин</a:t>
            </a:r>
            <a:r>
              <a:rPr lang="ru-RU" dirty="0">
                <a:hlinkClick r:id="rId3" tooltip="Пирамида на Микерин"/>
              </a:rPr>
              <a:t> </a:t>
            </a:r>
            <a:r>
              <a:rPr lang="ru-RU" dirty="0" err="1">
                <a:hlinkClick r:id="rId3" tooltip="Пирамида на Микерин"/>
              </a:rPr>
              <a:t>Менкаур</a:t>
            </a:r>
            <a:r>
              <a:rPr lang="ru-RU" dirty="0"/>
              <a:t> е </a:t>
            </a:r>
            <a:r>
              <a:rPr lang="ru-RU" dirty="0" err="1"/>
              <a:t>съвсем</a:t>
            </a:r>
            <a:r>
              <a:rPr lang="ru-RU" dirty="0"/>
              <a:t> скромна. От трите </a:t>
            </a:r>
            <a:r>
              <a:rPr lang="ru-RU" dirty="0" err="1"/>
              <a:t>пирамиди</a:t>
            </a:r>
            <a:r>
              <a:rPr lang="ru-RU" dirty="0"/>
              <a:t> само </a:t>
            </a:r>
            <a:r>
              <a:rPr lang="ru-RU" dirty="0" err="1"/>
              <a:t>тази</a:t>
            </a:r>
            <a:r>
              <a:rPr lang="ru-RU" dirty="0"/>
              <a:t> на </a:t>
            </a:r>
            <a:r>
              <a:rPr lang="ru-RU" dirty="0" err="1"/>
              <a:t>Хефрен</a:t>
            </a:r>
            <a:r>
              <a:rPr lang="ru-RU" dirty="0"/>
              <a:t> все още </a:t>
            </a:r>
            <a:r>
              <a:rPr lang="ru-RU" dirty="0" err="1"/>
              <a:t>има</a:t>
            </a:r>
            <a:r>
              <a:rPr lang="ru-RU" dirty="0"/>
              <a:t> частично </a:t>
            </a:r>
            <a:r>
              <a:rPr lang="ru-RU" dirty="0" err="1"/>
              <a:t>запазена</a:t>
            </a:r>
            <a:r>
              <a:rPr lang="ru-RU" dirty="0"/>
              <a:t> </a:t>
            </a:r>
            <a:r>
              <a:rPr lang="ru-RU" dirty="0" err="1"/>
              <a:t>оригинална</a:t>
            </a:r>
            <a:r>
              <a:rPr lang="ru-RU" dirty="0"/>
              <a:t> </a:t>
            </a:r>
            <a:r>
              <a:rPr lang="ru-RU" dirty="0" err="1"/>
              <a:t>мраморна</a:t>
            </a:r>
            <a:r>
              <a:rPr lang="ru-RU" dirty="0"/>
              <a:t> облицовка. </a:t>
            </a:r>
            <a:r>
              <a:rPr lang="ru-RU" dirty="0" err="1"/>
              <a:t>Пирамидите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построени</a:t>
            </a:r>
            <a:r>
              <a:rPr lang="ru-RU" dirty="0"/>
              <a:t> от </a:t>
            </a:r>
            <a:r>
              <a:rPr lang="ru-RU" dirty="0" err="1"/>
              <a:t>големи</a:t>
            </a:r>
            <a:r>
              <a:rPr lang="ru-RU" dirty="0"/>
              <a:t> </a:t>
            </a:r>
            <a:r>
              <a:rPr lang="ru-RU" dirty="0" err="1"/>
              <a:t>каменни</a:t>
            </a:r>
            <a:r>
              <a:rPr lang="ru-RU" dirty="0"/>
              <a:t> </a:t>
            </a:r>
            <a:r>
              <a:rPr lang="ru-RU" dirty="0" err="1"/>
              <a:t>блокове</a:t>
            </a:r>
            <a:r>
              <a:rPr lang="ru-RU" dirty="0"/>
              <a:t>, </a:t>
            </a:r>
            <a:r>
              <a:rPr lang="ru-RU" dirty="0" err="1"/>
              <a:t>тежащи</a:t>
            </a:r>
            <a:r>
              <a:rPr lang="ru-RU" dirty="0"/>
              <a:t> </a:t>
            </a:r>
            <a:r>
              <a:rPr lang="ru-RU" dirty="0" err="1"/>
              <a:t>средно</a:t>
            </a:r>
            <a:r>
              <a:rPr lang="ru-RU" dirty="0"/>
              <a:t> около 2 тона. </a:t>
            </a:r>
            <a:r>
              <a:rPr lang="ru-RU" dirty="0" err="1"/>
              <a:t>Счита</a:t>
            </a:r>
            <a:r>
              <a:rPr lang="ru-RU" dirty="0"/>
              <a:t> се, че </a:t>
            </a:r>
            <a:r>
              <a:rPr lang="ru-RU" dirty="0" err="1"/>
              <a:t>Хеопсовата</a:t>
            </a:r>
            <a:r>
              <a:rPr lang="ru-RU" dirty="0"/>
              <a:t> пирамида е била построена за 20 </a:t>
            </a:r>
            <a:r>
              <a:rPr lang="ru-RU" dirty="0" err="1"/>
              <a:t>години</a:t>
            </a:r>
            <a:r>
              <a:rPr lang="ru-RU" dirty="0"/>
              <a:t> и </a:t>
            </a:r>
            <a:r>
              <a:rPr lang="ru-RU" dirty="0" err="1"/>
              <a:t>строежът</a:t>
            </a:r>
            <a:r>
              <a:rPr lang="ru-RU" dirty="0"/>
              <a:t> ѝ е </a:t>
            </a:r>
            <a:r>
              <a:rPr lang="ru-RU" dirty="0" err="1"/>
              <a:t>завършен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2580 г. пр. Хр.</a:t>
            </a:r>
          </a:p>
          <a:p>
            <a:r>
              <a:rPr lang="ru-RU" dirty="0" err="1"/>
              <a:t>Султанът</a:t>
            </a:r>
            <a:r>
              <a:rPr lang="ru-RU" dirty="0"/>
              <a:t> Ал </a:t>
            </a:r>
            <a:r>
              <a:rPr lang="ru-RU" dirty="0" err="1"/>
              <a:t>Азис</a:t>
            </a:r>
            <a:r>
              <a:rPr lang="ru-RU" dirty="0"/>
              <a:t> Осман (1171 – 1198) решил да </a:t>
            </a:r>
            <a:r>
              <a:rPr lang="ru-RU" dirty="0" err="1"/>
              <a:t>събори</a:t>
            </a:r>
            <a:r>
              <a:rPr lang="ru-RU" dirty="0"/>
              <a:t> </a:t>
            </a:r>
            <a:r>
              <a:rPr lang="ru-RU" dirty="0" err="1"/>
              <a:t>пирамидите</a:t>
            </a:r>
            <a:r>
              <a:rPr lang="ru-RU" dirty="0"/>
              <a:t> в Гиза. Той </a:t>
            </a:r>
            <a:r>
              <a:rPr lang="ru-RU" dirty="0" err="1"/>
              <a:t>започнал</a:t>
            </a:r>
            <a:r>
              <a:rPr lang="ru-RU" dirty="0"/>
              <a:t> с </a:t>
            </a:r>
            <a:r>
              <a:rPr lang="ru-RU" dirty="0" err="1">
                <a:hlinkClick r:id="rId3" tooltip="Пирамида на Микерин"/>
              </a:rPr>
              <a:t>Микерин</a:t>
            </a:r>
            <a:r>
              <a:rPr lang="ru-RU" dirty="0">
                <a:hlinkClick r:id="rId3" tooltip="Пирамида на Микерин"/>
              </a:rPr>
              <a:t> </a:t>
            </a:r>
            <a:r>
              <a:rPr lang="ru-RU" dirty="0" err="1">
                <a:hlinkClick r:id="rId3" tooltip="Пирамида на Микерин"/>
              </a:rPr>
              <a:t>Менкаур</a:t>
            </a:r>
            <a:r>
              <a:rPr lang="ru-RU" dirty="0"/>
              <a:t>, но се отказал след 8 </a:t>
            </a:r>
            <a:r>
              <a:rPr lang="ru-RU" dirty="0" err="1"/>
              <a:t>месеца</a:t>
            </a:r>
            <a:r>
              <a:rPr lang="ru-RU" dirty="0"/>
              <a:t>, </a:t>
            </a:r>
            <a:r>
              <a:rPr lang="ru-RU" dirty="0" err="1"/>
              <a:t>тъй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задачата</a:t>
            </a:r>
            <a:r>
              <a:rPr lang="ru-RU" dirty="0"/>
              <a:t> била </a:t>
            </a:r>
            <a:r>
              <a:rPr lang="ru-RU" dirty="0" err="1"/>
              <a:t>непосилна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2988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1484784"/>
          </a:xfrm>
        </p:spPr>
        <p:txBody>
          <a:bodyPr/>
          <a:lstStyle/>
          <a:p>
            <a:r>
              <a:rPr lang="bg-BG" dirty="0" smtClean="0"/>
              <a:t>Построяването им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2"/>
          </p:nvPr>
        </p:nvSpPr>
        <p:spPr>
          <a:xfrm>
            <a:off x="5389098" y="1412776"/>
            <a:ext cx="3429000" cy="3791098"/>
          </a:xfrm>
        </p:spPr>
        <p:txBody>
          <a:bodyPr/>
          <a:lstStyle/>
          <a:p>
            <a:r>
              <a:rPr lang="ru-RU" dirty="0" err="1"/>
              <a:t>Първата</a:t>
            </a:r>
            <a:r>
              <a:rPr lang="ru-RU" dirty="0"/>
              <a:t> пирамида била построена от крал </a:t>
            </a:r>
            <a:r>
              <a:rPr lang="ru-RU" dirty="0" err="1"/>
              <a:t>Джосер</a:t>
            </a:r>
            <a:r>
              <a:rPr lang="ru-RU" dirty="0"/>
              <a:t> от </a:t>
            </a:r>
            <a:r>
              <a:rPr lang="ru-RU" dirty="0" err="1"/>
              <a:t>третата</a:t>
            </a:r>
            <a:r>
              <a:rPr lang="ru-RU" dirty="0"/>
              <a:t> </a:t>
            </a:r>
            <a:r>
              <a:rPr lang="ru-RU" dirty="0" err="1"/>
              <a:t>египетска</a:t>
            </a:r>
            <a:r>
              <a:rPr lang="ru-RU" dirty="0"/>
              <a:t> </a:t>
            </a:r>
            <a:r>
              <a:rPr lang="ru-RU" dirty="0" err="1"/>
              <a:t>династията</a:t>
            </a:r>
            <a:r>
              <a:rPr lang="ru-RU" dirty="0"/>
              <a:t>. </a:t>
            </a:r>
            <a:r>
              <a:rPr lang="ru-RU" dirty="0" err="1"/>
              <a:t>Неговият</a:t>
            </a:r>
            <a:r>
              <a:rPr lang="ru-RU" dirty="0"/>
              <a:t> </a:t>
            </a:r>
            <a:r>
              <a:rPr lang="ru-RU" dirty="0" err="1"/>
              <a:t>архитект</a:t>
            </a:r>
            <a:r>
              <a:rPr lang="ru-RU" dirty="0"/>
              <a:t> </a:t>
            </a:r>
            <a:r>
              <a:rPr lang="ru-RU" dirty="0" err="1"/>
              <a:t>Имохтеп</a:t>
            </a:r>
            <a:r>
              <a:rPr lang="ru-RU" dirty="0"/>
              <a:t> </a:t>
            </a:r>
            <a:r>
              <a:rPr lang="ru-RU" dirty="0" err="1"/>
              <a:t>създал</a:t>
            </a:r>
            <a:r>
              <a:rPr lang="ru-RU" dirty="0"/>
              <a:t> </a:t>
            </a:r>
            <a:r>
              <a:rPr lang="ru-RU" dirty="0" err="1"/>
              <a:t>стъпаловидна</a:t>
            </a:r>
            <a:r>
              <a:rPr lang="ru-RU" dirty="0"/>
              <a:t> пирамида посредством </a:t>
            </a:r>
            <a:r>
              <a:rPr lang="ru-RU" dirty="0" err="1"/>
              <a:t>събирането</a:t>
            </a:r>
            <a:r>
              <a:rPr lang="ru-RU" dirty="0"/>
              <a:t> на шест "</a:t>
            </a:r>
            <a:r>
              <a:rPr lang="ru-RU" dirty="0" err="1"/>
              <a:t>мастаби</a:t>
            </a:r>
            <a:r>
              <a:rPr lang="ru-RU" dirty="0"/>
              <a:t>"- </a:t>
            </a:r>
            <a:r>
              <a:rPr lang="ru-RU" dirty="0" err="1"/>
              <a:t>четириъгълни</a:t>
            </a:r>
            <a:r>
              <a:rPr lang="ru-RU" dirty="0"/>
              <a:t> </a:t>
            </a:r>
            <a:r>
              <a:rPr lang="ru-RU" dirty="0" err="1"/>
              <a:t>гробници</a:t>
            </a:r>
            <a:r>
              <a:rPr lang="ru-RU" dirty="0"/>
              <a:t>, в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по-рано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били </a:t>
            </a:r>
            <a:r>
              <a:rPr lang="ru-RU" dirty="0" err="1"/>
              <a:t>погребвани</a:t>
            </a:r>
            <a:r>
              <a:rPr lang="ru-RU" dirty="0"/>
              <a:t> </a:t>
            </a:r>
            <a:r>
              <a:rPr lang="ru-RU" dirty="0" err="1"/>
              <a:t>фараоните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най-</a:t>
            </a:r>
            <a:r>
              <a:rPr lang="ru-RU" dirty="0" err="1"/>
              <a:t>известните</a:t>
            </a:r>
            <a:r>
              <a:rPr lang="ru-RU" dirty="0"/>
              <a:t> </a:t>
            </a:r>
            <a:r>
              <a:rPr lang="ru-RU" dirty="0" err="1"/>
              <a:t>пирамиди</a:t>
            </a:r>
            <a:r>
              <a:rPr lang="ru-RU" dirty="0"/>
              <a:t> в Египет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пирамидите</a:t>
            </a:r>
            <a:r>
              <a:rPr lang="ru-RU" dirty="0"/>
              <a:t> в Гиза, от </a:t>
            </a:r>
            <a:r>
              <a:rPr lang="ru-RU" dirty="0" err="1"/>
              <a:t>които</a:t>
            </a:r>
            <a:r>
              <a:rPr lang="ru-RU" dirty="0"/>
              <a:t> най-популярна е </a:t>
            </a:r>
            <a:r>
              <a:rPr lang="ru-RU" dirty="0" err="1"/>
              <a:t>Великата</a:t>
            </a:r>
            <a:r>
              <a:rPr lang="ru-RU" dirty="0"/>
              <a:t> пирамида, </a:t>
            </a:r>
            <a:r>
              <a:rPr lang="ru-RU" dirty="0" err="1"/>
              <a:t>която</a:t>
            </a:r>
            <a:r>
              <a:rPr lang="ru-RU" dirty="0"/>
              <a:t> била </a:t>
            </a:r>
            <a:r>
              <a:rPr lang="ru-RU" dirty="0" err="1"/>
              <a:t>проектирана</a:t>
            </a:r>
            <a:r>
              <a:rPr lang="ru-RU" dirty="0"/>
              <a:t> за фараон Хеопс. </a:t>
            </a:r>
            <a:br>
              <a:rPr lang="ru-RU" dirty="0"/>
            </a:br>
            <a:r>
              <a:rPr lang="ru-RU" dirty="0" err="1"/>
              <a:t>Векове</a:t>
            </a:r>
            <a:r>
              <a:rPr lang="ru-RU" dirty="0"/>
              <a:t> </a:t>
            </a:r>
            <a:r>
              <a:rPr lang="ru-RU" dirty="0" err="1"/>
              <a:t>наред</a:t>
            </a:r>
            <a:r>
              <a:rPr lang="ru-RU" dirty="0"/>
              <a:t> </a:t>
            </a:r>
            <a:r>
              <a:rPr lang="ru-RU" dirty="0" err="1"/>
              <a:t>хората</a:t>
            </a:r>
            <a:r>
              <a:rPr lang="ru-RU" dirty="0"/>
              <a:t> не </a:t>
            </a:r>
            <a:r>
              <a:rPr lang="ru-RU" dirty="0" err="1"/>
              <a:t>са</a:t>
            </a:r>
            <a:r>
              <a:rPr lang="ru-RU" dirty="0"/>
              <a:t> спирали да се чудят как </a:t>
            </a:r>
            <a:r>
              <a:rPr lang="ru-RU" dirty="0" err="1"/>
              <a:t>са</a:t>
            </a:r>
            <a:r>
              <a:rPr lang="ru-RU" dirty="0"/>
              <a:t> били </a:t>
            </a:r>
            <a:r>
              <a:rPr lang="ru-RU" dirty="0" err="1"/>
              <a:t>построени</a:t>
            </a:r>
            <a:r>
              <a:rPr lang="ru-RU" dirty="0"/>
              <a:t> </a:t>
            </a:r>
            <a:r>
              <a:rPr lang="ru-RU" dirty="0" err="1"/>
              <a:t>пирамидите</a:t>
            </a:r>
            <a:r>
              <a:rPr lang="ru-RU" dirty="0"/>
              <a:t>. </a:t>
            </a:r>
            <a:r>
              <a:rPr lang="ru-RU" dirty="0" err="1"/>
              <a:t>Някои</a:t>
            </a:r>
            <a:r>
              <a:rPr lang="ru-RU" dirty="0"/>
              <a:t> </a:t>
            </a:r>
            <a:r>
              <a:rPr lang="ru-RU" dirty="0" err="1"/>
              <a:t>дори</a:t>
            </a:r>
            <a:r>
              <a:rPr lang="ru-RU" dirty="0"/>
              <a:t> 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изказвали</a:t>
            </a:r>
            <a:r>
              <a:rPr lang="ru-RU" dirty="0"/>
              <a:t> предположения, че </a:t>
            </a:r>
            <a:r>
              <a:rPr lang="ru-RU" dirty="0" err="1"/>
              <a:t>гигантските</a:t>
            </a:r>
            <a:r>
              <a:rPr lang="ru-RU" dirty="0"/>
              <a:t> </a:t>
            </a:r>
            <a:r>
              <a:rPr lang="ru-RU" dirty="0" err="1"/>
              <a:t>пирамиди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дело на </a:t>
            </a:r>
            <a:r>
              <a:rPr lang="ru-RU" dirty="0" err="1"/>
              <a:t>извънземни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r="17000"/>
          <a:stretch>
            <a:fillRect/>
          </a:stretch>
        </p:blipFill>
        <p:spPr>
          <a:xfrm>
            <a:off x="684213" y="981075"/>
            <a:ext cx="4205287" cy="4205288"/>
          </a:xfrm>
        </p:spPr>
      </p:pic>
    </p:spTree>
    <p:extLst>
      <p:ext uri="{BB962C8B-B14F-4D97-AF65-F5344CB8AC3E}">
        <p14:creationId xmlns:p14="http://schemas.microsoft.com/office/powerpoint/2010/main" val="179743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Висящи градина </a:t>
            </a:r>
            <a:r>
              <a:rPr lang="bg-BG" dirty="0" err="1" smtClean="0"/>
              <a:t>семирамида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err="1"/>
              <a:t>Висящите</a:t>
            </a:r>
            <a:r>
              <a:rPr lang="ru-RU" b="1" i="1" dirty="0"/>
              <a:t> </a:t>
            </a:r>
            <a:r>
              <a:rPr lang="ru-RU" b="1" i="1" dirty="0" err="1"/>
              <a:t>градини</a:t>
            </a:r>
            <a:r>
              <a:rPr lang="ru-RU" b="1" i="1" dirty="0"/>
              <a:t> на Семирамида</a:t>
            </a:r>
            <a:r>
              <a:rPr lang="ru-RU" dirty="0"/>
              <a:t>,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едно</a:t>
            </a:r>
            <a:r>
              <a:rPr lang="ru-RU" dirty="0"/>
              <a:t> от </a:t>
            </a:r>
            <a:r>
              <a:rPr lang="ru-RU" dirty="0" err="1">
                <a:hlinkClick r:id="rId2" tooltip="Седемте чудеса на света"/>
              </a:rPr>
              <a:t>Седемте</a:t>
            </a:r>
            <a:r>
              <a:rPr lang="ru-RU" dirty="0">
                <a:hlinkClick r:id="rId2" tooltip="Седемте чудеса на света"/>
              </a:rPr>
              <a:t> чудеса на света</a:t>
            </a:r>
            <a:r>
              <a:rPr lang="ru-RU" dirty="0"/>
              <a:t>. И до </a:t>
            </a:r>
            <a:r>
              <a:rPr lang="ru-RU" dirty="0" err="1"/>
              <a:t>ден</a:t>
            </a:r>
            <a:r>
              <a:rPr lang="ru-RU" dirty="0"/>
              <a:t> </a:t>
            </a:r>
            <a:r>
              <a:rPr lang="ru-RU" dirty="0" err="1"/>
              <a:t>днешен</a:t>
            </a:r>
            <a:r>
              <a:rPr lang="ru-RU" dirty="0"/>
              <a:t> не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открити</a:t>
            </a:r>
            <a:r>
              <a:rPr lang="ru-RU" dirty="0"/>
              <a:t>. Вероятно </a:t>
            </a:r>
            <a:r>
              <a:rPr lang="ru-RU" dirty="0" err="1"/>
              <a:t>са</a:t>
            </a:r>
            <a:r>
              <a:rPr lang="ru-RU" dirty="0"/>
              <a:t> били </a:t>
            </a:r>
            <a:r>
              <a:rPr lang="ru-RU" dirty="0" err="1"/>
              <a:t>построени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 </a:t>
            </a:r>
            <a:r>
              <a:rPr lang="ru-RU" dirty="0">
                <a:hlinkClick r:id="rId3" tooltip="Вавилон"/>
              </a:rPr>
              <a:t>Вавилон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се е </a:t>
            </a:r>
            <a:r>
              <a:rPr lang="ru-RU" dirty="0" err="1"/>
              <a:t>намирал</a:t>
            </a:r>
            <a:r>
              <a:rPr lang="ru-RU" dirty="0"/>
              <a:t> на </a:t>
            </a:r>
            <a:r>
              <a:rPr lang="ru-RU" dirty="0" err="1"/>
              <a:t>територията</a:t>
            </a:r>
            <a:r>
              <a:rPr lang="ru-RU" dirty="0"/>
              <a:t> на </a:t>
            </a:r>
            <a:r>
              <a:rPr lang="ru-RU" dirty="0" err="1"/>
              <a:t>днешен</a:t>
            </a:r>
            <a:r>
              <a:rPr lang="ru-RU" dirty="0"/>
              <a:t> </a:t>
            </a:r>
            <a:r>
              <a:rPr lang="ru-RU" dirty="0">
                <a:hlinkClick r:id="rId4" tooltip="Ирак"/>
              </a:rPr>
              <a:t>Ирак</a:t>
            </a:r>
            <a:r>
              <a:rPr lang="ru-RU" dirty="0"/>
              <a:t>.</a:t>
            </a:r>
          </a:p>
          <a:p>
            <a:r>
              <a:rPr lang="ru-RU" dirty="0" err="1"/>
              <a:t>Повечето</a:t>
            </a:r>
            <a:r>
              <a:rPr lang="ru-RU" dirty="0"/>
              <a:t> сведения сочат, че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построени</a:t>
            </a:r>
            <a:r>
              <a:rPr lang="ru-RU" dirty="0"/>
              <a:t> около </a:t>
            </a:r>
            <a:r>
              <a:rPr lang="ru-RU" dirty="0">
                <a:hlinkClick r:id="rId5" tooltip="575 пр. Хр. (страницата не съществува)"/>
              </a:rPr>
              <a:t>575 пр. Хр.</a:t>
            </a:r>
            <a:r>
              <a:rPr lang="ru-RU" dirty="0"/>
              <a:t> от </a:t>
            </a:r>
            <a:r>
              <a:rPr lang="ru-RU" dirty="0" err="1"/>
              <a:t>цар</a:t>
            </a:r>
            <a:r>
              <a:rPr lang="ru-RU" dirty="0"/>
              <a:t> </a:t>
            </a:r>
            <a:r>
              <a:rPr lang="ru-RU" dirty="0">
                <a:hlinkClick r:id="rId6" tooltip="Навуходоносор II"/>
              </a:rPr>
              <a:t>Навуходоносор II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управлява</a:t>
            </a:r>
            <a:r>
              <a:rPr lang="ru-RU" dirty="0"/>
              <a:t> града 43 </a:t>
            </a:r>
            <a:r>
              <a:rPr lang="ru-RU" dirty="0" err="1"/>
              <a:t>години</a:t>
            </a:r>
            <a:r>
              <a:rPr lang="ru-RU" dirty="0"/>
              <a:t>, </a:t>
            </a:r>
            <a:r>
              <a:rPr lang="ru-RU" dirty="0" err="1"/>
              <a:t>започвайки</a:t>
            </a:r>
            <a:r>
              <a:rPr lang="ru-RU" dirty="0"/>
              <a:t> от </a:t>
            </a:r>
            <a:r>
              <a:rPr lang="ru-RU" dirty="0">
                <a:hlinkClick r:id="rId7" tooltip="605 пр. Хр. (страницата не съществува)"/>
              </a:rPr>
              <a:t>605 пр. Хр.</a:t>
            </a:r>
            <a:r>
              <a:rPr lang="ru-RU" dirty="0"/>
              <a:t> Друга теория гласи, че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построени</a:t>
            </a:r>
            <a:r>
              <a:rPr lang="ru-RU" dirty="0"/>
              <a:t> от </a:t>
            </a:r>
            <a:r>
              <a:rPr lang="ru-RU" dirty="0" err="1"/>
              <a:t>асирийската</a:t>
            </a:r>
            <a:r>
              <a:rPr lang="ru-RU" dirty="0"/>
              <a:t> царица </a:t>
            </a:r>
            <a:r>
              <a:rPr lang="ru-RU" dirty="0">
                <a:hlinkClick r:id="rId8" tooltip="Семирамида"/>
              </a:rPr>
              <a:t>Семирамида</a:t>
            </a:r>
            <a:r>
              <a:rPr lang="ru-RU" dirty="0"/>
              <a:t>, по време на </a:t>
            </a:r>
            <a:r>
              <a:rPr lang="ru-RU" dirty="0" err="1"/>
              <a:t>петгодишното</a:t>
            </a:r>
            <a:r>
              <a:rPr lang="ru-RU" dirty="0"/>
              <a:t> ѝ управление (810 пр. Хр.) </a:t>
            </a:r>
            <a:r>
              <a:rPr lang="ru-RU" dirty="0" err="1"/>
              <a:t>Представляват</a:t>
            </a:r>
            <a:r>
              <a:rPr lang="ru-RU" dirty="0"/>
              <a:t> </a:t>
            </a:r>
            <a:r>
              <a:rPr lang="ru-RU" dirty="0" err="1"/>
              <a:t>терасирани</a:t>
            </a:r>
            <a:r>
              <a:rPr lang="ru-RU" dirty="0"/>
              <a:t> и </a:t>
            </a:r>
            <a:r>
              <a:rPr lang="ru-RU" dirty="0" err="1"/>
              <a:t>изкуствено</a:t>
            </a:r>
            <a:r>
              <a:rPr lang="ru-RU" dirty="0"/>
              <a:t> </a:t>
            </a:r>
            <a:r>
              <a:rPr lang="ru-RU" dirty="0" err="1"/>
              <a:t>напоявани</a:t>
            </a:r>
            <a:r>
              <a:rPr lang="ru-RU" dirty="0"/>
              <a:t> </a:t>
            </a:r>
            <a:r>
              <a:rPr lang="ru-RU" dirty="0" err="1"/>
              <a:t>градини</a:t>
            </a:r>
            <a:r>
              <a:rPr lang="ru-RU" dirty="0"/>
              <a:t>.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легендата</a:t>
            </a:r>
            <a:r>
              <a:rPr lang="ru-RU" dirty="0"/>
              <a:t>, Навуходоносор </a:t>
            </a:r>
            <a:r>
              <a:rPr lang="ru-RU" dirty="0" err="1"/>
              <a:t>ги</a:t>
            </a:r>
            <a:r>
              <a:rPr lang="ru-RU" dirty="0"/>
              <a:t> </a:t>
            </a:r>
            <a:r>
              <a:rPr lang="ru-RU" dirty="0" err="1"/>
              <a:t>построява</a:t>
            </a:r>
            <a:r>
              <a:rPr lang="ru-RU" dirty="0"/>
              <a:t>, за да не </a:t>
            </a:r>
            <a:r>
              <a:rPr lang="ru-RU" dirty="0" err="1"/>
              <a:t>тъгува</a:t>
            </a:r>
            <a:r>
              <a:rPr lang="ru-RU" dirty="0"/>
              <a:t> по дома си и </a:t>
            </a:r>
            <a:r>
              <a:rPr lang="ru-RU" dirty="0" err="1"/>
              <a:t>неговата</a:t>
            </a:r>
            <a:r>
              <a:rPr lang="ru-RU" dirty="0"/>
              <a:t> </a:t>
            </a:r>
            <a:r>
              <a:rPr lang="ru-RU" dirty="0" err="1"/>
              <a:t>съпруга</a:t>
            </a:r>
            <a:r>
              <a:rPr lang="ru-RU" dirty="0"/>
              <a:t> – </a:t>
            </a:r>
            <a:r>
              <a:rPr lang="ru-RU" dirty="0" err="1"/>
              <a:t>персийската</a:t>
            </a:r>
            <a:r>
              <a:rPr lang="ru-RU" dirty="0"/>
              <a:t> </a:t>
            </a:r>
            <a:r>
              <a:rPr lang="ru-RU" dirty="0" err="1"/>
              <a:t>принцеса</a:t>
            </a:r>
            <a:r>
              <a:rPr lang="ru-RU" dirty="0"/>
              <a:t> </a:t>
            </a:r>
            <a:r>
              <a:rPr lang="ru-RU" dirty="0" err="1">
                <a:hlinkClick r:id="rId9" tooltip="Амитис (страницата не съществува)"/>
              </a:rPr>
              <a:t>Амитис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е родом от </a:t>
            </a:r>
            <a:r>
              <a:rPr lang="ru-RU" dirty="0" err="1"/>
              <a:t>планините</a:t>
            </a:r>
            <a:r>
              <a:rPr lang="ru-RU" dirty="0"/>
              <a:t>. </a:t>
            </a:r>
            <a:r>
              <a:rPr lang="ru-RU" dirty="0" err="1"/>
              <a:t>Няма</a:t>
            </a:r>
            <a:r>
              <a:rPr lang="ru-RU" dirty="0"/>
              <a:t> сведения </a:t>
            </a:r>
            <a:r>
              <a:rPr lang="ru-RU" dirty="0" err="1"/>
              <a:t>къде</a:t>
            </a:r>
            <a:r>
              <a:rPr lang="ru-RU" dirty="0"/>
              <a:t> точно </a:t>
            </a:r>
            <a:r>
              <a:rPr lang="ru-RU" dirty="0" err="1"/>
              <a:t>са</a:t>
            </a:r>
            <a:r>
              <a:rPr lang="ru-RU" dirty="0"/>
              <a:t> били </a:t>
            </a:r>
            <a:r>
              <a:rPr lang="ru-RU" dirty="0" err="1"/>
              <a:t>разположени</a:t>
            </a:r>
            <a:r>
              <a:rPr lang="ru-RU" dirty="0"/>
              <a:t>. </a:t>
            </a:r>
            <a:r>
              <a:rPr lang="ru-RU" dirty="0" err="1"/>
              <a:t>Откритите</a:t>
            </a:r>
            <a:r>
              <a:rPr lang="ru-RU" dirty="0"/>
              <a:t> след археологически </a:t>
            </a:r>
            <a:r>
              <a:rPr lang="ru-RU" dirty="0" err="1"/>
              <a:t>разкопки</a:t>
            </a:r>
            <a:r>
              <a:rPr lang="ru-RU" dirty="0"/>
              <a:t> находки в </a:t>
            </a:r>
            <a:r>
              <a:rPr lang="ru-RU" dirty="0">
                <a:hlinkClick r:id="rId10" tooltip="Ниневия"/>
              </a:rPr>
              <a:t>Ниневия</a:t>
            </a:r>
            <a:r>
              <a:rPr lang="ru-RU" dirty="0"/>
              <a:t>, град в </a:t>
            </a:r>
            <a:r>
              <a:rPr lang="ru-RU" dirty="0" err="1"/>
              <a:t>северен</a:t>
            </a:r>
            <a:r>
              <a:rPr lang="ru-RU" dirty="0"/>
              <a:t> </a:t>
            </a:r>
            <a:r>
              <a:rPr lang="ru-RU" dirty="0">
                <a:hlinkClick r:id="rId4" tooltip="Ирак"/>
              </a:rPr>
              <a:t>Ирак</a:t>
            </a:r>
            <a:r>
              <a:rPr lang="ru-RU" dirty="0"/>
              <a:t>, </a:t>
            </a:r>
            <a:r>
              <a:rPr lang="ru-RU" dirty="0" err="1"/>
              <a:t>таблети</a:t>
            </a:r>
            <a:r>
              <a:rPr lang="ru-RU" dirty="0"/>
              <a:t>, </a:t>
            </a:r>
            <a:r>
              <a:rPr lang="ru-RU" dirty="0" err="1"/>
              <a:t>изобразяващи</a:t>
            </a:r>
            <a:r>
              <a:rPr lang="ru-RU" dirty="0"/>
              <a:t> </a:t>
            </a:r>
            <a:r>
              <a:rPr lang="ru-RU" dirty="0" err="1"/>
              <a:t>палми</a:t>
            </a:r>
            <a:r>
              <a:rPr lang="ru-RU" dirty="0"/>
              <a:t> по покривите на </a:t>
            </a:r>
            <a:r>
              <a:rPr lang="ru-RU" dirty="0" err="1"/>
              <a:t>отделни</a:t>
            </a:r>
            <a:r>
              <a:rPr lang="ru-RU" dirty="0"/>
              <a:t> </a:t>
            </a:r>
            <a:r>
              <a:rPr lang="ru-RU" dirty="0" err="1"/>
              <a:t>къщи</a:t>
            </a:r>
            <a:r>
              <a:rPr lang="ru-RU" dirty="0"/>
              <a:t>, карат </a:t>
            </a:r>
            <a:r>
              <a:rPr lang="ru-RU" dirty="0" err="1"/>
              <a:t>специалистите</a:t>
            </a:r>
            <a:r>
              <a:rPr lang="ru-RU" dirty="0"/>
              <a:t> да </a:t>
            </a:r>
            <a:r>
              <a:rPr lang="ru-RU" dirty="0" err="1"/>
              <a:t>проучват</a:t>
            </a:r>
            <a:r>
              <a:rPr lang="ru-RU" dirty="0"/>
              <a:t> </a:t>
            </a:r>
            <a:r>
              <a:rPr lang="ru-RU" dirty="0" err="1"/>
              <a:t>възможността</a:t>
            </a:r>
            <a:r>
              <a:rPr lang="ru-RU" dirty="0"/>
              <a:t> </a:t>
            </a:r>
            <a:r>
              <a:rPr lang="ru-RU" dirty="0" err="1"/>
              <a:t>градините</a:t>
            </a:r>
            <a:r>
              <a:rPr lang="ru-RU" dirty="0"/>
              <a:t> да </a:t>
            </a:r>
            <a:r>
              <a:rPr lang="ru-RU" dirty="0" err="1"/>
              <a:t>са</a:t>
            </a:r>
            <a:r>
              <a:rPr lang="ru-RU" dirty="0"/>
              <a:t> били </a:t>
            </a:r>
            <a:r>
              <a:rPr lang="ru-RU" dirty="0" err="1"/>
              <a:t>разположени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град </a:t>
            </a:r>
            <a:r>
              <a:rPr lang="ru-RU" dirty="0">
                <a:hlinkClick r:id="rId3" tooltip="Вавилон"/>
              </a:rPr>
              <a:t>Вавилон</a:t>
            </a:r>
            <a:r>
              <a:rPr lang="ru-RU" dirty="0"/>
              <a:t>, </a:t>
            </a:r>
            <a:r>
              <a:rPr lang="ru-RU" dirty="0" err="1"/>
              <a:t>използван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събирателно</a:t>
            </a:r>
            <a:r>
              <a:rPr lang="ru-RU" dirty="0"/>
              <a:t> за </a:t>
            </a:r>
            <a:r>
              <a:rPr lang="ru-RU" dirty="0" err="1"/>
              <a:t>повечето</a:t>
            </a:r>
            <a:r>
              <a:rPr lang="ru-RU" dirty="0"/>
              <a:t> селища на </a:t>
            </a:r>
            <a:r>
              <a:rPr lang="ru-RU" dirty="0" err="1"/>
              <a:t>Изток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6571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Проектиране на градините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 архитектурен план </a:t>
            </a:r>
            <a:r>
              <a:rPr lang="ru-RU" dirty="0" err="1"/>
              <a:t>Висящите</a:t>
            </a:r>
            <a:r>
              <a:rPr lang="ru-RU" dirty="0"/>
              <a:t> </a:t>
            </a:r>
            <a:r>
              <a:rPr lang="ru-RU" dirty="0" err="1"/>
              <a:t>градини</a:t>
            </a:r>
            <a:r>
              <a:rPr lang="ru-RU" dirty="0"/>
              <a:t> </a:t>
            </a:r>
            <a:r>
              <a:rPr lang="ru-RU" dirty="0" err="1"/>
              <a:t>представлявали</a:t>
            </a:r>
            <a:r>
              <a:rPr lang="ru-RU" dirty="0"/>
              <a:t> пирамида, </a:t>
            </a:r>
            <a:r>
              <a:rPr lang="ru-RU" dirty="0" err="1"/>
              <a:t>състояща</a:t>
            </a:r>
            <a:r>
              <a:rPr lang="ru-RU" dirty="0"/>
              <a:t> се от </a:t>
            </a:r>
            <a:r>
              <a:rPr lang="ru-RU" dirty="0" err="1"/>
              <a:t>четири</a:t>
            </a:r>
            <a:r>
              <a:rPr lang="ru-RU" dirty="0"/>
              <a:t> </a:t>
            </a:r>
            <a:r>
              <a:rPr lang="ru-RU" dirty="0" err="1"/>
              <a:t>етажа</a:t>
            </a:r>
            <a:r>
              <a:rPr lang="ru-RU" dirty="0"/>
              <a:t> – </a:t>
            </a:r>
            <a:r>
              <a:rPr lang="ru-RU" dirty="0" err="1"/>
              <a:t>платформи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колони с </a:t>
            </a:r>
            <a:r>
              <a:rPr lang="ru-RU" dirty="0" err="1"/>
              <a:t>височина</a:t>
            </a:r>
            <a:r>
              <a:rPr lang="ru-RU" dirty="0"/>
              <a:t> 50 </a:t>
            </a:r>
            <a:r>
              <a:rPr lang="ru-RU" dirty="0" err="1"/>
              <a:t>лакътя</a:t>
            </a:r>
            <a:r>
              <a:rPr lang="ru-RU" dirty="0"/>
              <a:t> (27,75 m). </a:t>
            </a:r>
            <a:r>
              <a:rPr lang="ru-RU" dirty="0" err="1"/>
              <a:t>Долният</a:t>
            </a:r>
            <a:r>
              <a:rPr lang="ru-RU" dirty="0"/>
              <a:t> </a:t>
            </a:r>
            <a:r>
              <a:rPr lang="ru-RU" dirty="0" err="1"/>
              <a:t>етаж</a:t>
            </a:r>
            <a:r>
              <a:rPr lang="ru-RU" dirty="0"/>
              <a:t> </a:t>
            </a:r>
            <a:r>
              <a:rPr lang="ru-RU" dirty="0" err="1"/>
              <a:t>имал</a:t>
            </a:r>
            <a:r>
              <a:rPr lang="ru-RU" dirty="0"/>
              <a:t> формата на неправилен </a:t>
            </a:r>
            <a:r>
              <a:rPr lang="ru-RU" dirty="0" err="1"/>
              <a:t>четириъгълник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 42 и 34 m. За да не се </a:t>
            </a:r>
            <a:r>
              <a:rPr lang="ru-RU" dirty="0" err="1"/>
              <a:t>просмуква</a:t>
            </a:r>
            <a:r>
              <a:rPr lang="ru-RU" dirty="0"/>
              <a:t> вода </a:t>
            </a:r>
            <a:r>
              <a:rPr lang="ru-RU" dirty="0" err="1"/>
              <a:t>надолу</a:t>
            </a:r>
            <a:r>
              <a:rPr lang="ru-RU" dirty="0"/>
              <a:t>, </a:t>
            </a:r>
            <a:r>
              <a:rPr lang="ru-RU" dirty="0" err="1"/>
              <a:t>повърхността</a:t>
            </a:r>
            <a:r>
              <a:rPr lang="ru-RU" dirty="0"/>
              <a:t> на всяка платформа </a:t>
            </a:r>
            <a:r>
              <a:rPr lang="ru-RU" dirty="0" err="1"/>
              <a:t>отначало</a:t>
            </a:r>
            <a:r>
              <a:rPr lang="ru-RU" dirty="0"/>
              <a:t> </a:t>
            </a:r>
            <a:r>
              <a:rPr lang="ru-RU" dirty="0" err="1"/>
              <a:t>покривали</a:t>
            </a:r>
            <a:r>
              <a:rPr lang="ru-RU" dirty="0"/>
              <a:t> с един слой </a:t>
            </a:r>
            <a:r>
              <a:rPr lang="ru-RU" dirty="0" err="1"/>
              <a:t>тръстика</a:t>
            </a:r>
            <a:r>
              <a:rPr lang="ru-RU" dirty="0"/>
              <a:t>, след </a:t>
            </a:r>
            <a:r>
              <a:rPr lang="ru-RU" dirty="0" err="1"/>
              <a:t>това</a:t>
            </a:r>
            <a:r>
              <a:rPr lang="ru-RU" dirty="0"/>
              <a:t> – два </a:t>
            </a:r>
            <a:r>
              <a:rPr lang="ru-RU" dirty="0" err="1"/>
              <a:t>реда</a:t>
            </a:r>
            <a:r>
              <a:rPr lang="ru-RU" dirty="0"/>
              <a:t> </a:t>
            </a:r>
            <a:r>
              <a:rPr lang="ru-RU" dirty="0" err="1"/>
              <a:t>гледжосани</a:t>
            </a:r>
            <a:r>
              <a:rPr lang="ru-RU" dirty="0"/>
              <a:t> </a:t>
            </a:r>
            <a:r>
              <a:rPr lang="ru-RU" dirty="0">
                <a:hlinkClick r:id="rId2" tooltip="Тухла"/>
              </a:rPr>
              <a:t>тухли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слепвани</a:t>
            </a:r>
            <a:r>
              <a:rPr lang="ru-RU" dirty="0"/>
              <a:t> с </a:t>
            </a:r>
            <a:r>
              <a:rPr lang="ru-RU" dirty="0" err="1">
                <a:hlinkClick r:id="rId3" tooltip="Асфалт"/>
              </a:rPr>
              <a:t>асфалт</a:t>
            </a:r>
            <a:r>
              <a:rPr lang="ru-RU" dirty="0"/>
              <a:t>.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тях</a:t>
            </a:r>
            <a:r>
              <a:rPr lang="ru-RU" dirty="0"/>
              <a:t> била </a:t>
            </a:r>
            <a:r>
              <a:rPr lang="ru-RU" dirty="0" err="1"/>
              <a:t>насипана</a:t>
            </a:r>
            <a:r>
              <a:rPr lang="ru-RU" dirty="0"/>
              <a:t> плодородна </a:t>
            </a:r>
            <a:r>
              <a:rPr lang="ru-RU" dirty="0" err="1"/>
              <a:t>земя</a:t>
            </a:r>
            <a:r>
              <a:rPr lang="ru-RU" dirty="0"/>
              <a:t>, </a:t>
            </a:r>
            <a:r>
              <a:rPr lang="ru-RU" dirty="0" err="1"/>
              <a:t>където</a:t>
            </a:r>
            <a:r>
              <a:rPr lang="ru-RU" dirty="0"/>
              <a:t> били </a:t>
            </a:r>
            <a:r>
              <a:rPr lang="ru-RU" dirty="0" err="1"/>
              <a:t>засадени</a:t>
            </a:r>
            <a:r>
              <a:rPr lang="ru-RU" dirty="0"/>
              <a:t> семена от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треви</a:t>
            </a:r>
            <a:r>
              <a:rPr lang="ru-RU" dirty="0"/>
              <a:t>, цветя, </a:t>
            </a:r>
            <a:r>
              <a:rPr lang="ru-RU" dirty="0" err="1"/>
              <a:t>храсти</a:t>
            </a:r>
            <a:r>
              <a:rPr lang="ru-RU" dirty="0"/>
              <a:t>, </a:t>
            </a:r>
            <a:r>
              <a:rPr lang="ru-RU" dirty="0" err="1"/>
              <a:t>дървета</a:t>
            </a:r>
            <a:r>
              <a:rPr lang="ru-RU" dirty="0"/>
              <a:t>. </a:t>
            </a:r>
            <a:r>
              <a:rPr lang="ru-RU" dirty="0" err="1"/>
              <a:t>Височината</a:t>
            </a:r>
            <a:r>
              <a:rPr lang="ru-RU" dirty="0"/>
              <a:t> на </a:t>
            </a:r>
            <a:r>
              <a:rPr lang="ru-RU" dirty="0" err="1"/>
              <a:t>етажите</a:t>
            </a:r>
            <a:r>
              <a:rPr lang="ru-RU" dirty="0"/>
              <a:t> давала </a:t>
            </a:r>
            <a:r>
              <a:rPr lang="ru-RU" dirty="0" err="1"/>
              <a:t>достатъчно</a:t>
            </a:r>
            <a:r>
              <a:rPr lang="ru-RU" dirty="0"/>
              <a:t> светлина за </a:t>
            </a:r>
            <a:r>
              <a:rPr lang="ru-RU" dirty="0" err="1"/>
              <a:t>растенията</a:t>
            </a:r>
            <a:r>
              <a:rPr lang="ru-RU" dirty="0"/>
              <a:t>. „</a:t>
            </a:r>
            <a:r>
              <a:rPr lang="ru-RU" dirty="0" err="1"/>
              <a:t>Висящи</a:t>
            </a:r>
            <a:r>
              <a:rPr lang="ru-RU" dirty="0"/>
              <a:t>“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наречени</a:t>
            </a:r>
            <a:r>
              <a:rPr lang="ru-RU" dirty="0"/>
              <a:t> </a:t>
            </a:r>
            <a:r>
              <a:rPr lang="ru-RU" dirty="0" err="1"/>
              <a:t>умишлено</a:t>
            </a:r>
            <a:r>
              <a:rPr lang="ru-RU" dirty="0"/>
              <a:t> </a:t>
            </a:r>
            <a:r>
              <a:rPr lang="ru-RU" dirty="0" err="1"/>
              <a:t>неправилно</a:t>
            </a:r>
            <a:r>
              <a:rPr lang="ru-RU" dirty="0"/>
              <a:t>.</a:t>
            </a:r>
          </a:p>
          <a:p>
            <a:r>
              <a:rPr lang="ru-RU" dirty="0" err="1"/>
              <a:t>Увивните</a:t>
            </a:r>
            <a:r>
              <a:rPr lang="ru-RU" dirty="0"/>
              <a:t> растения </a:t>
            </a:r>
            <a:r>
              <a:rPr lang="ru-RU" dirty="0" err="1"/>
              <a:t>покривали</a:t>
            </a:r>
            <a:r>
              <a:rPr lang="ru-RU" dirty="0"/>
              <a:t> </a:t>
            </a:r>
            <a:r>
              <a:rPr lang="ru-RU" dirty="0" err="1"/>
              <a:t>стените</a:t>
            </a:r>
            <a:r>
              <a:rPr lang="ru-RU" dirty="0"/>
              <a:t> на </a:t>
            </a:r>
            <a:r>
              <a:rPr lang="ru-RU" dirty="0" err="1"/>
              <a:t>постройките</a:t>
            </a:r>
            <a:r>
              <a:rPr lang="ru-RU" dirty="0"/>
              <a:t> и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дървета</a:t>
            </a:r>
            <a:r>
              <a:rPr lang="ru-RU" dirty="0"/>
              <a:t>, </a:t>
            </a:r>
            <a:r>
              <a:rPr lang="ru-RU" dirty="0" err="1"/>
              <a:t>треви</a:t>
            </a:r>
            <a:r>
              <a:rPr lang="ru-RU" dirty="0"/>
              <a:t> и </a:t>
            </a:r>
            <a:r>
              <a:rPr lang="ru-RU" dirty="0" err="1"/>
              <a:t>храсти</a:t>
            </a:r>
            <a:r>
              <a:rPr lang="ru-RU" dirty="0"/>
              <a:t> </a:t>
            </a:r>
            <a:r>
              <a:rPr lang="ru-RU" dirty="0" err="1"/>
              <a:t>сякаш</a:t>
            </a:r>
            <a:r>
              <a:rPr lang="ru-RU" dirty="0"/>
              <a:t> висели. </a:t>
            </a:r>
            <a:r>
              <a:rPr lang="ru-RU" dirty="0" err="1"/>
              <a:t>Така</a:t>
            </a:r>
            <a:r>
              <a:rPr lang="ru-RU" dirty="0"/>
              <a:t> всяка </a:t>
            </a:r>
            <a:r>
              <a:rPr lang="ru-RU" dirty="0" err="1"/>
              <a:t>тераса</a:t>
            </a:r>
            <a:r>
              <a:rPr lang="ru-RU" dirty="0"/>
              <a:t> </a:t>
            </a:r>
            <a:r>
              <a:rPr lang="ru-RU" dirty="0" err="1"/>
              <a:t>представлявала</a:t>
            </a:r>
            <a:r>
              <a:rPr lang="ru-RU" dirty="0"/>
              <a:t> </a:t>
            </a:r>
            <a:r>
              <a:rPr lang="ru-RU" dirty="0" err="1"/>
              <a:t>самостоятелна</a:t>
            </a:r>
            <a:r>
              <a:rPr lang="ru-RU" dirty="0"/>
              <a:t> градина, от тук </a:t>
            </a:r>
            <a:r>
              <a:rPr lang="ru-RU" dirty="0" err="1"/>
              <a:t>идва</a:t>
            </a:r>
            <a:r>
              <a:rPr lang="ru-RU" dirty="0"/>
              <a:t> и </a:t>
            </a:r>
            <a:r>
              <a:rPr lang="ru-RU" dirty="0" err="1"/>
              <a:t>популярното</a:t>
            </a:r>
            <a:r>
              <a:rPr lang="ru-RU" dirty="0"/>
              <a:t> наименование „</a:t>
            </a:r>
            <a:r>
              <a:rPr lang="ru-RU" dirty="0" err="1"/>
              <a:t>висящи</a:t>
            </a:r>
            <a:r>
              <a:rPr lang="ru-RU" dirty="0"/>
              <a:t> </a:t>
            </a:r>
            <a:r>
              <a:rPr lang="ru-RU" dirty="0" err="1"/>
              <a:t>градини</a:t>
            </a:r>
            <a:r>
              <a:rPr lang="ru-RU" dirty="0"/>
              <a:t>“. И все пак, </a:t>
            </a:r>
            <a:r>
              <a:rPr lang="ru-RU" dirty="0" err="1"/>
              <a:t>всичките</a:t>
            </a:r>
            <a:r>
              <a:rPr lang="ru-RU" dirty="0"/>
              <a:t> </a:t>
            </a:r>
            <a:r>
              <a:rPr lang="ru-RU" dirty="0" err="1"/>
              <a:t>тераси</a:t>
            </a:r>
            <a:r>
              <a:rPr lang="ru-RU" dirty="0"/>
              <a:t> </a:t>
            </a:r>
            <a:r>
              <a:rPr lang="ru-RU" dirty="0" err="1"/>
              <a:t>образували</a:t>
            </a:r>
            <a:r>
              <a:rPr lang="ru-RU" dirty="0"/>
              <a:t>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цяло</a:t>
            </a:r>
            <a:r>
              <a:rPr lang="ru-RU" dirty="0"/>
              <a:t>. По </a:t>
            </a:r>
            <a:r>
              <a:rPr lang="ru-RU" dirty="0" err="1"/>
              <a:t>външния</a:t>
            </a:r>
            <a:r>
              <a:rPr lang="ru-RU" dirty="0"/>
              <a:t> край </a:t>
            </a:r>
            <a:r>
              <a:rPr lang="ru-RU" dirty="0" err="1"/>
              <a:t>растели</a:t>
            </a:r>
            <a:r>
              <a:rPr lang="ru-RU" dirty="0"/>
              <a:t> </a:t>
            </a:r>
            <a:r>
              <a:rPr lang="ru-RU" dirty="0" err="1"/>
              <a:t>пълзящи</a:t>
            </a:r>
            <a:r>
              <a:rPr lang="ru-RU" dirty="0"/>
              <a:t> растения и </a:t>
            </a:r>
            <a:r>
              <a:rPr lang="ru-RU" dirty="0" err="1"/>
              <a:t>лиани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преминавали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следващата</a:t>
            </a:r>
            <a:r>
              <a:rPr lang="ru-RU" dirty="0"/>
              <a:t> </a:t>
            </a:r>
            <a:r>
              <a:rPr lang="ru-RU" dirty="0" err="1"/>
              <a:t>тераса</a:t>
            </a:r>
            <a:r>
              <a:rPr lang="ru-RU" dirty="0"/>
              <a:t> и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обединявали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градини</a:t>
            </a:r>
            <a:r>
              <a:rPr lang="ru-RU" dirty="0"/>
              <a:t> в единен </a:t>
            </a:r>
            <a:r>
              <a:rPr lang="ru-RU" dirty="0" err="1"/>
              <a:t>ансамбъл</a:t>
            </a:r>
            <a:r>
              <a:rPr lang="ru-RU" dirty="0"/>
              <a:t> от </a:t>
            </a:r>
            <a:r>
              <a:rPr lang="ru-RU" dirty="0" err="1"/>
              <a:t>дървета</a:t>
            </a:r>
            <a:r>
              <a:rPr lang="ru-RU" dirty="0"/>
              <a:t>, </a:t>
            </a:r>
            <a:r>
              <a:rPr lang="ru-RU" dirty="0" err="1"/>
              <a:t>храсти</a:t>
            </a:r>
            <a:r>
              <a:rPr lang="ru-RU" dirty="0"/>
              <a:t>, жив </a:t>
            </a:r>
            <a:r>
              <a:rPr lang="ru-RU" dirty="0" err="1"/>
              <a:t>плет</a:t>
            </a:r>
            <a:r>
              <a:rPr lang="ru-RU" dirty="0"/>
              <a:t>, </a:t>
            </a:r>
            <a:r>
              <a:rPr lang="ru-RU" dirty="0" err="1"/>
              <a:t>бордюри</a:t>
            </a:r>
            <a:r>
              <a:rPr lang="ru-RU" dirty="0"/>
              <a:t> и </a:t>
            </a:r>
            <a:r>
              <a:rPr lang="ru-RU" dirty="0" err="1"/>
              <a:t>алеи</a:t>
            </a:r>
            <a:r>
              <a:rPr lang="ru-RU" dirty="0"/>
              <a:t> с цветя.</a:t>
            </a:r>
          </a:p>
          <a:p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вътрешността</a:t>
            </a:r>
            <a:r>
              <a:rPr lang="ru-RU" dirty="0"/>
              <a:t> на колоните,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поддържали</a:t>
            </a:r>
            <a:r>
              <a:rPr lang="ru-RU" dirty="0"/>
              <a:t> </a:t>
            </a:r>
            <a:r>
              <a:rPr lang="ru-RU" dirty="0" err="1"/>
              <a:t>платформите</a:t>
            </a:r>
            <a:r>
              <a:rPr lang="ru-RU" dirty="0"/>
              <a:t>, </a:t>
            </a:r>
            <a:r>
              <a:rPr lang="ru-RU" dirty="0" err="1"/>
              <a:t>имало</a:t>
            </a:r>
            <a:r>
              <a:rPr lang="ru-RU" dirty="0"/>
              <a:t> </a:t>
            </a:r>
            <a:r>
              <a:rPr lang="ru-RU" dirty="0" err="1"/>
              <a:t>тръби</a:t>
            </a:r>
            <a:r>
              <a:rPr lang="ru-RU" dirty="0"/>
              <a:t>, по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 и </a:t>
            </a:r>
            <a:r>
              <a:rPr lang="ru-RU" dirty="0" err="1"/>
              <a:t>нощ</a:t>
            </a:r>
            <a:r>
              <a:rPr lang="ru-RU" dirty="0"/>
              <a:t> се подавала вода от </a:t>
            </a:r>
            <a:r>
              <a:rPr lang="ru-RU" dirty="0" err="1">
                <a:hlinkClick r:id="rId4" tooltip="Ефрат"/>
              </a:rPr>
              <a:t>Ефрат</a:t>
            </a:r>
            <a:r>
              <a:rPr lang="ru-RU" dirty="0"/>
              <a:t> до най-</a:t>
            </a:r>
            <a:r>
              <a:rPr lang="ru-RU" dirty="0" err="1"/>
              <a:t>горната</a:t>
            </a:r>
            <a:r>
              <a:rPr lang="ru-RU" dirty="0"/>
              <a:t> </a:t>
            </a:r>
            <a:r>
              <a:rPr lang="ru-RU" dirty="0" err="1"/>
              <a:t>тераса</a:t>
            </a:r>
            <a:r>
              <a:rPr lang="ru-RU" dirty="0"/>
              <a:t>, </a:t>
            </a:r>
            <a:r>
              <a:rPr lang="ru-RU" dirty="0" err="1"/>
              <a:t>откъдето</a:t>
            </a:r>
            <a:r>
              <a:rPr lang="ru-RU" dirty="0"/>
              <a:t> </a:t>
            </a:r>
            <a:r>
              <a:rPr lang="ru-RU" dirty="0" err="1"/>
              <a:t>тя</a:t>
            </a:r>
            <a:r>
              <a:rPr lang="ru-RU" dirty="0"/>
              <a:t> се </a:t>
            </a:r>
            <a:r>
              <a:rPr lang="ru-RU" dirty="0" err="1"/>
              <a:t>стичала</a:t>
            </a:r>
            <a:r>
              <a:rPr lang="ru-RU" dirty="0"/>
              <a:t> в </a:t>
            </a:r>
            <a:r>
              <a:rPr lang="ru-RU" dirty="0" err="1"/>
              <a:t>ручеи</a:t>
            </a:r>
            <a:r>
              <a:rPr lang="ru-RU" dirty="0"/>
              <a:t> и малки </a:t>
            </a:r>
            <a:r>
              <a:rPr lang="ru-RU" dirty="0" err="1"/>
              <a:t>водопади</a:t>
            </a:r>
            <a:r>
              <a:rPr lang="ru-RU" dirty="0"/>
              <a:t>, </a:t>
            </a:r>
            <a:r>
              <a:rPr lang="ru-RU" dirty="0" err="1"/>
              <a:t>оросявайки</a:t>
            </a:r>
            <a:r>
              <a:rPr lang="ru-RU" dirty="0"/>
              <a:t> </a:t>
            </a:r>
            <a:r>
              <a:rPr lang="ru-RU" dirty="0" err="1"/>
              <a:t>растенията</a:t>
            </a:r>
            <a:r>
              <a:rPr lang="ru-RU" dirty="0"/>
              <a:t> от </a:t>
            </a:r>
            <a:r>
              <a:rPr lang="ru-RU" dirty="0" err="1"/>
              <a:t>по-долните</a:t>
            </a:r>
            <a:r>
              <a:rPr lang="ru-RU" dirty="0"/>
              <a:t> </a:t>
            </a:r>
            <a:r>
              <a:rPr lang="ru-RU" dirty="0" err="1"/>
              <a:t>етажи</a:t>
            </a:r>
            <a:r>
              <a:rPr lang="ru-RU" dirty="0"/>
              <a:t>. В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необикновени</a:t>
            </a:r>
            <a:r>
              <a:rPr lang="ru-RU" dirty="0"/>
              <a:t> </a:t>
            </a:r>
            <a:r>
              <a:rPr lang="ru-RU" dirty="0" err="1"/>
              <a:t>градини</a:t>
            </a:r>
            <a:r>
              <a:rPr lang="ru-RU" dirty="0"/>
              <a:t> </a:t>
            </a:r>
            <a:r>
              <a:rPr lang="ru-RU" dirty="0" err="1"/>
              <a:t>цъфтели</a:t>
            </a:r>
            <a:r>
              <a:rPr lang="ru-RU" dirty="0"/>
              <a:t> най-</a:t>
            </a:r>
            <a:r>
              <a:rPr lang="ru-RU" dirty="0" err="1"/>
              <a:t>удивителни</a:t>
            </a:r>
            <a:r>
              <a:rPr lang="ru-RU" dirty="0"/>
              <a:t> и редки </a:t>
            </a:r>
            <a:r>
              <a:rPr lang="ru-RU" dirty="0" err="1"/>
              <a:t>видове</a:t>
            </a:r>
            <a:r>
              <a:rPr lang="ru-RU" dirty="0"/>
              <a:t> </a:t>
            </a:r>
            <a:r>
              <a:rPr lang="ru-RU" dirty="0" err="1"/>
              <a:t>дървета</a:t>
            </a:r>
            <a:r>
              <a:rPr lang="ru-RU" dirty="0"/>
              <a:t> и </a:t>
            </a:r>
            <a:r>
              <a:rPr lang="ru-RU" dirty="0" err="1"/>
              <a:t>прекрасни</a:t>
            </a:r>
            <a:r>
              <a:rPr lang="ru-RU" dirty="0"/>
              <a:t> цветя. </a:t>
            </a:r>
            <a:r>
              <a:rPr lang="ru-RU" dirty="0" err="1"/>
              <a:t>Ден</a:t>
            </a:r>
            <a:r>
              <a:rPr lang="ru-RU" dirty="0"/>
              <a:t> и </a:t>
            </a:r>
            <a:r>
              <a:rPr lang="ru-RU" dirty="0" err="1"/>
              <a:t>нощ</a:t>
            </a:r>
            <a:r>
              <a:rPr lang="ru-RU" dirty="0"/>
              <a:t> </a:t>
            </a:r>
            <a:r>
              <a:rPr lang="ru-RU" dirty="0" err="1"/>
              <a:t>стотици</a:t>
            </a:r>
            <a:r>
              <a:rPr lang="ru-RU" dirty="0"/>
              <a:t> </a:t>
            </a:r>
            <a:r>
              <a:rPr lang="ru-RU" dirty="0" err="1"/>
              <a:t>роби</a:t>
            </a:r>
            <a:r>
              <a:rPr lang="ru-RU" dirty="0"/>
              <a:t> </a:t>
            </a:r>
            <a:r>
              <a:rPr lang="ru-RU" dirty="0" err="1"/>
              <a:t>въртели</a:t>
            </a:r>
            <a:r>
              <a:rPr lang="ru-RU" dirty="0"/>
              <a:t> </a:t>
            </a:r>
            <a:r>
              <a:rPr lang="ru-RU" dirty="0" err="1"/>
              <a:t>водонапорното</a:t>
            </a:r>
            <a:r>
              <a:rPr lang="ru-RU" dirty="0"/>
              <a:t> колело с </a:t>
            </a:r>
            <a:r>
              <a:rPr lang="ru-RU" dirty="0" err="1"/>
              <a:t>кожени</a:t>
            </a:r>
            <a:r>
              <a:rPr lang="ru-RU" dirty="0"/>
              <a:t> </a:t>
            </a:r>
            <a:r>
              <a:rPr lang="ru-RU" dirty="0" err="1"/>
              <a:t>съдове</a:t>
            </a:r>
            <a:r>
              <a:rPr lang="ru-RU" dirty="0"/>
              <a:t>, за да </a:t>
            </a:r>
            <a:r>
              <a:rPr lang="ru-RU" dirty="0" err="1"/>
              <a:t>снабдяват</a:t>
            </a:r>
            <a:r>
              <a:rPr lang="ru-RU" dirty="0"/>
              <a:t> </a:t>
            </a:r>
            <a:r>
              <a:rPr lang="ru-RU" dirty="0" err="1"/>
              <a:t>висящите</a:t>
            </a:r>
            <a:r>
              <a:rPr lang="ru-RU" dirty="0"/>
              <a:t> </a:t>
            </a:r>
            <a:r>
              <a:rPr lang="ru-RU" dirty="0" err="1"/>
              <a:t>градини</a:t>
            </a:r>
            <a:r>
              <a:rPr lang="ru-RU" dirty="0"/>
              <a:t> с вода от </a:t>
            </a:r>
            <a:r>
              <a:rPr lang="ru-RU" dirty="0" err="1"/>
              <a:t>Ефрат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8962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Снимки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888432" cy="4464496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1772816"/>
            <a:ext cx="3521075" cy="4392488"/>
          </a:xfrm>
        </p:spPr>
      </p:pic>
    </p:spTree>
    <p:extLst>
      <p:ext uri="{BB962C8B-B14F-4D97-AF65-F5344CB8AC3E}">
        <p14:creationId xmlns:p14="http://schemas.microsoft.com/office/powerpoint/2010/main" val="322975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Статуята на </a:t>
            </a:r>
            <a:r>
              <a:rPr lang="bg-BG" dirty="0" err="1" smtClean="0"/>
              <a:t>зевс</a:t>
            </a:r>
            <a:r>
              <a:rPr lang="bg-BG" dirty="0" smtClean="0"/>
              <a:t> олимпийски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err="1"/>
              <a:t>Статуята</a:t>
            </a:r>
            <a:r>
              <a:rPr lang="ru-RU" b="1" dirty="0"/>
              <a:t> на Зевс Олимпийски</a:t>
            </a:r>
            <a:r>
              <a:rPr lang="ru-RU" dirty="0"/>
              <a:t>, изваяна от </a:t>
            </a:r>
            <a:r>
              <a:rPr lang="ru-RU" dirty="0" err="1"/>
              <a:t>прочутия</a:t>
            </a:r>
            <a:r>
              <a:rPr lang="ru-RU" dirty="0"/>
              <a:t> </a:t>
            </a:r>
            <a:r>
              <a:rPr lang="ru-RU" dirty="0" err="1"/>
              <a:t>древногръцки</a:t>
            </a:r>
            <a:r>
              <a:rPr lang="ru-RU" dirty="0"/>
              <a:t> </a:t>
            </a:r>
            <a:r>
              <a:rPr lang="ru-RU" dirty="0" err="1"/>
              <a:t>скулптор</a:t>
            </a:r>
            <a:r>
              <a:rPr lang="ru-RU" dirty="0"/>
              <a:t> Фидий, е сред старите 7 чудеса на света.</a:t>
            </a:r>
          </a:p>
          <a:p>
            <a:r>
              <a:rPr lang="ru-RU" dirty="0" err="1"/>
              <a:t>Статуята</a:t>
            </a:r>
            <a:r>
              <a:rPr lang="ru-RU" dirty="0"/>
              <a:t> на Зевс Олимпийски</a:t>
            </a:r>
          </a:p>
          <a:p>
            <a:r>
              <a:rPr lang="ru-RU" dirty="0"/>
              <a:t>Олимпия била важен религиозен </a:t>
            </a:r>
            <a:r>
              <a:rPr lang="ru-RU" dirty="0" err="1"/>
              <a:t>център</a:t>
            </a:r>
            <a:r>
              <a:rPr lang="ru-RU" dirty="0"/>
              <a:t> на </a:t>
            </a:r>
            <a:r>
              <a:rPr lang="ru-RU" dirty="0" err="1"/>
              <a:t>Древна</a:t>
            </a:r>
            <a:r>
              <a:rPr lang="ru-RU" dirty="0"/>
              <a:t> </a:t>
            </a:r>
            <a:r>
              <a:rPr lang="ru-RU" dirty="0" err="1"/>
              <a:t>Гърция</a:t>
            </a:r>
            <a:r>
              <a:rPr lang="ru-RU" dirty="0"/>
              <a:t>. Именно там Зевс е победил </a:t>
            </a:r>
            <a:r>
              <a:rPr lang="ru-RU" dirty="0" err="1"/>
              <a:t>кръвожадния</a:t>
            </a:r>
            <a:r>
              <a:rPr lang="ru-RU" dirty="0"/>
              <a:t> Кронос. </a:t>
            </a:r>
            <a:r>
              <a:rPr lang="ru-RU" dirty="0" err="1"/>
              <a:t>През</a:t>
            </a:r>
            <a:r>
              <a:rPr lang="ru-RU" dirty="0"/>
              <a:t> 5в. </a:t>
            </a:r>
            <a:r>
              <a:rPr lang="ru-RU" dirty="0" err="1"/>
              <a:t>пр.н.е</a:t>
            </a:r>
            <a:r>
              <a:rPr lang="ru-RU" dirty="0"/>
              <a:t>. </a:t>
            </a:r>
            <a:r>
              <a:rPr lang="ru-RU" dirty="0" err="1"/>
              <a:t>гражданите</a:t>
            </a:r>
            <a:r>
              <a:rPr lang="ru-RU" dirty="0"/>
              <a:t> на Олимпия решили да построят храм на Зевс. Той бил 64 метра на </a:t>
            </a:r>
            <a:r>
              <a:rPr lang="ru-RU" dirty="0" err="1"/>
              <a:t>дължина</a:t>
            </a:r>
            <a:r>
              <a:rPr lang="ru-RU" dirty="0"/>
              <a:t> и 28 на ширина. </a:t>
            </a:r>
            <a:r>
              <a:rPr lang="ru-RU" dirty="0" err="1"/>
              <a:t>Височината</a:t>
            </a:r>
            <a:r>
              <a:rPr lang="ru-RU" dirty="0"/>
              <a:t> на </a:t>
            </a:r>
            <a:r>
              <a:rPr lang="ru-RU" dirty="0" err="1"/>
              <a:t>вътрешното</a:t>
            </a:r>
            <a:r>
              <a:rPr lang="ru-RU" dirty="0"/>
              <a:t> помещение била 20 метра. </a:t>
            </a:r>
            <a:r>
              <a:rPr lang="ru-RU" dirty="0" err="1"/>
              <a:t>Статуята</a:t>
            </a:r>
            <a:r>
              <a:rPr lang="ru-RU" dirty="0"/>
              <a:t> на Зевс, </a:t>
            </a:r>
            <a:r>
              <a:rPr lang="ru-RU" dirty="0" err="1"/>
              <a:t>създадена</a:t>
            </a:r>
            <a:r>
              <a:rPr lang="ru-RU" dirty="0"/>
              <a:t> около 435 </a:t>
            </a:r>
            <a:r>
              <a:rPr lang="ru-RU" dirty="0" err="1"/>
              <a:t>г.пр.н.е</a:t>
            </a:r>
            <a:r>
              <a:rPr lang="ru-RU" dirty="0"/>
              <a:t>., била </a:t>
            </a:r>
            <a:r>
              <a:rPr lang="ru-RU" dirty="0" err="1"/>
              <a:t>поставена</a:t>
            </a:r>
            <a:r>
              <a:rPr lang="ru-RU" dirty="0"/>
              <a:t> в </a:t>
            </a:r>
            <a:r>
              <a:rPr lang="ru-RU" dirty="0" err="1"/>
              <a:t>дъното</a:t>
            </a:r>
            <a:r>
              <a:rPr lang="ru-RU" dirty="0"/>
              <a:t> на храма.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изворите</a:t>
            </a:r>
            <a:r>
              <a:rPr lang="ru-RU" dirty="0"/>
              <a:t> е била </a:t>
            </a:r>
            <a:r>
              <a:rPr lang="ru-RU" dirty="0" err="1"/>
              <a:t>висока</a:t>
            </a:r>
            <a:r>
              <a:rPr lang="ru-RU" dirty="0"/>
              <a:t> около 12 метра и </a:t>
            </a:r>
            <a:r>
              <a:rPr lang="ru-RU" dirty="0" err="1"/>
              <a:t>създавала</a:t>
            </a:r>
            <a:r>
              <a:rPr lang="ru-RU" dirty="0"/>
              <a:t> </a:t>
            </a:r>
            <a:r>
              <a:rPr lang="ru-RU" dirty="0" err="1"/>
              <a:t>впечатлението</a:t>
            </a:r>
            <a:r>
              <a:rPr lang="ru-RU" dirty="0"/>
              <a:t>, че </a:t>
            </a:r>
            <a:r>
              <a:rPr lang="ru-RU" dirty="0" err="1"/>
              <a:t>ако</a:t>
            </a:r>
            <a:r>
              <a:rPr lang="ru-RU" dirty="0"/>
              <a:t> Зевс стане,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разруши</a:t>
            </a:r>
            <a:r>
              <a:rPr lang="ru-RU" dirty="0"/>
              <a:t> </a:t>
            </a:r>
            <a:r>
              <a:rPr lang="ru-RU" dirty="0" err="1"/>
              <a:t>тавана</a:t>
            </a:r>
            <a:r>
              <a:rPr lang="ru-RU" dirty="0"/>
              <a:t>. Била </a:t>
            </a:r>
            <a:r>
              <a:rPr lang="ru-RU" dirty="0" err="1"/>
              <a:t>изработена</a:t>
            </a:r>
            <a:r>
              <a:rPr lang="ru-RU" dirty="0"/>
              <a:t> от </a:t>
            </a:r>
            <a:r>
              <a:rPr lang="ru-RU" dirty="0" err="1"/>
              <a:t>дърво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било </a:t>
            </a:r>
            <a:r>
              <a:rPr lang="ru-RU" dirty="0" err="1"/>
              <a:t>покрито</a:t>
            </a:r>
            <a:r>
              <a:rPr lang="ru-RU" dirty="0"/>
              <a:t> с нежно-розова </a:t>
            </a:r>
            <a:r>
              <a:rPr lang="ru-RU" dirty="0" err="1"/>
              <a:t>слонова</a:t>
            </a:r>
            <a:r>
              <a:rPr lang="ru-RU" dirty="0"/>
              <a:t> </a:t>
            </a:r>
            <a:r>
              <a:rPr lang="ru-RU" dirty="0" err="1"/>
              <a:t>кост</a:t>
            </a:r>
            <a:r>
              <a:rPr lang="ru-RU" dirty="0"/>
              <a:t>, а </a:t>
            </a:r>
            <a:r>
              <a:rPr lang="ru-RU" dirty="0" err="1"/>
              <a:t>дрехите</a:t>
            </a:r>
            <a:r>
              <a:rPr lang="ru-RU" dirty="0"/>
              <a:t> на Зевс били от </a:t>
            </a:r>
            <a:r>
              <a:rPr lang="ru-RU" dirty="0" err="1"/>
              <a:t>златни</a:t>
            </a:r>
            <a:r>
              <a:rPr lang="ru-RU" dirty="0"/>
              <a:t> </a:t>
            </a:r>
            <a:r>
              <a:rPr lang="ru-RU" dirty="0" err="1"/>
              <a:t>листи</a:t>
            </a:r>
            <a:r>
              <a:rPr lang="ru-RU" dirty="0"/>
              <a:t>. В </a:t>
            </a:r>
            <a:r>
              <a:rPr lang="ru-RU" dirty="0" err="1"/>
              <a:t>дясната</a:t>
            </a:r>
            <a:r>
              <a:rPr lang="ru-RU" dirty="0"/>
              <a:t> си </a:t>
            </a:r>
            <a:r>
              <a:rPr lang="ru-RU" dirty="0" err="1"/>
              <a:t>ръка</a:t>
            </a:r>
            <a:r>
              <a:rPr lang="ru-RU" dirty="0"/>
              <a:t> </a:t>
            </a:r>
            <a:r>
              <a:rPr lang="ru-RU" dirty="0" err="1"/>
              <a:t>държал</a:t>
            </a:r>
            <a:r>
              <a:rPr lang="ru-RU" dirty="0"/>
              <a:t> </a:t>
            </a:r>
            <a:r>
              <a:rPr lang="ru-RU" dirty="0" err="1"/>
              <a:t>златна</a:t>
            </a:r>
            <a:r>
              <a:rPr lang="ru-RU" dirty="0"/>
              <a:t> статуя </a:t>
            </a:r>
            <a:r>
              <a:rPr lang="ru-RU" dirty="0" err="1"/>
              <a:t>висока</a:t>
            </a:r>
            <a:r>
              <a:rPr lang="ru-RU" dirty="0"/>
              <a:t> около 5 метра на </a:t>
            </a:r>
            <a:r>
              <a:rPr lang="ru-RU" dirty="0" err="1"/>
              <a:t>богинята</a:t>
            </a:r>
            <a:r>
              <a:rPr lang="ru-RU" dirty="0"/>
              <a:t> на </a:t>
            </a:r>
            <a:r>
              <a:rPr lang="ru-RU" dirty="0" err="1"/>
              <a:t>победата</a:t>
            </a:r>
            <a:r>
              <a:rPr lang="ru-RU" dirty="0"/>
              <a:t> Нике, а в </a:t>
            </a:r>
            <a:r>
              <a:rPr lang="ru-RU" dirty="0" err="1"/>
              <a:t>лявата</a:t>
            </a:r>
            <a:r>
              <a:rPr lang="ru-RU" dirty="0"/>
              <a:t> си – </a:t>
            </a:r>
            <a:r>
              <a:rPr lang="ru-RU" dirty="0" err="1"/>
              <a:t>скиптър</a:t>
            </a:r>
            <a:r>
              <a:rPr lang="ru-RU" dirty="0"/>
              <a:t>.</a:t>
            </a:r>
          </a:p>
          <a:p>
            <a:r>
              <a:rPr lang="ru-RU" dirty="0" err="1"/>
              <a:t>През</a:t>
            </a:r>
            <a:r>
              <a:rPr lang="ru-RU" dirty="0"/>
              <a:t> 394 г. от </a:t>
            </a:r>
            <a:r>
              <a:rPr lang="ru-RU" dirty="0" err="1"/>
              <a:t>н.е</a:t>
            </a:r>
            <a:r>
              <a:rPr lang="ru-RU" dirty="0"/>
              <a:t>., около 800 </a:t>
            </a:r>
            <a:r>
              <a:rPr lang="ru-RU" dirty="0" err="1"/>
              <a:t>години</a:t>
            </a:r>
            <a:r>
              <a:rPr lang="ru-RU" dirty="0"/>
              <a:t> след </a:t>
            </a:r>
            <a:r>
              <a:rPr lang="ru-RU" dirty="0" err="1"/>
              <a:t>създаването</a:t>
            </a:r>
            <a:r>
              <a:rPr lang="ru-RU" dirty="0"/>
              <a:t> ѝ, </a:t>
            </a:r>
            <a:r>
              <a:rPr lang="ru-RU" dirty="0" err="1"/>
              <a:t>тя</a:t>
            </a:r>
            <a:r>
              <a:rPr lang="ru-RU" dirty="0"/>
              <a:t> е </a:t>
            </a:r>
            <a:r>
              <a:rPr lang="ru-RU" dirty="0" err="1"/>
              <a:t>пренесена</a:t>
            </a:r>
            <a:r>
              <a:rPr lang="ru-RU" dirty="0"/>
              <a:t> в </a:t>
            </a:r>
            <a:r>
              <a:rPr lang="ru-RU" dirty="0" err="1"/>
              <a:t>Константинопол</a:t>
            </a:r>
            <a:r>
              <a:rPr lang="ru-RU" dirty="0"/>
              <a:t>, </a:t>
            </a:r>
            <a:r>
              <a:rPr lang="ru-RU" dirty="0" err="1"/>
              <a:t>столицата</a:t>
            </a:r>
            <a:r>
              <a:rPr lang="ru-RU" dirty="0"/>
              <a:t> на </a:t>
            </a:r>
            <a:r>
              <a:rPr lang="ru-RU" dirty="0" err="1"/>
              <a:t>Византийската</a:t>
            </a:r>
            <a:r>
              <a:rPr lang="ru-RU" dirty="0"/>
              <a:t> империя. Въпреки, че вече </a:t>
            </a:r>
            <a:r>
              <a:rPr lang="ru-RU" dirty="0" err="1" smtClean="0"/>
              <a:t>християнството</a:t>
            </a:r>
            <a:r>
              <a:rPr lang="en-US" dirty="0"/>
              <a:t> </a:t>
            </a:r>
            <a:r>
              <a:rPr lang="ru-RU" dirty="0" smtClean="0"/>
              <a:t>се </a:t>
            </a:r>
            <a:r>
              <a:rPr lang="ru-RU" dirty="0"/>
              <a:t>е наложило </a:t>
            </a:r>
            <a:r>
              <a:rPr lang="ru-RU" dirty="0" err="1"/>
              <a:t>като</a:t>
            </a:r>
            <a:r>
              <a:rPr lang="ru-RU" dirty="0"/>
              <a:t> религия и </a:t>
            </a:r>
            <a:r>
              <a:rPr lang="ru-RU" dirty="0" err="1"/>
              <a:t>статуята</a:t>
            </a:r>
            <a:r>
              <a:rPr lang="ru-RU" dirty="0"/>
              <a:t> на Зевс се </a:t>
            </a:r>
            <a:r>
              <a:rPr lang="ru-RU" dirty="0" err="1"/>
              <a:t>явявала</a:t>
            </a:r>
            <a:r>
              <a:rPr lang="ru-RU" dirty="0"/>
              <a:t> </a:t>
            </a:r>
            <a:r>
              <a:rPr lang="ru-RU" dirty="0" err="1"/>
              <a:t>езическа</a:t>
            </a:r>
            <a:r>
              <a:rPr lang="ru-RU" dirty="0"/>
              <a:t> </a:t>
            </a:r>
            <a:r>
              <a:rPr lang="ru-RU" dirty="0" err="1"/>
              <a:t>скулптура</a:t>
            </a:r>
            <a:r>
              <a:rPr lang="ru-RU" dirty="0"/>
              <a:t>, никой не посмял да я </a:t>
            </a:r>
            <a:r>
              <a:rPr lang="ru-RU" dirty="0" err="1"/>
              <a:t>разруши</a:t>
            </a:r>
            <a:r>
              <a:rPr lang="ru-RU" dirty="0"/>
              <a:t>, </a:t>
            </a:r>
            <a:r>
              <a:rPr lang="ru-RU" dirty="0" err="1"/>
              <a:t>поради</a:t>
            </a:r>
            <a:r>
              <a:rPr lang="ru-RU" dirty="0"/>
              <a:t> </a:t>
            </a:r>
            <a:r>
              <a:rPr lang="ru-RU" dirty="0" err="1"/>
              <a:t>невероятната</a:t>
            </a:r>
            <a:r>
              <a:rPr lang="ru-RU" dirty="0"/>
              <a:t> ѝ красота. </a:t>
            </a:r>
            <a:r>
              <a:rPr lang="ru-RU" dirty="0" err="1"/>
              <a:t>Историците</a:t>
            </a:r>
            <a:r>
              <a:rPr lang="ru-RU" dirty="0"/>
              <a:t> </a:t>
            </a:r>
            <a:r>
              <a:rPr lang="ru-RU" dirty="0" err="1"/>
              <a:t>смятат</a:t>
            </a:r>
            <a:r>
              <a:rPr lang="ru-RU" dirty="0"/>
              <a:t>, че е </a:t>
            </a:r>
            <a:r>
              <a:rPr lang="ru-RU" dirty="0" err="1"/>
              <a:t>изгоряла</a:t>
            </a:r>
            <a:r>
              <a:rPr lang="ru-RU" dirty="0"/>
              <a:t> по време на пожар в </a:t>
            </a:r>
            <a:r>
              <a:rPr lang="ru-RU" dirty="0" err="1"/>
              <a:t>двореца</a:t>
            </a:r>
            <a:r>
              <a:rPr lang="ru-RU" dirty="0"/>
              <a:t> на император </a:t>
            </a:r>
            <a:r>
              <a:rPr lang="ru-RU" dirty="0" err="1"/>
              <a:t>Теодосий</a:t>
            </a:r>
            <a:r>
              <a:rPr lang="ru-RU" dirty="0"/>
              <a:t> II </a:t>
            </a:r>
            <a:r>
              <a:rPr lang="ru-RU" dirty="0" err="1"/>
              <a:t>през</a:t>
            </a:r>
            <a:r>
              <a:rPr lang="ru-RU" dirty="0"/>
              <a:t> 462 г.</a:t>
            </a:r>
          </a:p>
          <a:p>
            <a:r>
              <a:rPr lang="ru-RU" dirty="0" err="1"/>
              <a:t>Статуята</a:t>
            </a:r>
            <a:r>
              <a:rPr lang="ru-RU" dirty="0"/>
              <a:t> на Зевс Олимпийски е </a:t>
            </a:r>
            <a:r>
              <a:rPr lang="ru-RU" dirty="0" err="1"/>
              <a:t>единственото</a:t>
            </a:r>
            <a:r>
              <a:rPr lang="ru-RU" dirty="0"/>
              <a:t> от </a:t>
            </a:r>
            <a:r>
              <a:rPr lang="ru-RU" dirty="0" err="1"/>
              <a:t>седемте</a:t>
            </a:r>
            <a:r>
              <a:rPr lang="ru-RU" dirty="0"/>
              <a:t> чудеса на света, </a:t>
            </a:r>
            <a:r>
              <a:rPr lang="ru-RU" dirty="0" err="1"/>
              <a:t>което</a:t>
            </a:r>
            <a:r>
              <a:rPr lang="ru-RU" dirty="0"/>
              <a:t> е било на </a:t>
            </a:r>
            <a:r>
              <a:rPr lang="ru-RU" dirty="0" err="1"/>
              <a:t>европейска</a:t>
            </a:r>
            <a:r>
              <a:rPr lang="ru-RU" dirty="0"/>
              <a:t> </a:t>
            </a:r>
            <a:r>
              <a:rPr lang="ru-RU" dirty="0" err="1"/>
              <a:t>земя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7279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История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Статуята</a:t>
            </a:r>
            <a:r>
              <a:rPr lang="ru-RU" dirty="0"/>
              <a:t> на Зевс Олимпийски е изваяна от </a:t>
            </a:r>
            <a:r>
              <a:rPr lang="ru-RU" dirty="0" err="1"/>
              <a:t>прочутия</a:t>
            </a:r>
            <a:r>
              <a:rPr lang="ru-RU" dirty="0"/>
              <a:t> </a:t>
            </a:r>
            <a:r>
              <a:rPr lang="ru-RU" dirty="0" err="1"/>
              <a:t>гръцки</a:t>
            </a:r>
            <a:r>
              <a:rPr lang="ru-RU" dirty="0"/>
              <a:t> </a:t>
            </a:r>
            <a:r>
              <a:rPr lang="ru-RU" dirty="0" err="1"/>
              <a:t>скулптур</a:t>
            </a:r>
            <a:r>
              <a:rPr lang="ru-RU" dirty="0"/>
              <a:t> Фидий.</a:t>
            </a:r>
          </a:p>
          <a:p>
            <a:r>
              <a:rPr lang="ru-RU" dirty="0"/>
              <a:t>Зевс победил </a:t>
            </a:r>
            <a:r>
              <a:rPr lang="ru-RU" dirty="0" err="1"/>
              <a:t>кръвожадния</a:t>
            </a:r>
            <a:r>
              <a:rPr lang="ru-RU" dirty="0"/>
              <a:t> Кронос в Олимпия, </a:t>
            </a:r>
            <a:r>
              <a:rPr lang="ru-RU" dirty="0" err="1"/>
              <a:t>затова</a:t>
            </a:r>
            <a:r>
              <a:rPr lang="ru-RU" dirty="0"/>
              <a:t> </a:t>
            </a:r>
            <a:r>
              <a:rPr lang="ru-RU" dirty="0" err="1"/>
              <a:t>гражданите</a:t>
            </a:r>
            <a:r>
              <a:rPr lang="ru-RU" dirty="0"/>
              <a:t> решили да направят </a:t>
            </a:r>
            <a:r>
              <a:rPr lang="ru-RU" dirty="0" err="1"/>
              <a:t>негов</a:t>
            </a:r>
            <a:r>
              <a:rPr lang="ru-RU" dirty="0"/>
              <a:t> храм. Той бил 64 метра на </a:t>
            </a:r>
            <a:r>
              <a:rPr lang="ru-RU" dirty="0" err="1"/>
              <a:t>дължина</a:t>
            </a:r>
            <a:r>
              <a:rPr lang="ru-RU" dirty="0"/>
              <a:t> и 28 на ширина. </a:t>
            </a:r>
            <a:r>
              <a:rPr lang="ru-RU" dirty="0" err="1"/>
              <a:t>Височината</a:t>
            </a:r>
            <a:r>
              <a:rPr lang="ru-RU" dirty="0"/>
              <a:t> на </a:t>
            </a:r>
            <a:r>
              <a:rPr lang="ru-RU" dirty="0" err="1"/>
              <a:t>вътрешното</a:t>
            </a:r>
            <a:r>
              <a:rPr lang="ru-RU" dirty="0"/>
              <a:t> помещение била 20 метра. </a:t>
            </a:r>
            <a:r>
              <a:rPr lang="ru-RU" dirty="0" err="1"/>
              <a:t>Статуята</a:t>
            </a:r>
            <a:r>
              <a:rPr lang="ru-RU" dirty="0"/>
              <a:t> на Зевс била </a:t>
            </a:r>
            <a:r>
              <a:rPr lang="ru-RU" dirty="0" err="1"/>
              <a:t>поставена</a:t>
            </a:r>
            <a:r>
              <a:rPr lang="ru-RU" dirty="0"/>
              <a:t> в </a:t>
            </a:r>
            <a:r>
              <a:rPr lang="ru-RU" dirty="0" err="1"/>
              <a:t>дъното</a:t>
            </a:r>
            <a:r>
              <a:rPr lang="ru-RU" dirty="0"/>
              <a:t> на </a:t>
            </a:r>
            <a:r>
              <a:rPr lang="ru-RU" dirty="0" err="1"/>
              <a:t>храма.Според</a:t>
            </a:r>
            <a:r>
              <a:rPr lang="ru-RU" dirty="0"/>
              <a:t> </a:t>
            </a:r>
            <a:r>
              <a:rPr lang="ru-RU" dirty="0" err="1"/>
              <a:t>изворите</a:t>
            </a:r>
            <a:r>
              <a:rPr lang="ru-RU" dirty="0"/>
              <a:t> е била </a:t>
            </a:r>
            <a:r>
              <a:rPr lang="ru-RU" dirty="0" err="1"/>
              <a:t>висока</a:t>
            </a:r>
            <a:r>
              <a:rPr lang="ru-RU" dirty="0"/>
              <a:t> около 12 метра и </a:t>
            </a:r>
            <a:r>
              <a:rPr lang="ru-RU" dirty="0" err="1"/>
              <a:t>създавала</a:t>
            </a:r>
            <a:r>
              <a:rPr lang="ru-RU" dirty="0"/>
              <a:t> </a:t>
            </a:r>
            <a:r>
              <a:rPr lang="ru-RU" dirty="0" err="1"/>
              <a:t>впечатлението</a:t>
            </a:r>
            <a:r>
              <a:rPr lang="ru-RU" dirty="0"/>
              <a:t>, че </a:t>
            </a:r>
            <a:r>
              <a:rPr lang="ru-RU" dirty="0" err="1"/>
              <a:t>ако</a:t>
            </a:r>
            <a:r>
              <a:rPr lang="ru-RU" dirty="0"/>
              <a:t> Зевс стане,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разруши</a:t>
            </a:r>
            <a:r>
              <a:rPr lang="ru-RU" dirty="0"/>
              <a:t> </a:t>
            </a:r>
            <a:r>
              <a:rPr lang="ru-RU" dirty="0" err="1"/>
              <a:t>тавана</a:t>
            </a:r>
            <a:r>
              <a:rPr lang="ru-RU" dirty="0"/>
              <a:t>. Била </a:t>
            </a:r>
            <a:r>
              <a:rPr lang="ru-RU" dirty="0" err="1"/>
              <a:t>изработена</a:t>
            </a:r>
            <a:r>
              <a:rPr lang="ru-RU" dirty="0"/>
              <a:t> от </a:t>
            </a:r>
            <a:r>
              <a:rPr lang="ru-RU" dirty="0" err="1"/>
              <a:t>дърво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било </a:t>
            </a:r>
            <a:r>
              <a:rPr lang="ru-RU" dirty="0" err="1"/>
              <a:t>покрито</a:t>
            </a:r>
            <a:r>
              <a:rPr lang="ru-RU" dirty="0"/>
              <a:t> с нежно-розова </a:t>
            </a:r>
            <a:r>
              <a:rPr lang="ru-RU" dirty="0" err="1"/>
              <a:t>слонова</a:t>
            </a:r>
            <a:r>
              <a:rPr lang="ru-RU" dirty="0"/>
              <a:t> </a:t>
            </a:r>
            <a:r>
              <a:rPr lang="ru-RU" dirty="0" err="1"/>
              <a:t>кост</a:t>
            </a:r>
            <a:r>
              <a:rPr lang="ru-RU" dirty="0"/>
              <a:t>, а </a:t>
            </a:r>
            <a:r>
              <a:rPr lang="ru-RU" dirty="0" err="1"/>
              <a:t>дрехите</a:t>
            </a:r>
            <a:r>
              <a:rPr lang="ru-RU" dirty="0"/>
              <a:t> на Зевс били от </a:t>
            </a:r>
            <a:r>
              <a:rPr lang="ru-RU" dirty="0" err="1"/>
              <a:t>златни</a:t>
            </a:r>
            <a:r>
              <a:rPr lang="ru-RU" dirty="0"/>
              <a:t> </a:t>
            </a:r>
            <a:r>
              <a:rPr lang="ru-RU" dirty="0" err="1"/>
              <a:t>листи</a:t>
            </a:r>
            <a:r>
              <a:rPr lang="ru-RU" dirty="0"/>
              <a:t>. В </a:t>
            </a:r>
            <a:r>
              <a:rPr lang="ru-RU" dirty="0" err="1"/>
              <a:t>дясната</a:t>
            </a:r>
            <a:r>
              <a:rPr lang="ru-RU" dirty="0"/>
              <a:t> си </a:t>
            </a:r>
            <a:r>
              <a:rPr lang="ru-RU" dirty="0" err="1"/>
              <a:t>ръка</a:t>
            </a:r>
            <a:r>
              <a:rPr lang="ru-RU" dirty="0"/>
              <a:t> </a:t>
            </a:r>
            <a:r>
              <a:rPr lang="ru-RU" dirty="0" err="1"/>
              <a:t>държал</a:t>
            </a:r>
            <a:r>
              <a:rPr lang="ru-RU" dirty="0"/>
              <a:t> </a:t>
            </a:r>
            <a:r>
              <a:rPr lang="ru-RU" dirty="0" err="1"/>
              <a:t>златна</a:t>
            </a:r>
            <a:r>
              <a:rPr lang="ru-RU" dirty="0"/>
              <a:t> статуя </a:t>
            </a:r>
            <a:r>
              <a:rPr lang="ru-RU" dirty="0" err="1"/>
              <a:t>висока</a:t>
            </a:r>
            <a:r>
              <a:rPr lang="ru-RU" dirty="0"/>
              <a:t> около 5 метра на </a:t>
            </a:r>
            <a:r>
              <a:rPr lang="ru-RU" dirty="0" err="1"/>
              <a:t>богинята</a:t>
            </a:r>
            <a:r>
              <a:rPr lang="ru-RU" dirty="0"/>
              <a:t> на </a:t>
            </a:r>
            <a:r>
              <a:rPr lang="ru-RU" dirty="0" err="1"/>
              <a:t>победата</a:t>
            </a:r>
            <a:r>
              <a:rPr lang="ru-RU" dirty="0"/>
              <a:t> Нике, а в </a:t>
            </a:r>
            <a:r>
              <a:rPr lang="ru-RU" dirty="0" err="1"/>
              <a:t>лявата</a:t>
            </a:r>
            <a:r>
              <a:rPr lang="ru-RU" dirty="0"/>
              <a:t> си - </a:t>
            </a:r>
            <a:r>
              <a:rPr lang="ru-RU" dirty="0" err="1"/>
              <a:t>скиптър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48290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ветист">
  <a:themeElements>
    <a:clrScheme name="Цветист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Цветист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Цветист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</TotalTime>
  <Words>459</Words>
  <Application>Microsoft Office PowerPoint</Application>
  <PresentationFormat>Презентация на цял екран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23</vt:i4>
      </vt:variant>
    </vt:vector>
  </HeadingPairs>
  <TitlesOfParts>
    <vt:vector size="24" baseType="lpstr">
      <vt:lpstr>Цветист</vt:lpstr>
      <vt:lpstr>7–те чудеса на света</vt:lpstr>
      <vt:lpstr>Египетските пирамиди</vt:lpstr>
      <vt:lpstr>История</vt:lpstr>
      <vt:lpstr>Построяването им</vt:lpstr>
      <vt:lpstr>Висящи градина семирамида</vt:lpstr>
      <vt:lpstr>Проектиране на градините</vt:lpstr>
      <vt:lpstr>Снимки</vt:lpstr>
      <vt:lpstr>Статуята на зевс олимпийски</vt:lpstr>
      <vt:lpstr>История</vt:lpstr>
      <vt:lpstr>Презентация на PowerPoint</vt:lpstr>
      <vt:lpstr>Храма на артемида</vt:lpstr>
      <vt:lpstr>Построяването и</vt:lpstr>
      <vt:lpstr>Разкопки</vt:lpstr>
      <vt:lpstr>Мавзолеят в халикарнас</vt:lpstr>
      <vt:lpstr>История и построяване</vt:lpstr>
      <vt:lpstr>От средновековието до наши дни</vt:lpstr>
      <vt:lpstr>Родоският колос</vt:lpstr>
      <vt:lpstr>предистория</vt:lpstr>
      <vt:lpstr>Строителство</vt:lpstr>
      <vt:lpstr>Презентация на PowerPoint</vt:lpstr>
      <vt:lpstr>Александрийски фар</vt:lpstr>
      <vt:lpstr>Архитектура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7–те чудеса на света</dc:title>
  <dc:creator>Student8</dc:creator>
  <cp:lastModifiedBy>Student8</cp:lastModifiedBy>
  <cp:revision>7</cp:revision>
  <dcterms:created xsi:type="dcterms:W3CDTF">2018-03-06T06:10:23Z</dcterms:created>
  <dcterms:modified xsi:type="dcterms:W3CDTF">2018-03-13T06:39:50Z</dcterms:modified>
</cp:coreProperties>
</file>