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70" r:id="rId12"/>
    <p:sldId id="25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lgarianhistory.org/dimitar-talev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bulgarianhistory.org/dimitar-tale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lit-bg.eu/%D0%94%D0%B8%D0%BC%D0%B8%D1%82%D1%8A%D1%80-%D0%A2%D0%B0%D0%BB%D0%B5%D0%B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p/kdmc9zzf0soo/presentatio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C%D0%B0%D0%BA%D0%B5%D0%B4%D0%BE%D0%BD%D1%81%D0%BA%D0%B8_%D0%B2%D1%8A%D0%BF%D1%80%D0%BE%D1%8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tilishte.com/%D0%BA%D1%83%D1%86%D0%B8%D1%8F%D0%B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lgarianhistory.org/spasiavane-dimitur-talev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716" y="842554"/>
            <a:ext cx="8689976" cy="899228"/>
          </a:xfrm>
        </p:spPr>
        <p:txBody>
          <a:bodyPr>
            <a:normAutofit fontScale="90000"/>
          </a:bodyPr>
          <a:lstStyle/>
          <a:p>
            <a:r>
              <a:rPr lang="bg-BG" dirty="0"/>
              <a:t>Димитър талев</a:t>
            </a:r>
            <a:br>
              <a:rPr lang="bg-BG" dirty="0"/>
            </a:br>
            <a:r>
              <a:rPr lang="bg-BG" dirty="0"/>
              <a:t>/1898 – 1966/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66806"/>
            <a:ext cx="8689976" cy="1371599"/>
          </a:xfrm>
        </p:spPr>
        <p:txBody>
          <a:bodyPr/>
          <a:lstStyle/>
          <a:p>
            <a:r>
              <a:rPr lang="bg-BG" b="1" dirty="0">
                <a:solidFill>
                  <a:schemeClr val="tx1"/>
                </a:solidFill>
              </a:rPr>
              <a:t>„Ако някой иска да знае нещо за мен и моите убеждения, нека чете книгите ми“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10" y="1099592"/>
            <a:ext cx="55435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5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15" y="0"/>
            <a:ext cx="10364451" cy="1596177"/>
          </a:xfrm>
        </p:spPr>
        <p:txBody>
          <a:bodyPr/>
          <a:lstStyle/>
          <a:p>
            <a:r>
              <a:rPr lang="bg-BG" dirty="0"/>
              <a:t>Д) освободен и изселен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1" y="1685109"/>
            <a:ext cx="7040879" cy="5172891"/>
          </a:xfrm>
        </p:spPr>
        <p:txBody>
          <a:bodyPr>
            <a:normAutofit/>
          </a:bodyPr>
          <a:lstStyle/>
          <a:p>
            <a:r>
              <a:rPr lang="bg-BG" sz="3000" dirty="0"/>
              <a:t>След освобождението си е принудително изселен в Луковит;</a:t>
            </a:r>
          </a:p>
          <a:p>
            <a:r>
              <a:rPr lang="bg-BG" sz="3000" dirty="0"/>
              <a:t>Без работа и болен ирина- жена му, е принудена да издържа семейството;</a:t>
            </a:r>
          </a:p>
          <a:p>
            <a:r>
              <a:rPr lang="bg-BG" sz="3000" dirty="0"/>
              <a:t>През тези години твори усилно, заобиколен от студ и глад;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26" y="1463041"/>
            <a:ext cx="4541999" cy="4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18516"/>
            <a:ext cx="10364451" cy="5959559"/>
          </a:xfrm>
        </p:spPr>
      </p:pic>
    </p:spTree>
    <p:extLst>
      <p:ext uri="{BB962C8B-B14F-4D97-AF65-F5344CB8AC3E}">
        <p14:creationId xmlns:p14="http://schemas.microsoft.com/office/powerpoint/2010/main" val="132678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95" y="0"/>
            <a:ext cx="689371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57" y="-517788"/>
            <a:ext cx="6568445" cy="60114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056" y="5606562"/>
            <a:ext cx="6240316" cy="34415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https://bulgarianhistory.org/dimitar-talev</a:t>
            </a:r>
            <a:r>
              <a:rPr lang="en-US" dirty="0"/>
              <a:t>/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 rot="19711460">
            <a:off x="1046281" y="1627424"/>
            <a:ext cx="264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Сълзите на мама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66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28" y="0"/>
            <a:ext cx="10240654" cy="909838"/>
          </a:xfrm>
        </p:spPr>
        <p:txBody>
          <a:bodyPr/>
          <a:lstStyle/>
          <a:p>
            <a:r>
              <a:rPr lang="bg-BG" dirty="0"/>
              <a:t>2. творчество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828" y="679269"/>
            <a:ext cx="10964091" cy="64530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През 1925г. публикува първата си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„Сълзите на мама</a:t>
            </a:r>
            <a:r>
              <a:rPr lang="ru-RU" dirty="0"/>
              <a:t>” – разкази и приказки за деца;</a:t>
            </a:r>
          </a:p>
          <a:p>
            <a:pPr marL="0" indent="0">
              <a:buNone/>
            </a:pPr>
            <a:r>
              <a:rPr lang="ru-RU" dirty="0"/>
              <a:t>/ Историята е за непослушно дете, което в съня си отпива глътка вода от извор от сълзите на своята майка, пролети заради него, и това го променя изцяло.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„В тях има нещо много меко и нравствено“</a:t>
            </a:r>
            <a:r>
              <a:rPr lang="ru-RU" dirty="0"/>
              <a:t>, споделя синът му Братислав Талев, </a:t>
            </a:r>
            <a:r>
              <a:rPr lang="ru-RU" i="1" dirty="0"/>
              <a:t>„за отношението към дома, към майка, към Бог.“/</a:t>
            </a:r>
          </a:p>
          <a:p>
            <a:r>
              <a:rPr lang="ru-RU" dirty="0"/>
              <a:t> трилогията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„Усилни години“ </a:t>
            </a:r>
            <a:r>
              <a:rPr lang="ru-RU" dirty="0"/>
              <a:t>(„В дрезгавината на утрото“, „Подем“, „Илинден“) е епически разказ за подготовката, избухването и поражението на Илинденско-Преображенското въстание (1903). </a:t>
            </a:r>
          </a:p>
          <a:p>
            <a:pPr marL="0" indent="0">
              <a:buNone/>
            </a:pPr>
            <a:r>
              <a:rPr lang="ru-RU" dirty="0"/>
              <a:t>/В „Усилни години“ Димитър Талев за пръв път развива своята тема за Македония и Обединена България./</a:t>
            </a:r>
          </a:p>
          <a:p>
            <a:r>
              <a:rPr lang="ru-RU" dirty="0"/>
              <a:t>трилогията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„Самуил, цар български“</a:t>
            </a:r>
            <a:r>
              <a:rPr lang="ru-RU" dirty="0"/>
              <a:t> е за епичния двубой между България и Византия в края на X и началото на XI век.</a:t>
            </a:r>
          </a:p>
          <a:p>
            <a:r>
              <a:rPr lang="ru-RU" dirty="0"/>
              <a:t>/една от най-известните в родната литература. Състои се от следните книги: „Щитове каменни“, „Пепеляшка и царският син“ и „Погибел“, които излизат съответно през 1958 година, 1959 година и 1960 година. 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210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8" y="4049486"/>
            <a:ext cx="1902300" cy="28085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35" y="1"/>
            <a:ext cx="9718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0892"/>
            <a:ext cx="10363826" cy="41670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Безспорно обаче гениалният Талев остава в съзнанието на българските читатели с уникалната си тетралогия, включваща романите: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„Железният светилник“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„Преспанските камбани“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„Илинден“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„Гласовете ви чувам“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https://bulgarianhistory.org/dimitar-talev/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92" y="1266735"/>
            <a:ext cx="5016410" cy="55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6" y="618517"/>
            <a:ext cx="7228117" cy="4771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8" y="458424"/>
            <a:ext cx="39433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575"/>
            <a:ext cx="11693385" cy="5885162"/>
          </a:xfrm>
        </p:spPr>
      </p:pic>
    </p:spTree>
    <p:extLst>
      <p:ext uri="{BB962C8B-B14F-4D97-AF65-F5344CB8AC3E}">
        <p14:creationId xmlns:p14="http://schemas.microsoft.com/office/powerpoint/2010/main" val="321041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22" y="3528809"/>
            <a:ext cx="5707062" cy="3712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97"/>
            <a:ext cx="6209122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6743" y="326571"/>
            <a:ext cx="4663440" cy="126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352813" y="229832"/>
            <a:ext cx="61176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20 октомври 1966 г. умира един от най-големите наши писатели – Димитър Талев. Българинът, който запали “Железния светилник” и превърна любовта по Македония в най-романтичната мъка на съвременна България.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89794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1624" cy="42421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3132473"/>
            <a:ext cx="6209211" cy="37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bg-BG" sz="2400" b="1" cap="none" dirty="0">
                <a:solidFill>
                  <a:prstClr val="black"/>
                </a:solidFill>
                <a:ea typeface="+mn-ea"/>
                <a:cs typeface="+mn-cs"/>
              </a:rPr>
              <a:t>„Животът на всеки човек е като пъзел, който сглобяваме с времето, </a:t>
            </a:r>
            <a:br>
              <a:rPr lang="bg-BG" sz="2400" b="1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bg-BG" sz="2400" b="1" cap="none" dirty="0">
                <a:solidFill>
                  <a:prstClr val="black"/>
                </a:solidFill>
                <a:ea typeface="+mn-ea"/>
                <a:cs typeface="+mn-cs"/>
              </a:rPr>
              <a:t>но накрая разбираме, че едно парче винаги липсва“</a:t>
            </a:r>
            <a:br>
              <a:rPr lang="bg-BG" sz="2400" b="1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bg-BG" sz="2400" b="1" cap="none" dirty="0">
                <a:solidFill>
                  <a:prstClr val="black"/>
                </a:solidFill>
                <a:ea typeface="+mn-ea"/>
                <a:cs typeface="+mn-cs"/>
              </a:rPr>
              <a:t>                                                                                                                 В.В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19" y="1685108"/>
            <a:ext cx="5293334" cy="4937760"/>
          </a:xfrm>
        </p:spPr>
      </p:pic>
      <p:sp>
        <p:nvSpPr>
          <p:cNvPr id="5" name="TextBox 4"/>
          <p:cNvSpPr txBox="1"/>
          <p:nvPr/>
        </p:nvSpPr>
        <p:spPr>
          <a:xfrm rot="2067057">
            <a:off x="8118533" y="4136758"/>
            <a:ext cx="3243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hlinkClick r:id="rId3"/>
              </a:rPr>
              <a:t>Прилеп</a:t>
            </a:r>
            <a:endParaRPr lang="bg-BG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" y="2427915"/>
            <a:ext cx="6209145" cy="38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4" y="211592"/>
            <a:ext cx="10693582" cy="6510159"/>
          </a:xfrm>
        </p:spPr>
      </p:pic>
    </p:spTree>
    <p:extLst>
      <p:ext uri="{BB962C8B-B14F-4D97-AF65-F5344CB8AC3E}">
        <p14:creationId xmlns:p14="http://schemas.microsoft.com/office/powerpoint/2010/main" val="75697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7" y="0"/>
            <a:ext cx="3227808" cy="4302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52202" y="448700"/>
            <a:ext cx="10364451" cy="1596177"/>
          </a:xfrm>
        </p:spPr>
        <p:txBody>
          <a:bodyPr/>
          <a:lstStyle/>
          <a:p>
            <a:r>
              <a:rPr lang="bg-BG" dirty="0"/>
              <a:t>1. Животът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5393" y="1920240"/>
            <a:ext cx="8129324" cy="502920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А) образование</a:t>
            </a:r>
          </a:p>
          <a:p>
            <a:r>
              <a:rPr lang="bg-BG" dirty="0"/>
              <a:t>Роден в Прилеп през 1898г.</a:t>
            </a:r>
          </a:p>
          <a:p>
            <a:r>
              <a:rPr lang="bg-BG" dirty="0"/>
              <a:t>Завършва гимназия в битоля</a:t>
            </a:r>
          </a:p>
          <a:p>
            <a:r>
              <a:rPr lang="bg-BG" dirty="0"/>
              <a:t>Следва </a:t>
            </a:r>
            <a:r>
              <a:rPr lang="en-US" dirty="0"/>
              <a:t>I</a:t>
            </a:r>
            <a:r>
              <a:rPr lang="bg-BG" dirty="0"/>
              <a:t> семестър медицина в загреб и философия във виена</a:t>
            </a:r>
          </a:p>
          <a:p>
            <a:r>
              <a:rPr lang="bg-BG" dirty="0"/>
              <a:t>Завършва „Славянска филология“ в софийския университет</a:t>
            </a:r>
          </a:p>
          <a:p>
            <a:pPr marL="0" indent="0">
              <a:buNone/>
            </a:pPr>
            <a:r>
              <a:rPr lang="bg-BG" dirty="0"/>
              <a:t>Б) работа</a:t>
            </a:r>
          </a:p>
          <a:p>
            <a:r>
              <a:rPr lang="bg-BG" dirty="0"/>
              <a:t>Работи като журналист, редактор, директор на </a:t>
            </a:r>
          </a:p>
          <a:p>
            <a:pPr marL="0" indent="0">
              <a:buNone/>
            </a:pPr>
            <a:r>
              <a:rPr lang="bg-BG" dirty="0"/>
              <a:t>                                                            в. „македония“, в. „зора“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08" y="4434840"/>
            <a:ext cx="3881717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0354" cy="69242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12" y="825954"/>
            <a:ext cx="6744788" cy="48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228842" cy="4918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https://prezi.com/p/kdmc9zzf0soo/presentation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81" y="1110344"/>
            <a:ext cx="5460274" cy="5238206"/>
          </a:xfrm>
        </p:spPr>
      </p:pic>
      <p:sp>
        <p:nvSpPr>
          <p:cNvPr id="5" name="TextBox 4"/>
          <p:cNvSpPr txBox="1"/>
          <p:nvPr/>
        </p:nvSpPr>
        <p:spPr>
          <a:xfrm rot="19690846">
            <a:off x="899225" y="2860341"/>
            <a:ext cx="196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hlinkClick r:id="rId3"/>
              </a:rPr>
              <a:t>Мечтата за Самуилова България</a:t>
            </a:r>
            <a:endParaRPr lang="bg-B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18411" y="3122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1216503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63" y="2593001"/>
            <a:ext cx="9224237" cy="4787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7763" y="2495310"/>
            <a:ext cx="911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„Но имаме и свой народ и колкото сме слаби сами, </a:t>
            </a:r>
          </a:p>
          <a:p>
            <a:r>
              <a:rPr lang="ru-RU" sz="2400" dirty="0"/>
              <a:t>толкова сме силни всички заедно, братя по кръв и по вяра.“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71002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3266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/>
              <a:t>в) идеи - македония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1074" y="1593669"/>
            <a:ext cx="11273246" cy="4702627"/>
          </a:xfrm>
        </p:spPr>
        <p:txBody>
          <a:bodyPr>
            <a:noAutofit/>
          </a:bodyPr>
          <a:lstStyle/>
          <a:p>
            <a:r>
              <a:rPr lang="bg-BG" sz="2300" dirty="0"/>
              <a:t>През целия си живот дейността на писателя е изцяло свързана с борбата за независимостта на македония;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300" dirty="0"/>
              <a:t>До 19. май 1934г. Се бори за независима Македония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300" dirty="0"/>
              <a:t>След 1934г. Се бори за македония в границите на българия</a:t>
            </a:r>
          </a:p>
          <a:p>
            <a:r>
              <a:rPr lang="bg-BG" sz="2300" dirty="0"/>
              <a:t>Воюва с перото си и овековечава историческите събития в статиите и романите си;</a:t>
            </a:r>
          </a:p>
          <a:p>
            <a:r>
              <a:rPr lang="bg-BG" sz="2300" dirty="0"/>
              <a:t>След анекса от 19. април 1941г. Талев е щастлив – германия обещава македония да се присъедини към българия след края на псв,</a:t>
            </a:r>
          </a:p>
          <a:p>
            <a:pPr marL="0" indent="0">
              <a:buNone/>
            </a:pPr>
            <a:r>
              <a:rPr lang="bg-BG" sz="2300" dirty="0"/>
              <a:t>Но германия е победена, а съдбата на македония е да стане част от новообразувалата се югославия;</a:t>
            </a:r>
          </a:p>
        </p:txBody>
      </p:sp>
    </p:spTree>
    <p:extLst>
      <p:ext uri="{BB962C8B-B14F-4D97-AF65-F5344CB8AC3E}">
        <p14:creationId xmlns:p14="http://schemas.microsoft.com/office/powerpoint/2010/main" val="322555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845" y="470414"/>
            <a:ext cx="10364451" cy="1596177"/>
          </a:xfrm>
        </p:spPr>
        <p:txBody>
          <a:bodyPr/>
          <a:lstStyle/>
          <a:p>
            <a:r>
              <a:rPr lang="bg-BG" dirty="0"/>
              <a:t>Македонският въпрос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566515"/>
            <a:ext cx="5891349" cy="5062524"/>
          </a:xfrm>
        </p:spPr>
      </p:pic>
      <p:sp>
        <p:nvSpPr>
          <p:cNvPr id="5" name="TextBox 4"/>
          <p:cNvSpPr txBox="1"/>
          <p:nvPr/>
        </p:nvSpPr>
        <p:spPr>
          <a:xfrm>
            <a:off x="7970521" y="3133163"/>
            <a:ext cx="4025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0" dirty="0">
                <a:hlinkClick r:id="rId3"/>
              </a:rPr>
              <a:t>?</a:t>
            </a:r>
            <a:endParaRPr lang="bg-BG" sz="1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3"/>
            <a:ext cx="4896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41" y="1005841"/>
            <a:ext cx="6563500" cy="5852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297583">
            <a:off x="-59786" y="3427480"/>
            <a:ext cx="5069014" cy="648580"/>
          </a:xfrm>
        </p:spPr>
        <p:txBody>
          <a:bodyPr/>
          <a:lstStyle/>
          <a:p>
            <a:r>
              <a:rPr lang="bg-BG" dirty="0">
                <a:hlinkClick r:id="rId3"/>
              </a:rPr>
              <a:t>Куциян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5" y="-534061"/>
            <a:ext cx="8647612" cy="7637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155597">
            <a:off x="6227789" y="2859045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hlinkClick r:id="rId4"/>
              </a:rPr>
              <a:t>40 бучки захар </a:t>
            </a:r>
          </a:p>
          <a:p>
            <a:r>
              <a:rPr lang="ru-RU" sz="3800" dirty="0">
                <a:hlinkClick r:id="rId4"/>
              </a:rPr>
              <a:t>спасяват живота му;</a:t>
            </a:r>
            <a:endParaRPr lang="bg-BG" sz="3800" dirty="0"/>
          </a:p>
        </p:txBody>
      </p:sp>
    </p:spTree>
    <p:extLst>
      <p:ext uri="{BB962C8B-B14F-4D97-AF65-F5344CB8AC3E}">
        <p14:creationId xmlns:p14="http://schemas.microsoft.com/office/powerpoint/2010/main" val="82216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3591" y="731520"/>
            <a:ext cx="10363826" cy="596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Г) пътят към куциян</a:t>
            </a:r>
          </a:p>
          <a:p>
            <a:pPr marL="0" indent="0">
              <a:buNone/>
            </a:pPr>
            <a:r>
              <a:rPr lang="bg-BG" dirty="0"/>
              <a:t>/</a:t>
            </a:r>
            <a:r>
              <a:rPr lang="ru-RU" dirty="0"/>
              <a:t>През 1944 г. под натиска на </a:t>
            </a:r>
            <a:r>
              <a:rPr lang="ru-RU" b="1" dirty="0"/>
              <a:t>Сталин</a:t>
            </a:r>
            <a:r>
              <a:rPr lang="ru-RU" dirty="0"/>
              <a:t> новият режим променя изцяло политиката на България по македонския въпрос и започва македонизация на Пиринския край; /</a:t>
            </a:r>
          </a:p>
          <a:p>
            <a:pPr marL="0" indent="0">
              <a:buNone/>
            </a:pPr>
            <a:r>
              <a:rPr lang="bg-BG" dirty="0"/>
              <a:t>/сталин е обещал на тито, за да остане в съюза на югославия, че пиринска македония ще стане негова;/</a:t>
            </a:r>
          </a:p>
          <a:p>
            <a:r>
              <a:rPr lang="bg-BG" dirty="0"/>
              <a:t>множество защитници на македонската идея са задържани и принудително изпратени в мините край перник;</a:t>
            </a:r>
          </a:p>
          <a:p>
            <a:r>
              <a:rPr lang="bg-BG" dirty="0"/>
              <a:t>Димитър талев е задържан, заради своите книги, подкрепящи историческия факт, че македония е територия населена с българи;</a:t>
            </a:r>
          </a:p>
          <a:p>
            <a:r>
              <a:rPr lang="bg-BG" dirty="0"/>
              <a:t>Той прекарва около две години в лагерите в бобовдол и куциян при пълен глад и мизерия;</a:t>
            </a:r>
          </a:p>
          <a:p>
            <a:r>
              <a:rPr lang="bg-BG" dirty="0"/>
              <a:t>Язвата му се влошава; затрупан е от въгледобивна количка; едва оживява;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1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3017</TotalTime>
  <Words>720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Tw Cen MT</vt:lpstr>
      <vt:lpstr>Wingdings</vt:lpstr>
      <vt:lpstr>Droplet</vt:lpstr>
      <vt:lpstr>Димитър талев /1898 – 1966/</vt:lpstr>
      <vt:lpstr>„Животът на всеки човек е като пъзел, който сглобяваме с времето,  но накрая разбираме, че едно парче винаги липсва“                                                                                                                  В.В</vt:lpstr>
      <vt:lpstr>1. Животът</vt:lpstr>
      <vt:lpstr>PowerPoint Presentation</vt:lpstr>
      <vt:lpstr>https://prezi.com/p/kdmc9zzf0soo/presentation/</vt:lpstr>
      <vt:lpstr>в) идеи - македония </vt:lpstr>
      <vt:lpstr>Македонският въпрос</vt:lpstr>
      <vt:lpstr>Куциян</vt:lpstr>
      <vt:lpstr>PowerPoint Presentation</vt:lpstr>
      <vt:lpstr>Д) освободен и изселен</vt:lpstr>
      <vt:lpstr>PowerPoint Presentation</vt:lpstr>
      <vt:lpstr>https://bulgarianhistory.org/dimitar-talev/</vt:lpstr>
      <vt:lpstr>2. творчество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Димитър талев /1898 – 1966/</dc:title>
  <dc:creator>14SU-2020</dc:creator>
  <cp:lastModifiedBy>Заприна Г. Глушкова</cp:lastModifiedBy>
  <cp:revision>30</cp:revision>
  <dcterms:created xsi:type="dcterms:W3CDTF">2021-10-12T12:58:57Z</dcterms:created>
  <dcterms:modified xsi:type="dcterms:W3CDTF">2021-10-18T20:24:17Z</dcterms:modified>
</cp:coreProperties>
</file>