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42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FFDE92-A470-4470-9F08-930909089EE2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55E25B9D-F5FE-4749-9C97-A25A22F7931A}">
      <dgm:prSet phldrT="[Текст]"/>
      <dgm:spPr/>
      <dgm:t>
        <a:bodyPr/>
        <a:lstStyle/>
        <a:p>
          <a:r>
            <a:rPr lang="bg-BG" dirty="0"/>
            <a:t>Феодален строй</a:t>
          </a:r>
        </a:p>
      </dgm:t>
    </dgm:pt>
    <dgm:pt modelId="{7B853B89-4C5E-43BA-B672-7C3AE567B758}" type="parTrans" cxnId="{5B342625-971F-4D1A-B63B-3CFEDCC14622}">
      <dgm:prSet/>
      <dgm:spPr/>
      <dgm:t>
        <a:bodyPr/>
        <a:lstStyle/>
        <a:p>
          <a:endParaRPr lang="bg-BG"/>
        </a:p>
      </dgm:t>
    </dgm:pt>
    <dgm:pt modelId="{203620BA-E3DC-4A59-B91C-B073CEFEA160}" type="sibTrans" cxnId="{5B342625-971F-4D1A-B63B-3CFEDCC14622}">
      <dgm:prSet/>
      <dgm:spPr/>
      <dgm:t>
        <a:bodyPr/>
        <a:lstStyle/>
        <a:p>
          <a:endParaRPr lang="bg-BG"/>
        </a:p>
      </dgm:t>
    </dgm:pt>
    <dgm:pt modelId="{F4A0BA53-C7F5-4954-AF54-A4B8F2251E30}">
      <dgm:prSet phldrT="[Текст]"/>
      <dgm:spPr/>
      <dgm:t>
        <a:bodyPr/>
        <a:lstStyle/>
        <a:p>
          <a:r>
            <a:rPr lang="bg-BG" dirty="0"/>
            <a:t>Теокрация (политическа власт на църквата)</a:t>
          </a:r>
        </a:p>
      </dgm:t>
    </dgm:pt>
    <dgm:pt modelId="{AA156525-6B87-4181-9502-4A55B5F36CB9}" type="parTrans" cxnId="{F36A90EB-C885-42D9-BCCA-51C8385F4995}">
      <dgm:prSet/>
      <dgm:spPr/>
      <dgm:t>
        <a:bodyPr/>
        <a:lstStyle/>
        <a:p>
          <a:endParaRPr lang="bg-BG"/>
        </a:p>
      </dgm:t>
    </dgm:pt>
    <dgm:pt modelId="{32C8C4AC-1877-4CFC-968B-A7D4493D4A49}" type="sibTrans" cxnId="{F36A90EB-C885-42D9-BCCA-51C8385F4995}">
      <dgm:prSet/>
      <dgm:spPr/>
      <dgm:t>
        <a:bodyPr/>
        <a:lstStyle/>
        <a:p>
          <a:endParaRPr lang="bg-BG"/>
        </a:p>
      </dgm:t>
    </dgm:pt>
    <dgm:pt modelId="{1B88D965-53A8-43BC-AF4B-EFA772D15A65}">
      <dgm:prSet phldrT="[Текст]"/>
      <dgm:spPr/>
      <dgm:t>
        <a:bodyPr/>
        <a:lstStyle/>
        <a:p>
          <a:r>
            <a:rPr lang="bg-BG" dirty="0"/>
            <a:t>Оформяне на политическата карта на Европа – войни, набези от Изток, кръстоносни походи</a:t>
          </a:r>
        </a:p>
      </dgm:t>
    </dgm:pt>
    <dgm:pt modelId="{5706B999-8882-4257-8723-48EAB921CCCD}" type="parTrans" cxnId="{5B939570-A301-41C8-8E48-38C7C31AFDE7}">
      <dgm:prSet/>
      <dgm:spPr/>
      <dgm:t>
        <a:bodyPr/>
        <a:lstStyle/>
        <a:p>
          <a:endParaRPr lang="bg-BG"/>
        </a:p>
      </dgm:t>
    </dgm:pt>
    <dgm:pt modelId="{32A66E48-ED10-4838-9ABE-3FCAB9F3F5AB}" type="sibTrans" cxnId="{5B939570-A301-41C8-8E48-38C7C31AFDE7}">
      <dgm:prSet/>
      <dgm:spPr/>
      <dgm:t>
        <a:bodyPr/>
        <a:lstStyle/>
        <a:p>
          <a:endParaRPr lang="bg-BG"/>
        </a:p>
      </dgm:t>
    </dgm:pt>
    <dgm:pt modelId="{109FE2C1-794B-4D92-B9CC-F537A4320D5A}">
      <dgm:prSet phldrT="[Текст]"/>
      <dgm:spPr/>
      <dgm:t>
        <a:bodyPr/>
        <a:lstStyle/>
        <a:p>
          <a:r>
            <a:rPr lang="bg-BG" dirty="0"/>
            <a:t>Роля на монарха</a:t>
          </a:r>
        </a:p>
      </dgm:t>
    </dgm:pt>
    <dgm:pt modelId="{F67DAEC5-4BB8-4326-AE90-990739A25F05}" type="parTrans" cxnId="{DD590BFE-32CF-4F21-BADF-FBD1FD064635}">
      <dgm:prSet/>
      <dgm:spPr/>
      <dgm:t>
        <a:bodyPr/>
        <a:lstStyle/>
        <a:p>
          <a:endParaRPr lang="bg-BG"/>
        </a:p>
      </dgm:t>
    </dgm:pt>
    <dgm:pt modelId="{3CA20283-DE89-4A54-821B-146C813947E6}" type="sibTrans" cxnId="{DD590BFE-32CF-4F21-BADF-FBD1FD064635}">
      <dgm:prSet/>
      <dgm:spPr/>
      <dgm:t>
        <a:bodyPr/>
        <a:lstStyle/>
        <a:p>
          <a:endParaRPr lang="bg-BG"/>
        </a:p>
      </dgm:t>
    </dgm:pt>
    <dgm:pt modelId="{D0629CA9-62A9-432D-A146-A1AAD7AE818A}" type="pres">
      <dgm:prSet presAssocID="{1CFFDE92-A470-4470-9F08-930909089EE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B5276DD8-A881-44EA-8A1C-A5D8C7A9C35A}" type="pres">
      <dgm:prSet presAssocID="{55E25B9D-F5FE-4749-9C97-A25A22F7931A}" presName="singleCycle" presStyleCnt="0"/>
      <dgm:spPr/>
    </dgm:pt>
    <dgm:pt modelId="{8CB09B9E-EDE2-47DF-81F4-373DFD540D8E}" type="pres">
      <dgm:prSet presAssocID="{55E25B9D-F5FE-4749-9C97-A25A22F7931A}" presName="singleCenter" presStyleLbl="node1" presStyleIdx="0" presStyleCnt="4" custScaleX="191752" custScaleY="69494">
        <dgm:presLayoutVars>
          <dgm:chMax val="7"/>
          <dgm:chPref val="7"/>
        </dgm:presLayoutVars>
      </dgm:prSet>
      <dgm:spPr/>
    </dgm:pt>
    <dgm:pt modelId="{E30717D3-A5D4-4B33-A150-ABC7F2F2CDC3}" type="pres">
      <dgm:prSet presAssocID="{AA156525-6B87-4181-9502-4A55B5F36CB9}" presName="Name56" presStyleLbl="parChTrans1D2" presStyleIdx="0" presStyleCnt="3"/>
      <dgm:spPr/>
    </dgm:pt>
    <dgm:pt modelId="{42800AF7-6B2C-4880-A8F5-ECE60CF8BB91}" type="pres">
      <dgm:prSet presAssocID="{F4A0BA53-C7F5-4954-AF54-A4B8F2251E30}" presName="text0" presStyleLbl="node1" presStyleIdx="1" presStyleCnt="4" custScaleX="388661">
        <dgm:presLayoutVars>
          <dgm:bulletEnabled val="1"/>
        </dgm:presLayoutVars>
      </dgm:prSet>
      <dgm:spPr/>
    </dgm:pt>
    <dgm:pt modelId="{1A2E900E-E728-44FC-8333-7CF9FBE650D7}" type="pres">
      <dgm:prSet presAssocID="{5706B999-8882-4257-8723-48EAB921CCCD}" presName="Name56" presStyleLbl="parChTrans1D2" presStyleIdx="1" presStyleCnt="3"/>
      <dgm:spPr/>
    </dgm:pt>
    <dgm:pt modelId="{4F0093C1-B9AF-4C2F-A0D7-D6D7AF951206}" type="pres">
      <dgm:prSet presAssocID="{1B88D965-53A8-43BC-AF4B-EFA772D15A65}" presName="text0" presStyleLbl="node1" presStyleIdx="2" presStyleCnt="4" custScaleX="342529">
        <dgm:presLayoutVars>
          <dgm:bulletEnabled val="1"/>
        </dgm:presLayoutVars>
      </dgm:prSet>
      <dgm:spPr/>
    </dgm:pt>
    <dgm:pt modelId="{B857346A-8B2B-48F8-9160-7D42275F6782}" type="pres">
      <dgm:prSet presAssocID="{F67DAEC5-4BB8-4326-AE90-990739A25F05}" presName="Name56" presStyleLbl="parChTrans1D2" presStyleIdx="2" presStyleCnt="3"/>
      <dgm:spPr/>
    </dgm:pt>
    <dgm:pt modelId="{3B135573-E111-43D7-9A6B-712401223580}" type="pres">
      <dgm:prSet presAssocID="{109FE2C1-794B-4D92-B9CC-F537A4320D5A}" presName="text0" presStyleLbl="node1" presStyleIdx="3" presStyleCnt="4" custScaleX="344792">
        <dgm:presLayoutVars>
          <dgm:bulletEnabled val="1"/>
        </dgm:presLayoutVars>
      </dgm:prSet>
      <dgm:spPr/>
    </dgm:pt>
  </dgm:ptLst>
  <dgm:cxnLst>
    <dgm:cxn modelId="{5B342625-971F-4D1A-B63B-3CFEDCC14622}" srcId="{1CFFDE92-A470-4470-9F08-930909089EE2}" destId="{55E25B9D-F5FE-4749-9C97-A25A22F7931A}" srcOrd="0" destOrd="0" parTransId="{7B853B89-4C5E-43BA-B672-7C3AE567B758}" sibTransId="{203620BA-E3DC-4A59-B91C-B073CEFEA160}"/>
    <dgm:cxn modelId="{552C2427-9F57-41BA-A727-08181AC7F9D2}" type="presOf" srcId="{5706B999-8882-4257-8723-48EAB921CCCD}" destId="{1A2E900E-E728-44FC-8333-7CF9FBE650D7}" srcOrd="0" destOrd="0" presId="urn:microsoft.com/office/officeart/2008/layout/RadialCluster"/>
    <dgm:cxn modelId="{937B242B-CB6B-4FCD-A9F5-38072C187D26}" type="presOf" srcId="{F67DAEC5-4BB8-4326-AE90-990739A25F05}" destId="{B857346A-8B2B-48F8-9160-7D42275F6782}" srcOrd="0" destOrd="0" presId="urn:microsoft.com/office/officeart/2008/layout/RadialCluster"/>
    <dgm:cxn modelId="{C7B27469-01DD-4E61-B9C4-14ED7526730E}" type="presOf" srcId="{55E25B9D-F5FE-4749-9C97-A25A22F7931A}" destId="{8CB09B9E-EDE2-47DF-81F4-373DFD540D8E}" srcOrd="0" destOrd="0" presId="urn:microsoft.com/office/officeart/2008/layout/RadialCluster"/>
    <dgm:cxn modelId="{5B939570-A301-41C8-8E48-38C7C31AFDE7}" srcId="{55E25B9D-F5FE-4749-9C97-A25A22F7931A}" destId="{1B88D965-53A8-43BC-AF4B-EFA772D15A65}" srcOrd="1" destOrd="0" parTransId="{5706B999-8882-4257-8723-48EAB921CCCD}" sibTransId="{32A66E48-ED10-4838-9ABE-3FCAB9F3F5AB}"/>
    <dgm:cxn modelId="{DCCA5296-059B-460C-9A26-E2A9ED97B443}" type="presOf" srcId="{F4A0BA53-C7F5-4954-AF54-A4B8F2251E30}" destId="{42800AF7-6B2C-4880-A8F5-ECE60CF8BB91}" srcOrd="0" destOrd="0" presId="urn:microsoft.com/office/officeart/2008/layout/RadialCluster"/>
    <dgm:cxn modelId="{6B2DA7B2-AA0E-492F-AA60-60E01E71416D}" type="presOf" srcId="{109FE2C1-794B-4D92-B9CC-F537A4320D5A}" destId="{3B135573-E111-43D7-9A6B-712401223580}" srcOrd="0" destOrd="0" presId="urn:microsoft.com/office/officeart/2008/layout/RadialCluster"/>
    <dgm:cxn modelId="{14F146DD-F3DA-48FD-A5CC-83B057783CA9}" type="presOf" srcId="{AA156525-6B87-4181-9502-4A55B5F36CB9}" destId="{E30717D3-A5D4-4B33-A150-ABC7F2F2CDC3}" srcOrd="0" destOrd="0" presId="urn:microsoft.com/office/officeart/2008/layout/RadialCluster"/>
    <dgm:cxn modelId="{F36A90EB-C885-42D9-BCCA-51C8385F4995}" srcId="{55E25B9D-F5FE-4749-9C97-A25A22F7931A}" destId="{F4A0BA53-C7F5-4954-AF54-A4B8F2251E30}" srcOrd="0" destOrd="0" parTransId="{AA156525-6B87-4181-9502-4A55B5F36CB9}" sibTransId="{32C8C4AC-1877-4CFC-968B-A7D4493D4A49}"/>
    <dgm:cxn modelId="{6D361EEE-05D3-4A7C-BA33-AF4830CD79D0}" type="presOf" srcId="{1CFFDE92-A470-4470-9F08-930909089EE2}" destId="{D0629CA9-62A9-432D-A146-A1AAD7AE818A}" srcOrd="0" destOrd="0" presId="urn:microsoft.com/office/officeart/2008/layout/RadialCluster"/>
    <dgm:cxn modelId="{21882EF4-BD2A-4F42-8051-C9455149B27B}" type="presOf" srcId="{1B88D965-53A8-43BC-AF4B-EFA772D15A65}" destId="{4F0093C1-B9AF-4C2F-A0D7-D6D7AF951206}" srcOrd="0" destOrd="0" presId="urn:microsoft.com/office/officeart/2008/layout/RadialCluster"/>
    <dgm:cxn modelId="{DD590BFE-32CF-4F21-BADF-FBD1FD064635}" srcId="{55E25B9D-F5FE-4749-9C97-A25A22F7931A}" destId="{109FE2C1-794B-4D92-B9CC-F537A4320D5A}" srcOrd="2" destOrd="0" parTransId="{F67DAEC5-4BB8-4326-AE90-990739A25F05}" sibTransId="{3CA20283-DE89-4A54-821B-146C813947E6}"/>
    <dgm:cxn modelId="{C9B3A722-0938-423D-A36D-7BC9309B4BE7}" type="presParOf" srcId="{D0629CA9-62A9-432D-A146-A1AAD7AE818A}" destId="{B5276DD8-A881-44EA-8A1C-A5D8C7A9C35A}" srcOrd="0" destOrd="0" presId="urn:microsoft.com/office/officeart/2008/layout/RadialCluster"/>
    <dgm:cxn modelId="{8F3176F7-A4EE-439E-A31C-F146AB725518}" type="presParOf" srcId="{B5276DD8-A881-44EA-8A1C-A5D8C7A9C35A}" destId="{8CB09B9E-EDE2-47DF-81F4-373DFD540D8E}" srcOrd="0" destOrd="0" presId="urn:microsoft.com/office/officeart/2008/layout/RadialCluster"/>
    <dgm:cxn modelId="{1F95F1AF-5688-4D93-BAF8-8ED9B7E6D52E}" type="presParOf" srcId="{B5276DD8-A881-44EA-8A1C-A5D8C7A9C35A}" destId="{E30717D3-A5D4-4B33-A150-ABC7F2F2CDC3}" srcOrd="1" destOrd="0" presId="urn:microsoft.com/office/officeart/2008/layout/RadialCluster"/>
    <dgm:cxn modelId="{D523E793-BDFC-4DDA-B1A6-2516A2854527}" type="presParOf" srcId="{B5276DD8-A881-44EA-8A1C-A5D8C7A9C35A}" destId="{42800AF7-6B2C-4880-A8F5-ECE60CF8BB91}" srcOrd="2" destOrd="0" presId="urn:microsoft.com/office/officeart/2008/layout/RadialCluster"/>
    <dgm:cxn modelId="{52FA1332-C724-4029-B5E9-A6C34D192CF0}" type="presParOf" srcId="{B5276DD8-A881-44EA-8A1C-A5D8C7A9C35A}" destId="{1A2E900E-E728-44FC-8333-7CF9FBE650D7}" srcOrd="3" destOrd="0" presId="urn:microsoft.com/office/officeart/2008/layout/RadialCluster"/>
    <dgm:cxn modelId="{F6BEC66D-B455-4C4C-80C2-7E6F0FD24C60}" type="presParOf" srcId="{B5276DD8-A881-44EA-8A1C-A5D8C7A9C35A}" destId="{4F0093C1-B9AF-4C2F-A0D7-D6D7AF951206}" srcOrd="4" destOrd="0" presId="urn:microsoft.com/office/officeart/2008/layout/RadialCluster"/>
    <dgm:cxn modelId="{AF1462A4-4F87-4FA8-B587-BCE5EC1919D9}" type="presParOf" srcId="{B5276DD8-A881-44EA-8A1C-A5D8C7A9C35A}" destId="{B857346A-8B2B-48F8-9160-7D42275F6782}" srcOrd="5" destOrd="0" presId="urn:microsoft.com/office/officeart/2008/layout/RadialCluster"/>
    <dgm:cxn modelId="{1019B8ED-45A7-4944-9F9D-7CEBB323BF3A}" type="presParOf" srcId="{B5276DD8-A881-44EA-8A1C-A5D8C7A9C35A}" destId="{3B135573-E111-43D7-9A6B-712401223580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CF3129-3E3E-4231-8263-AE1253C5FE4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D949320D-5655-4870-8CDD-75D30564877F}">
      <dgm:prSet phldrT="[Текст]"/>
      <dgm:spPr/>
      <dgm:t>
        <a:bodyPr/>
        <a:lstStyle/>
        <a:p>
          <a:r>
            <a:rPr lang="bg-BG" dirty="0"/>
            <a:t>Светото писание, свещен текст/образци на подражание</a:t>
          </a:r>
        </a:p>
      </dgm:t>
    </dgm:pt>
    <dgm:pt modelId="{D50A0050-BDA3-4121-9359-D1D7CB4290F9}" type="parTrans" cxnId="{AB728CCB-3935-4BAF-BC15-FC9C1F64CA6B}">
      <dgm:prSet/>
      <dgm:spPr/>
      <dgm:t>
        <a:bodyPr/>
        <a:lstStyle/>
        <a:p>
          <a:endParaRPr lang="bg-BG"/>
        </a:p>
      </dgm:t>
    </dgm:pt>
    <dgm:pt modelId="{544FF41A-06A7-4E93-84CE-5880BBADB929}" type="sibTrans" cxnId="{AB728CCB-3935-4BAF-BC15-FC9C1F64CA6B}">
      <dgm:prSet/>
      <dgm:spPr/>
      <dgm:t>
        <a:bodyPr/>
        <a:lstStyle/>
        <a:p>
          <a:endParaRPr lang="bg-BG"/>
        </a:p>
      </dgm:t>
    </dgm:pt>
    <dgm:pt modelId="{046034B4-4000-4EE3-ADE2-6C7D9E80FD2A}">
      <dgm:prSet phldrT="[Текст]"/>
      <dgm:spPr/>
      <dgm:t>
        <a:bodyPr/>
        <a:lstStyle/>
        <a:p>
          <a:r>
            <a:rPr lang="bg-BG" dirty="0"/>
            <a:t>Официални/ „високи“ жанрове</a:t>
          </a:r>
        </a:p>
      </dgm:t>
    </dgm:pt>
    <dgm:pt modelId="{E7CC6E18-9218-4634-9E6F-8F9B1976FEA1}" type="parTrans" cxnId="{94AB8CB8-C6FD-4740-9A86-1DCF89B4D5DC}">
      <dgm:prSet/>
      <dgm:spPr/>
      <dgm:t>
        <a:bodyPr/>
        <a:lstStyle/>
        <a:p>
          <a:endParaRPr lang="bg-BG"/>
        </a:p>
      </dgm:t>
    </dgm:pt>
    <dgm:pt modelId="{CED66DF4-CF70-488C-A215-4E19D610AE4D}" type="sibTrans" cxnId="{94AB8CB8-C6FD-4740-9A86-1DCF89B4D5DC}">
      <dgm:prSet/>
      <dgm:spPr/>
      <dgm:t>
        <a:bodyPr/>
        <a:lstStyle/>
        <a:p>
          <a:endParaRPr lang="bg-BG"/>
        </a:p>
      </dgm:t>
    </dgm:pt>
    <dgm:pt modelId="{735685C4-0F0B-43D7-A62A-3C0E638ABE06}">
      <dgm:prSet phldrT="[Текст]"/>
      <dgm:spPr/>
      <dgm:t>
        <a:bodyPr/>
        <a:lstStyle/>
        <a:p>
          <a:r>
            <a:rPr lang="bg-BG" dirty="0"/>
            <a:t>Неофициална и апокрифна литература</a:t>
          </a:r>
        </a:p>
      </dgm:t>
    </dgm:pt>
    <dgm:pt modelId="{32E1C021-AEEF-4B47-9C9A-6699656E4ACD}" type="parTrans" cxnId="{02BB5826-F171-4117-B43A-2278B937FC55}">
      <dgm:prSet/>
      <dgm:spPr/>
      <dgm:t>
        <a:bodyPr/>
        <a:lstStyle/>
        <a:p>
          <a:endParaRPr lang="bg-BG"/>
        </a:p>
      </dgm:t>
    </dgm:pt>
    <dgm:pt modelId="{BFF5BC18-2CBF-4CE5-931A-FD64F46C2FA7}" type="sibTrans" cxnId="{02BB5826-F171-4117-B43A-2278B937FC55}">
      <dgm:prSet/>
      <dgm:spPr/>
      <dgm:t>
        <a:bodyPr/>
        <a:lstStyle/>
        <a:p>
          <a:endParaRPr lang="bg-BG"/>
        </a:p>
      </dgm:t>
    </dgm:pt>
    <dgm:pt modelId="{22D87A9B-E9A3-442F-90C9-3A68A557C0D1}" type="pres">
      <dgm:prSet presAssocID="{32CF3129-3E3E-4231-8263-AE1253C5FE4D}" presName="Name0" presStyleCnt="0">
        <dgm:presLayoutVars>
          <dgm:dir/>
          <dgm:animLvl val="lvl"/>
          <dgm:resizeHandles val="exact"/>
        </dgm:presLayoutVars>
      </dgm:prSet>
      <dgm:spPr/>
    </dgm:pt>
    <dgm:pt modelId="{6497412A-8864-479D-A041-10F691968263}" type="pres">
      <dgm:prSet presAssocID="{D949320D-5655-4870-8CDD-75D30564877F}" presName="Name8" presStyleCnt="0"/>
      <dgm:spPr/>
    </dgm:pt>
    <dgm:pt modelId="{9A1DBDAB-82DB-4B5D-981B-D88BA8E8998B}" type="pres">
      <dgm:prSet presAssocID="{D949320D-5655-4870-8CDD-75D30564877F}" presName="level" presStyleLbl="node1" presStyleIdx="0" presStyleCnt="3">
        <dgm:presLayoutVars>
          <dgm:chMax val="1"/>
          <dgm:bulletEnabled val="1"/>
        </dgm:presLayoutVars>
      </dgm:prSet>
      <dgm:spPr/>
    </dgm:pt>
    <dgm:pt modelId="{24476407-432D-4D11-BD80-5958E043A31C}" type="pres">
      <dgm:prSet presAssocID="{D949320D-5655-4870-8CDD-75D30564877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D43F15E-67F6-46B4-943D-A97D44985954}" type="pres">
      <dgm:prSet presAssocID="{046034B4-4000-4EE3-ADE2-6C7D9E80FD2A}" presName="Name8" presStyleCnt="0"/>
      <dgm:spPr/>
    </dgm:pt>
    <dgm:pt modelId="{269CC4E9-796F-4E75-AAC8-9EAFE99D9B71}" type="pres">
      <dgm:prSet presAssocID="{046034B4-4000-4EE3-ADE2-6C7D9E80FD2A}" presName="level" presStyleLbl="node1" presStyleIdx="1" presStyleCnt="3" custLinFactNeighborX="-527" custLinFactNeighborY="3599">
        <dgm:presLayoutVars>
          <dgm:chMax val="1"/>
          <dgm:bulletEnabled val="1"/>
        </dgm:presLayoutVars>
      </dgm:prSet>
      <dgm:spPr/>
    </dgm:pt>
    <dgm:pt modelId="{140E3B28-137C-4375-93AF-3D48B7714888}" type="pres">
      <dgm:prSet presAssocID="{046034B4-4000-4EE3-ADE2-6C7D9E80FD2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D4D4A6D-5ACE-4395-A880-E394DC59C02F}" type="pres">
      <dgm:prSet presAssocID="{735685C4-0F0B-43D7-A62A-3C0E638ABE06}" presName="Name8" presStyleCnt="0"/>
      <dgm:spPr/>
    </dgm:pt>
    <dgm:pt modelId="{8C943E41-D757-4697-BB8E-2AF1BC012465}" type="pres">
      <dgm:prSet presAssocID="{735685C4-0F0B-43D7-A62A-3C0E638ABE06}" presName="level" presStyleLbl="node1" presStyleIdx="2" presStyleCnt="3">
        <dgm:presLayoutVars>
          <dgm:chMax val="1"/>
          <dgm:bulletEnabled val="1"/>
        </dgm:presLayoutVars>
      </dgm:prSet>
      <dgm:spPr/>
    </dgm:pt>
    <dgm:pt modelId="{E4A47638-FBC0-407C-A25C-9366946FA494}" type="pres">
      <dgm:prSet presAssocID="{735685C4-0F0B-43D7-A62A-3C0E638ABE0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964BA80A-AABB-4E67-86A8-8E34E3EFBE48}" type="presOf" srcId="{D949320D-5655-4870-8CDD-75D30564877F}" destId="{24476407-432D-4D11-BD80-5958E043A31C}" srcOrd="1" destOrd="0" presId="urn:microsoft.com/office/officeart/2005/8/layout/pyramid1"/>
    <dgm:cxn modelId="{02BB5826-F171-4117-B43A-2278B937FC55}" srcId="{32CF3129-3E3E-4231-8263-AE1253C5FE4D}" destId="{735685C4-0F0B-43D7-A62A-3C0E638ABE06}" srcOrd="2" destOrd="0" parTransId="{32E1C021-AEEF-4B47-9C9A-6699656E4ACD}" sibTransId="{BFF5BC18-2CBF-4CE5-931A-FD64F46C2FA7}"/>
    <dgm:cxn modelId="{3F69D42C-65F1-4F3A-93C4-5060A049CF5C}" type="presOf" srcId="{735685C4-0F0B-43D7-A62A-3C0E638ABE06}" destId="{E4A47638-FBC0-407C-A25C-9366946FA494}" srcOrd="1" destOrd="0" presId="urn:microsoft.com/office/officeart/2005/8/layout/pyramid1"/>
    <dgm:cxn modelId="{76D4C744-C9B7-46AB-80C0-81B80FCF3F90}" type="presOf" srcId="{046034B4-4000-4EE3-ADE2-6C7D9E80FD2A}" destId="{269CC4E9-796F-4E75-AAC8-9EAFE99D9B71}" srcOrd="0" destOrd="0" presId="urn:microsoft.com/office/officeart/2005/8/layout/pyramid1"/>
    <dgm:cxn modelId="{A7C73E7A-E342-4614-8AEC-7C255EA6536C}" type="presOf" srcId="{32CF3129-3E3E-4231-8263-AE1253C5FE4D}" destId="{22D87A9B-E9A3-442F-90C9-3A68A557C0D1}" srcOrd="0" destOrd="0" presId="urn:microsoft.com/office/officeart/2005/8/layout/pyramid1"/>
    <dgm:cxn modelId="{4890A786-EA21-4720-ADCB-5ACB46370CBA}" type="presOf" srcId="{046034B4-4000-4EE3-ADE2-6C7D9E80FD2A}" destId="{140E3B28-137C-4375-93AF-3D48B7714888}" srcOrd="1" destOrd="0" presId="urn:microsoft.com/office/officeart/2005/8/layout/pyramid1"/>
    <dgm:cxn modelId="{81EA699B-8929-40F4-94CF-3BEDD1B2B516}" type="presOf" srcId="{735685C4-0F0B-43D7-A62A-3C0E638ABE06}" destId="{8C943E41-D757-4697-BB8E-2AF1BC012465}" srcOrd="0" destOrd="0" presId="urn:microsoft.com/office/officeart/2005/8/layout/pyramid1"/>
    <dgm:cxn modelId="{94AB8CB8-C6FD-4740-9A86-1DCF89B4D5DC}" srcId="{32CF3129-3E3E-4231-8263-AE1253C5FE4D}" destId="{046034B4-4000-4EE3-ADE2-6C7D9E80FD2A}" srcOrd="1" destOrd="0" parTransId="{E7CC6E18-9218-4634-9E6F-8F9B1976FEA1}" sibTransId="{CED66DF4-CF70-488C-A215-4E19D610AE4D}"/>
    <dgm:cxn modelId="{AB728CCB-3935-4BAF-BC15-FC9C1F64CA6B}" srcId="{32CF3129-3E3E-4231-8263-AE1253C5FE4D}" destId="{D949320D-5655-4870-8CDD-75D30564877F}" srcOrd="0" destOrd="0" parTransId="{D50A0050-BDA3-4121-9359-D1D7CB4290F9}" sibTransId="{544FF41A-06A7-4E93-84CE-5880BBADB929}"/>
    <dgm:cxn modelId="{FEAEDAE3-F058-45D0-935E-9B12849B01D7}" type="presOf" srcId="{D949320D-5655-4870-8CDD-75D30564877F}" destId="{9A1DBDAB-82DB-4B5D-981B-D88BA8E8998B}" srcOrd="0" destOrd="0" presId="urn:microsoft.com/office/officeart/2005/8/layout/pyramid1"/>
    <dgm:cxn modelId="{644077FD-1749-4CEF-9D53-16C608268590}" type="presParOf" srcId="{22D87A9B-E9A3-442F-90C9-3A68A557C0D1}" destId="{6497412A-8864-479D-A041-10F691968263}" srcOrd="0" destOrd="0" presId="urn:microsoft.com/office/officeart/2005/8/layout/pyramid1"/>
    <dgm:cxn modelId="{E6E25F2A-C439-4846-BF66-9B66DF6A6432}" type="presParOf" srcId="{6497412A-8864-479D-A041-10F691968263}" destId="{9A1DBDAB-82DB-4B5D-981B-D88BA8E8998B}" srcOrd="0" destOrd="0" presId="urn:microsoft.com/office/officeart/2005/8/layout/pyramid1"/>
    <dgm:cxn modelId="{DFFB8F9E-CC06-4AEC-AA56-6922604D8F64}" type="presParOf" srcId="{6497412A-8864-479D-A041-10F691968263}" destId="{24476407-432D-4D11-BD80-5958E043A31C}" srcOrd="1" destOrd="0" presId="urn:microsoft.com/office/officeart/2005/8/layout/pyramid1"/>
    <dgm:cxn modelId="{F2D44113-3A5A-4877-BFBE-D76E56886350}" type="presParOf" srcId="{22D87A9B-E9A3-442F-90C9-3A68A557C0D1}" destId="{5D43F15E-67F6-46B4-943D-A97D44985954}" srcOrd="1" destOrd="0" presId="urn:microsoft.com/office/officeart/2005/8/layout/pyramid1"/>
    <dgm:cxn modelId="{22EE29AA-4ED0-4FDC-BFB9-0E7A6867C112}" type="presParOf" srcId="{5D43F15E-67F6-46B4-943D-A97D44985954}" destId="{269CC4E9-796F-4E75-AAC8-9EAFE99D9B71}" srcOrd="0" destOrd="0" presId="urn:microsoft.com/office/officeart/2005/8/layout/pyramid1"/>
    <dgm:cxn modelId="{583FA3E1-52E6-46A8-9A44-31E763C82B65}" type="presParOf" srcId="{5D43F15E-67F6-46B4-943D-A97D44985954}" destId="{140E3B28-137C-4375-93AF-3D48B7714888}" srcOrd="1" destOrd="0" presId="urn:microsoft.com/office/officeart/2005/8/layout/pyramid1"/>
    <dgm:cxn modelId="{273E9B90-081C-40F9-B401-EE9340EED809}" type="presParOf" srcId="{22D87A9B-E9A3-442F-90C9-3A68A557C0D1}" destId="{8D4D4A6D-5ACE-4395-A880-E394DC59C02F}" srcOrd="2" destOrd="0" presId="urn:microsoft.com/office/officeart/2005/8/layout/pyramid1"/>
    <dgm:cxn modelId="{1CDD4C84-E2AB-4AE9-B970-51A4CBF3F97E}" type="presParOf" srcId="{8D4D4A6D-5ACE-4395-A880-E394DC59C02F}" destId="{8C943E41-D757-4697-BB8E-2AF1BC012465}" srcOrd="0" destOrd="0" presId="urn:microsoft.com/office/officeart/2005/8/layout/pyramid1"/>
    <dgm:cxn modelId="{AFEBBEEC-0AA9-4743-B18C-1E4E50CE2225}" type="presParOf" srcId="{8D4D4A6D-5ACE-4395-A880-E394DC59C02F}" destId="{E4A47638-FBC0-407C-A25C-9366946FA49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F91131-BF04-4FBF-8B61-75F5F5E227AA}" type="doc">
      <dgm:prSet loTypeId="urn:microsoft.com/office/officeart/2005/8/layout/lProcess3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BCA27962-D537-433E-881E-CD258BBE3A53}">
      <dgm:prSet phldrT="[Текст]"/>
      <dgm:spPr/>
      <dgm:t>
        <a:bodyPr/>
        <a:lstStyle/>
        <a:p>
          <a:r>
            <a:rPr lang="bg-BG" dirty="0"/>
            <a:t>Христос</a:t>
          </a:r>
        </a:p>
      </dgm:t>
    </dgm:pt>
    <dgm:pt modelId="{7315D8F3-8750-4952-B2E2-F6EA7E39D7A0}" type="parTrans" cxnId="{649D2975-141E-412A-89E8-9185A9E41915}">
      <dgm:prSet/>
      <dgm:spPr/>
      <dgm:t>
        <a:bodyPr/>
        <a:lstStyle/>
        <a:p>
          <a:endParaRPr lang="bg-BG"/>
        </a:p>
      </dgm:t>
    </dgm:pt>
    <dgm:pt modelId="{611556B1-7395-4108-BEB8-128ACC68AE94}" type="sibTrans" cxnId="{649D2975-141E-412A-89E8-9185A9E41915}">
      <dgm:prSet/>
      <dgm:spPr/>
      <dgm:t>
        <a:bodyPr/>
        <a:lstStyle/>
        <a:p>
          <a:endParaRPr lang="bg-BG"/>
        </a:p>
      </dgm:t>
    </dgm:pt>
    <dgm:pt modelId="{3A8DDDD7-E1C8-42CA-8C05-4EE736CD87AB}">
      <dgm:prSet phldrT="[Текст]"/>
      <dgm:spPr/>
      <dgm:t>
        <a:bodyPr/>
        <a:lstStyle/>
        <a:p>
          <a:r>
            <a:rPr lang="bg-BG" dirty="0"/>
            <a:t>Пространно житие на Св. Кирил</a:t>
          </a:r>
        </a:p>
      </dgm:t>
    </dgm:pt>
    <dgm:pt modelId="{6D27D36B-8002-46E6-947D-B49ADDA1F9E1}" type="parTrans" cxnId="{6E349E74-2A7E-43E8-AABE-E251219E6D80}">
      <dgm:prSet/>
      <dgm:spPr/>
      <dgm:t>
        <a:bodyPr/>
        <a:lstStyle/>
        <a:p>
          <a:endParaRPr lang="bg-BG"/>
        </a:p>
      </dgm:t>
    </dgm:pt>
    <dgm:pt modelId="{5EC15A5D-E627-489A-97F6-F121FC5D786A}" type="sibTrans" cxnId="{6E349E74-2A7E-43E8-AABE-E251219E6D80}">
      <dgm:prSet/>
      <dgm:spPr/>
      <dgm:t>
        <a:bodyPr/>
        <a:lstStyle/>
        <a:p>
          <a:endParaRPr lang="bg-BG"/>
        </a:p>
      </dgm:t>
    </dgm:pt>
    <dgm:pt modelId="{43731C37-FD65-4EB6-A71F-83BFA476308A}">
      <dgm:prSet phldrT="[Текст]"/>
      <dgm:spPr/>
      <dgm:t>
        <a:bodyPr/>
        <a:lstStyle/>
        <a:p>
          <a:r>
            <a:rPr lang="bg-BG" dirty="0"/>
            <a:t>Христос</a:t>
          </a:r>
        </a:p>
      </dgm:t>
    </dgm:pt>
    <dgm:pt modelId="{682B0785-C492-45DC-AD2D-30EFBDEB004D}" type="parTrans" cxnId="{AEB2C7F3-7AE1-4B3C-84B6-5A155FB3134D}">
      <dgm:prSet/>
      <dgm:spPr/>
      <dgm:t>
        <a:bodyPr/>
        <a:lstStyle/>
        <a:p>
          <a:endParaRPr lang="bg-BG"/>
        </a:p>
      </dgm:t>
    </dgm:pt>
    <dgm:pt modelId="{F7844191-9663-4058-B69F-FBC157DB0C80}" type="sibTrans" cxnId="{AEB2C7F3-7AE1-4B3C-84B6-5A155FB3134D}">
      <dgm:prSet/>
      <dgm:spPr/>
      <dgm:t>
        <a:bodyPr/>
        <a:lstStyle/>
        <a:p>
          <a:endParaRPr lang="bg-BG"/>
        </a:p>
      </dgm:t>
    </dgm:pt>
    <dgm:pt modelId="{E31092D1-F102-4BCF-8D7D-7C70EAEAB261}">
      <dgm:prSet phldrT="[Текст]"/>
      <dgm:spPr/>
      <dgm:t>
        <a:bodyPr/>
        <a:lstStyle/>
        <a:p>
          <a:r>
            <a:rPr lang="bg-BG" dirty="0"/>
            <a:t>Библейски герои – Св. Йоан Кръстител – типа на отшелника</a:t>
          </a:r>
        </a:p>
      </dgm:t>
    </dgm:pt>
    <dgm:pt modelId="{120F0CBA-A229-4123-AB71-1094F5B1C54C}" type="parTrans" cxnId="{05D7B5DA-80CD-476A-BF83-CFB41A7514D3}">
      <dgm:prSet/>
      <dgm:spPr/>
      <dgm:t>
        <a:bodyPr/>
        <a:lstStyle/>
        <a:p>
          <a:endParaRPr lang="bg-BG"/>
        </a:p>
      </dgm:t>
    </dgm:pt>
    <dgm:pt modelId="{2D21F35E-0511-4945-B288-2E0D6F6E57AC}" type="sibTrans" cxnId="{05D7B5DA-80CD-476A-BF83-CFB41A7514D3}">
      <dgm:prSet/>
      <dgm:spPr/>
      <dgm:t>
        <a:bodyPr/>
        <a:lstStyle/>
        <a:p>
          <a:endParaRPr lang="bg-BG"/>
        </a:p>
      </dgm:t>
    </dgm:pt>
    <dgm:pt modelId="{E92D8A57-E32B-470F-B694-6AC868B5EC99}">
      <dgm:prSet phldrT="[Текст]"/>
      <dgm:spPr/>
      <dgm:t>
        <a:bodyPr/>
        <a:lstStyle/>
        <a:p>
          <a:r>
            <a:rPr lang="bg-BG" dirty="0"/>
            <a:t>Например Св. Йоан Рилски</a:t>
          </a:r>
        </a:p>
      </dgm:t>
    </dgm:pt>
    <dgm:pt modelId="{3C65021C-8FAE-43D9-A67E-B4178BF9982A}" type="parTrans" cxnId="{68BFF787-6D20-4512-B22D-DD52358759BF}">
      <dgm:prSet/>
      <dgm:spPr/>
      <dgm:t>
        <a:bodyPr/>
        <a:lstStyle/>
        <a:p>
          <a:endParaRPr lang="bg-BG"/>
        </a:p>
      </dgm:t>
    </dgm:pt>
    <dgm:pt modelId="{0ECDA205-280C-4F18-BA67-948047A57703}" type="sibTrans" cxnId="{68BFF787-6D20-4512-B22D-DD52358759BF}">
      <dgm:prSet/>
      <dgm:spPr/>
      <dgm:t>
        <a:bodyPr/>
        <a:lstStyle/>
        <a:p>
          <a:endParaRPr lang="bg-BG"/>
        </a:p>
      </dgm:t>
    </dgm:pt>
    <dgm:pt modelId="{18458B64-B1C0-40AB-95F2-DBFFC43785A4}">
      <dgm:prSet phldrT="[Текст]"/>
      <dgm:spPr/>
      <dgm:t>
        <a:bodyPr/>
        <a:lstStyle/>
        <a:p>
          <a:r>
            <a:rPr lang="bg-BG" dirty="0"/>
            <a:t>Христос</a:t>
          </a:r>
        </a:p>
      </dgm:t>
    </dgm:pt>
    <dgm:pt modelId="{E00589A0-A27C-4E99-9774-F08595B24DCA}" type="parTrans" cxnId="{087D260A-A49D-400C-97E8-8F3FBC065C64}">
      <dgm:prSet/>
      <dgm:spPr/>
      <dgm:t>
        <a:bodyPr/>
        <a:lstStyle/>
        <a:p>
          <a:endParaRPr lang="bg-BG"/>
        </a:p>
      </dgm:t>
    </dgm:pt>
    <dgm:pt modelId="{50F7908C-2D4B-4117-83AA-AC0B847C87D5}" type="sibTrans" cxnId="{087D260A-A49D-400C-97E8-8F3FBC065C64}">
      <dgm:prSet/>
      <dgm:spPr/>
      <dgm:t>
        <a:bodyPr/>
        <a:lstStyle/>
        <a:p>
          <a:endParaRPr lang="bg-BG"/>
        </a:p>
      </dgm:t>
    </dgm:pt>
    <dgm:pt modelId="{528C7338-DD11-48E7-8646-C65A2F2940F3}">
      <dgm:prSet phldrT="[Текст]"/>
      <dgm:spPr/>
      <dgm:t>
        <a:bodyPr/>
        <a:lstStyle/>
        <a:p>
          <a:r>
            <a:rPr lang="bg-BG" dirty="0"/>
            <a:t>Библейски герои – Св. Стефан – типа на мъченика</a:t>
          </a:r>
        </a:p>
      </dgm:t>
    </dgm:pt>
    <dgm:pt modelId="{488E2A11-C814-4672-8756-8B1F0B06778F}" type="parTrans" cxnId="{3D4FB2CC-294D-4643-ABFE-B097EE2E6D2E}">
      <dgm:prSet/>
      <dgm:spPr/>
      <dgm:t>
        <a:bodyPr/>
        <a:lstStyle/>
        <a:p>
          <a:endParaRPr lang="bg-BG"/>
        </a:p>
      </dgm:t>
    </dgm:pt>
    <dgm:pt modelId="{12183665-CBF2-4035-93D4-B4D42EEC2C9A}" type="sibTrans" cxnId="{3D4FB2CC-294D-4643-ABFE-B097EE2E6D2E}">
      <dgm:prSet/>
      <dgm:spPr/>
      <dgm:t>
        <a:bodyPr/>
        <a:lstStyle/>
        <a:p>
          <a:endParaRPr lang="bg-BG"/>
        </a:p>
      </dgm:t>
    </dgm:pt>
    <dgm:pt modelId="{93B991F1-2425-42A5-89F5-4646ECF3BEC3}">
      <dgm:prSet phldrT="[Текст]"/>
      <dgm:spPr/>
      <dgm:t>
        <a:bodyPr/>
        <a:lstStyle/>
        <a:p>
          <a:r>
            <a:rPr lang="bg-BG" dirty="0"/>
            <a:t>Житие на св. Георги Нови Софийски</a:t>
          </a:r>
        </a:p>
      </dgm:t>
    </dgm:pt>
    <dgm:pt modelId="{17E55CDF-CE95-40CD-A1B5-B8764394DB9C}" type="parTrans" cxnId="{341766DF-6EEF-4768-AAEB-1AF1A1D587AA}">
      <dgm:prSet/>
      <dgm:spPr/>
      <dgm:t>
        <a:bodyPr/>
        <a:lstStyle/>
        <a:p>
          <a:endParaRPr lang="bg-BG"/>
        </a:p>
      </dgm:t>
    </dgm:pt>
    <dgm:pt modelId="{E49126E6-2647-4572-8253-F726918A62AE}" type="sibTrans" cxnId="{341766DF-6EEF-4768-AAEB-1AF1A1D587AA}">
      <dgm:prSet/>
      <dgm:spPr/>
      <dgm:t>
        <a:bodyPr/>
        <a:lstStyle/>
        <a:p>
          <a:endParaRPr lang="bg-BG"/>
        </a:p>
      </dgm:t>
    </dgm:pt>
    <dgm:pt modelId="{7230B2FB-2C82-41BF-94E4-0E796EF5900D}">
      <dgm:prSet/>
      <dgm:spPr/>
      <dgm:t>
        <a:bodyPr/>
        <a:lstStyle/>
        <a:p>
          <a:r>
            <a:rPr lang="ru-RU" dirty="0"/>
            <a:t>Библейски герои-Св. Апостол Павел – типа на светец апостол</a:t>
          </a:r>
          <a:endParaRPr lang="bg-BG" dirty="0"/>
        </a:p>
      </dgm:t>
    </dgm:pt>
    <dgm:pt modelId="{02E5C65E-58A4-46EB-A41E-1C1DE1576E60}" type="parTrans" cxnId="{A93EE9CF-1628-4B26-9460-D5FE0802F38E}">
      <dgm:prSet/>
      <dgm:spPr/>
      <dgm:t>
        <a:bodyPr/>
        <a:lstStyle/>
        <a:p>
          <a:endParaRPr lang="bg-BG"/>
        </a:p>
      </dgm:t>
    </dgm:pt>
    <dgm:pt modelId="{DBA6EB42-7CD0-4A80-8AC5-A681FE5DE4DB}" type="sibTrans" cxnId="{A93EE9CF-1628-4B26-9460-D5FE0802F38E}">
      <dgm:prSet/>
      <dgm:spPr/>
      <dgm:t>
        <a:bodyPr/>
        <a:lstStyle/>
        <a:p>
          <a:endParaRPr lang="bg-BG"/>
        </a:p>
      </dgm:t>
    </dgm:pt>
    <dgm:pt modelId="{14317F70-8870-41DA-94D2-2C77FB222606}" type="pres">
      <dgm:prSet presAssocID="{EBF91131-BF04-4FBF-8B61-75F5F5E227AA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4275A73D-99B0-4C81-A513-CF49DE6B34BC}" type="pres">
      <dgm:prSet presAssocID="{BCA27962-D537-433E-881E-CD258BBE3A53}" presName="horFlow" presStyleCnt="0"/>
      <dgm:spPr/>
    </dgm:pt>
    <dgm:pt modelId="{BF2B9878-FAE5-44C0-AFF2-16037DBB03CD}" type="pres">
      <dgm:prSet presAssocID="{BCA27962-D537-433E-881E-CD258BBE3A53}" presName="bigChev" presStyleLbl="node1" presStyleIdx="0" presStyleCnt="3"/>
      <dgm:spPr/>
    </dgm:pt>
    <dgm:pt modelId="{DE9196E7-2889-45E0-B07F-551BF080C1B7}" type="pres">
      <dgm:prSet presAssocID="{02E5C65E-58A4-46EB-A41E-1C1DE1576E60}" presName="parTrans" presStyleCnt="0"/>
      <dgm:spPr/>
    </dgm:pt>
    <dgm:pt modelId="{D62B47A3-9A61-43F5-82F5-19E169018A88}" type="pres">
      <dgm:prSet presAssocID="{7230B2FB-2C82-41BF-94E4-0E796EF5900D}" presName="node" presStyleLbl="alignAccFollowNode1" presStyleIdx="0" presStyleCnt="6">
        <dgm:presLayoutVars>
          <dgm:bulletEnabled val="1"/>
        </dgm:presLayoutVars>
      </dgm:prSet>
      <dgm:spPr/>
    </dgm:pt>
    <dgm:pt modelId="{8F90676E-AD35-4F06-93A9-DBD0E174F360}" type="pres">
      <dgm:prSet presAssocID="{DBA6EB42-7CD0-4A80-8AC5-A681FE5DE4DB}" presName="sibTrans" presStyleCnt="0"/>
      <dgm:spPr/>
    </dgm:pt>
    <dgm:pt modelId="{DCB507F3-5609-4551-BB20-F15252708E18}" type="pres">
      <dgm:prSet presAssocID="{3A8DDDD7-E1C8-42CA-8C05-4EE736CD87AB}" presName="node" presStyleLbl="alignAccFollowNode1" presStyleIdx="1" presStyleCnt="6">
        <dgm:presLayoutVars>
          <dgm:bulletEnabled val="1"/>
        </dgm:presLayoutVars>
      </dgm:prSet>
      <dgm:spPr/>
    </dgm:pt>
    <dgm:pt modelId="{0BB6232B-DF29-4180-9437-C772740B21E9}" type="pres">
      <dgm:prSet presAssocID="{BCA27962-D537-433E-881E-CD258BBE3A53}" presName="vSp" presStyleCnt="0"/>
      <dgm:spPr/>
    </dgm:pt>
    <dgm:pt modelId="{D875102A-5622-4A70-B89F-C34A995D442A}" type="pres">
      <dgm:prSet presAssocID="{43731C37-FD65-4EB6-A71F-83BFA476308A}" presName="horFlow" presStyleCnt="0"/>
      <dgm:spPr/>
    </dgm:pt>
    <dgm:pt modelId="{648EBFBE-A02D-4BB6-9ED1-C483BC06EF78}" type="pres">
      <dgm:prSet presAssocID="{43731C37-FD65-4EB6-A71F-83BFA476308A}" presName="bigChev" presStyleLbl="node1" presStyleIdx="1" presStyleCnt="3"/>
      <dgm:spPr/>
    </dgm:pt>
    <dgm:pt modelId="{2592B035-1663-486B-84EA-59A41446153E}" type="pres">
      <dgm:prSet presAssocID="{120F0CBA-A229-4123-AB71-1094F5B1C54C}" presName="parTrans" presStyleCnt="0"/>
      <dgm:spPr/>
    </dgm:pt>
    <dgm:pt modelId="{3997C0AC-74B9-43E9-8BE6-D87D613F517A}" type="pres">
      <dgm:prSet presAssocID="{E31092D1-F102-4BCF-8D7D-7C70EAEAB261}" presName="node" presStyleLbl="alignAccFollowNode1" presStyleIdx="2" presStyleCnt="6">
        <dgm:presLayoutVars>
          <dgm:bulletEnabled val="1"/>
        </dgm:presLayoutVars>
      </dgm:prSet>
      <dgm:spPr/>
    </dgm:pt>
    <dgm:pt modelId="{9F1EC70E-8428-4574-80BB-56942C2F5448}" type="pres">
      <dgm:prSet presAssocID="{2D21F35E-0511-4945-B288-2E0D6F6E57AC}" presName="sibTrans" presStyleCnt="0"/>
      <dgm:spPr/>
    </dgm:pt>
    <dgm:pt modelId="{DCDD0808-5C40-4F08-BB08-ED1445B4B05B}" type="pres">
      <dgm:prSet presAssocID="{E92D8A57-E32B-470F-B694-6AC868B5EC99}" presName="node" presStyleLbl="alignAccFollowNode1" presStyleIdx="3" presStyleCnt="6">
        <dgm:presLayoutVars>
          <dgm:bulletEnabled val="1"/>
        </dgm:presLayoutVars>
      </dgm:prSet>
      <dgm:spPr/>
    </dgm:pt>
    <dgm:pt modelId="{5DE3D39F-B237-405C-BB88-C4B504A41D19}" type="pres">
      <dgm:prSet presAssocID="{43731C37-FD65-4EB6-A71F-83BFA476308A}" presName="vSp" presStyleCnt="0"/>
      <dgm:spPr/>
    </dgm:pt>
    <dgm:pt modelId="{FDBF5A87-2451-4542-AA5E-196080E978FB}" type="pres">
      <dgm:prSet presAssocID="{18458B64-B1C0-40AB-95F2-DBFFC43785A4}" presName="horFlow" presStyleCnt="0"/>
      <dgm:spPr/>
    </dgm:pt>
    <dgm:pt modelId="{AEBF28A5-4E2E-4CA1-BD7B-C62404C24F75}" type="pres">
      <dgm:prSet presAssocID="{18458B64-B1C0-40AB-95F2-DBFFC43785A4}" presName="bigChev" presStyleLbl="node1" presStyleIdx="2" presStyleCnt="3"/>
      <dgm:spPr/>
    </dgm:pt>
    <dgm:pt modelId="{803FC96F-EF9D-4A23-9131-CE6CF608A444}" type="pres">
      <dgm:prSet presAssocID="{488E2A11-C814-4672-8756-8B1F0B06778F}" presName="parTrans" presStyleCnt="0"/>
      <dgm:spPr/>
    </dgm:pt>
    <dgm:pt modelId="{05C6DEDA-04BA-4499-BEDD-EB9A54A4D4C2}" type="pres">
      <dgm:prSet presAssocID="{528C7338-DD11-48E7-8646-C65A2F2940F3}" presName="node" presStyleLbl="alignAccFollowNode1" presStyleIdx="4" presStyleCnt="6">
        <dgm:presLayoutVars>
          <dgm:bulletEnabled val="1"/>
        </dgm:presLayoutVars>
      </dgm:prSet>
      <dgm:spPr/>
    </dgm:pt>
    <dgm:pt modelId="{892B8DB0-65BE-4F8D-8088-29C74E636C3B}" type="pres">
      <dgm:prSet presAssocID="{12183665-CBF2-4035-93D4-B4D42EEC2C9A}" presName="sibTrans" presStyleCnt="0"/>
      <dgm:spPr/>
    </dgm:pt>
    <dgm:pt modelId="{113A0D5A-CCBA-4451-AA44-D960A970AC6F}" type="pres">
      <dgm:prSet presAssocID="{93B991F1-2425-42A5-89F5-4646ECF3BEC3}" presName="node" presStyleLbl="alignAccFollowNode1" presStyleIdx="5" presStyleCnt="6">
        <dgm:presLayoutVars>
          <dgm:bulletEnabled val="1"/>
        </dgm:presLayoutVars>
      </dgm:prSet>
      <dgm:spPr/>
    </dgm:pt>
  </dgm:ptLst>
  <dgm:cxnLst>
    <dgm:cxn modelId="{087D260A-A49D-400C-97E8-8F3FBC065C64}" srcId="{EBF91131-BF04-4FBF-8B61-75F5F5E227AA}" destId="{18458B64-B1C0-40AB-95F2-DBFFC43785A4}" srcOrd="2" destOrd="0" parTransId="{E00589A0-A27C-4E99-9774-F08595B24DCA}" sibTransId="{50F7908C-2D4B-4117-83AA-AC0B847C87D5}"/>
    <dgm:cxn modelId="{A03B990E-4AC9-4B78-98DB-58398B6F034A}" type="presOf" srcId="{BCA27962-D537-433E-881E-CD258BBE3A53}" destId="{BF2B9878-FAE5-44C0-AFF2-16037DBB03CD}" srcOrd="0" destOrd="0" presId="urn:microsoft.com/office/officeart/2005/8/layout/lProcess3"/>
    <dgm:cxn modelId="{0B1E0632-4171-4639-80D3-838636E910B6}" type="presOf" srcId="{18458B64-B1C0-40AB-95F2-DBFFC43785A4}" destId="{AEBF28A5-4E2E-4CA1-BD7B-C62404C24F75}" srcOrd="0" destOrd="0" presId="urn:microsoft.com/office/officeart/2005/8/layout/lProcess3"/>
    <dgm:cxn modelId="{BC5F535F-9101-48CF-8268-1FD0870F8D81}" type="presOf" srcId="{E92D8A57-E32B-470F-B694-6AC868B5EC99}" destId="{DCDD0808-5C40-4F08-BB08-ED1445B4B05B}" srcOrd="0" destOrd="0" presId="urn:microsoft.com/office/officeart/2005/8/layout/lProcess3"/>
    <dgm:cxn modelId="{8336E56E-D417-4D30-AA2A-9808B1A816DD}" type="presOf" srcId="{93B991F1-2425-42A5-89F5-4646ECF3BEC3}" destId="{113A0D5A-CCBA-4451-AA44-D960A970AC6F}" srcOrd="0" destOrd="0" presId="urn:microsoft.com/office/officeart/2005/8/layout/lProcess3"/>
    <dgm:cxn modelId="{D0661172-0DB0-47C9-8BEF-D8DF3A1FC949}" type="presOf" srcId="{E31092D1-F102-4BCF-8D7D-7C70EAEAB261}" destId="{3997C0AC-74B9-43E9-8BE6-D87D613F517A}" srcOrd="0" destOrd="0" presId="urn:microsoft.com/office/officeart/2005/8/layout/lProcess3"/>
    <dgm:cxn modelId="{6E349E74-2A7E-43E8-AABE-E251219E6D80}" srcId="{BCA27962-D537-433E-881E-CD258BBE3A53}" destId="{3A8DDDD7-E1C8-42CA-8C05-4EE736CD87AB}" srcOrd="1" destOrd="0" parTransId="{6D27D36B-8002-46E6-947D-B49ADDA1F9E1}" sibTransId="{5EC15A5D-E627-489A-97F6-F121FC5D786A}"/>
    <dgm:cxn modelId="{649D2975-141E-412A-89E8-9185A9E41915}" srcId="{EBF91131-BF04-4FBF-8B61-75F5F5E227AA}" destId="{BCA27962-D537-433E-881E-CD258BBE3A53}" srcOrd="0" destOrd="0" parTransId="{7315D8F3-8750-4952-B2E2-F6EA7E39D7A0}" sibTransId="{611556B1-7395-4108-BEB8-128ACC68AE94}"/>
    <dgm:cxn modelId="{21E2C175-C4F6-4E77-860E-1F4BE7F82EAB}" type="presOf" srcId="{3A8DDDD7-E1C8-42CA-8C05-4EE736CD87AB}" destId="{DCB507F3-5609-4551-BB20-F15252708E18}" srcOrd="0" destOrd="0" presId="urn:microsoft.com/office/officeart/2005/8/layout/lProcess3"/>
    <dgm:cxn modelId="{68BFF787-6D20-4512-B22D-DD52358759BF}" srcId="{43731C37-FD65-4EB6-A71F-83BFA476308A}" destId="{E92D8A57-E32B-470F-B694-6AC868B5EC99}" srcOrd="1" destOrd="0" parTransId="{3C65021C-8FAE-43D9-A67E-B4178BF9982A}" sibTransId="{0ECDA205-280C-4F18-BA67-948047A57703}"/>
    <dgm:cxn modelId="{24DC668B-1E20-45B1-A4A6-C201162A950A}" type="presOf" srcId="{43731C37-FD65-4EB6-A71F-83BFA476308A}" destId="{648EBFBE-A02D-4BB6-9ED1-C483BC06EF78}" srcOrd="0" destOrd="0" presId="urn:microsoft.com/office/officeart/2005/8/layout/lProcess3"/>
    <dgm:cxn modelId="{3D4FB2CC-294D-4643-ABFE-B097EE2E6D2E}" srcId="{18458B64-B1C0-40AB-95F2-DBFFC43785A4}" destId="{528C7338-DD11-48E7-8646-C65A2F2940F3}" srcOrd="0" destOrd="0" parTransId="{488E2A11-C814-4672-8756-8B1F0B06778F}" sibTransId="{12183665-CBF2-4035-93D4-B4D42EEC2C9A}"/>
    <dgm:cxn modelId="{A93EE9CF-1628-4B26-9460-D5FE0802F38E}" srcId="{BCA27962-D537-433E-881E-CD258BBE3A53}" destId="{7230B2FB-2C82-41BF-94E4-0E796EF5900D}" srcOrd="0" destOrd="0" parTransId="{02E5C65E-58A4-46EB-A41E-1C1DE1576E60}" sibTransId="{DBA6EB42-7CD0-4A80-8AC5-A681FE5DE4DB}"/>
    <dgm:cxn modelId="{805B99D7-68CD-4953-82A0-EA41C360C1CB}" type="presOf" srcId="{EBF91131-BF04-4FBF-8B61-75F5F5E227AA}" destId="{14317F70-8870-41DA-94D2-2C77FB222606}" srcOrd="0" destOrd="0" presId="urn:microsoft.com/office/officeart/2005/8/layout/lProcess3"/>
    <dgm:cxn modelId="{05D7B5DA-80CD-476A-BF83-CFB41A7514D3}" srcId="{43731C37-FD65-4EB6-A71F-83BFA476308A}" destId="{E31092D1-F102-4BCF-8D7D-7C70EAEAB261}" srcOrd="0" destOrd="0" parTransId="{120F0CBA-A229-4123-AB71-1094F5B1C54C}" sibTransId="{2D21F35E-0511-4945-B288-2E0D6F6E57AC}"/>
    <dgm:cxn modelId="{341766DF-6EEF-4768-AAEB-1AF1A1D587AA}" srcId="{18458B64-B1C0-40AB-95F2-DBFFC43785A4}" destId="{93B991F1-2425-42A5-89F5-4646ECF3BEC3}" srcOrd="1" destOrd="0" parTransId="{17E55CDF-CE95-40CD-A1B5-B8764394DB9C}" sibTransId="{E49126E6-2647-4572-8253-F726918A62AE}"/>
    <dgm:cxn modelId="{2A0E96EF-B7E5-4B0E-B410-0446DAADD8D8}" type="presOf" srcId="{528C7338-DD11-48E7-8646-C65A2F2940F3}" destId="{05C6DEDA-04BA-4499-BEDD-EB9A54A4D4C2}" srcOrd="0" destOrd="0" presId="urn:microsoft.com/office/officeart/2005/8/layout/lProcess3"/>
    <dgm:cxn modelId="{AEB2C7F3-7AE1-4B3C-84B6-5A155FB3134D}" srcId="{EBF91131-BF04-4FBF-8B61-75F5F5E227AA}" destId="{43731C37-FD65-4EB6-A71F-83BFA476308A}" srcOrd="1" destOrd="0" parTransId="{682B0785-C492-45DC-AD2D-30EFBDEB004D}" sibTransId="{F7844191-9663-4058-B69F-FBC157DB0C80}"/>
    <dgm:cxn modelId="{7CDB3EF8-41FB-41B4-8544-D31DBC2E3DE5}" type="presOf" srcId="{7230B2FB-2C82-41BF-94E4-0E796EF5900D}" destId="{D62B47A3-9A61-43F5-82F5-19E169018A88}" srcOrd="0" destOrd="0" presId="urn:microsoft.com/office/officeart/2005/8/layout/lProcess3"/>
    <dgm:cxn modelId="{A7985AE0-1595-4B3A-9396-63F003F9B68A}" type="presParOf" srcId="{14317F70-8870-41DA-94D2-2C77FB222606}" destId="{4275A73D-99B0-4C81-A513-CF49DE6B34BC}" srcOrd="0" destOrd="0" presId="urn:microsoft.com/office/officeart/2005/8/layout/lProcess3"/>
    <dgm:cxn modelId="{AB2C3A61-E7D7-43A1-AEE5-8D1104519D74}" type="presParOf" srcId="{4275A73D-99B0-4C81-A513-CF49DE6B34BC}" destId="{BF2B9878-FAE5-44C0-AFF2-16037DBB03CD}" srcOrd="0" destOrd="0" presId="urn:microsoft.com/office/officeart/2005/8/layout/lProcess3"/>
    <dgm:cxn modelId="{20A9779F-15FE-4EC6-A028-F12537BD6154}" type="presParOf" srcId="{4275A73D-99B0-4C81-A513-CF49DE6B34BC}" destId="{DE9196E7-2889-45E0-B07F-551BF080C1B7}" srcOrd="1" destOrd="0" presId="urn:microsoft.com/office/officeart/2005/8/layout/lProcess3"/>
    <dgm:cxn modelId="{1154E7E7-D780-4158-8DA1-F309D0BE7AB7}" type="presParOf" srcId="{4275A73D-99B0-4C81-A513-CF49DE6B34BC}" destId="{D62B47A3-9A61-43F5-82F5-19E169018A88}" srcOrd="2" destOrd="0" presId="urn:microsoft.com/office/officeart/2005/8/layout/lProcess3"/>
    <dgm:cxn modelId="{3899CB49-9735-4201-BC04-21BC6214674D}" type="presParOf" srcId="{4275A73D-99B0-4C81-A513-CF49DE6B34BC}" destId="{8F90676E-AD35-4F06-93A9-DBD0E174F360}" srcOrd="3" destOrd="0" presId="urn:microsoft.com/office/officeart/2005/8/layout/lProcess3"/>
    <dgm:cxn modelId="{415021A1-11D6-4560-8979-3211A1A8EFF6}" type="presParOf" srcId="{4275A73D-99B0-4C81-A513-CF49DE6B34BC}" destId="{DCB507F3-5609-4551-BB20-F15252708E18}" srcOrd="4" destOrd="0" presId="urn:microsoft.com/office/officeart/2005/8/layout/lProcess3"/>
    <dgm:cxn modelId="{73C5EF8B-EB0F-491D-B575-450AEC01BB5A}" type="presParOf" srcId="{14317F70-8870-41DA-94D2-2C77FB222606}" destId="{0BB6232B-DF29-4180-9437-C772740B21E9}" srcOrd="1" destOrd="0" presId="urn:microsoft.com/office/officeart/2005/8/layout/lProcess3"/>
    <dgm:cxn modelId="{7C038B23-5ED3-499F-87D9-3BFDD7A6DE0F}" type="presParOf" srcId="{14317F70-8870-41DA-94D2-2C77FB222606}" destId="{D875102A-5622-4A70-B89F-C34A995D442A}" srcOrd="2" destOrd="0" presId="urn:microsoft.com/office/officeart/2005/8/layout/lProcess3"/>
    <dgm:cxn modelId="{E96626D9-2664-4D34-9CFE-D260DB881A9C}" type="presParOf" srcId="{D875102A-5622-4A70-B89F-C34A995D442A}" destId="{648EBFBE-A02D-4BB6-9ED1-C483BC06EF78}" srcOrd="0" destOrd="0" presId="urn:microsoft.com/office/officeart/2005/8/layout/lProcess3"/>
    <dgm:cxn modelId="{7DE291B4-850E-4CA5-B5BF-1ABF1073EED7}" type="presParOf" srcId="{D875102A-5622-4A70-B89F-C34A995D442A}" destId="{2592B035-1663-486B-84EA-59A41446153E}" srcOrd="1" destOrd="0" presId="urn:microsoft.com/office/officeart/2005/8/layout/lProcess3"/>
    <dgm:cxn modelId="{C52A2721-18C4-4BB2-8BE2-A958331990E7}" type="presParOf" srcId="{D875102A-5622-4A70-B89F-C34A995D442A}" destId="{3997C0AC-74B9-43E9-8BE6-D87D613F517A}" srcOrd="2" destOrd="0" presId="urn:microsoft.com/office/officeart/2005/8/layout/lProcess3"/>
    <dgm:cxn modelId="{DEAC240C-A502-4A23-9D33-9D2B4F08DC86}" type="presParOf" srcId="{D875102A-5622-4A70-B89F-C34A995D442A}" destId="{9F1EC70E-8428-4574-80BB-56942C2F5448}" srcOrd="3" destOrd="0" presId="urn:microsoft.com/office/officeart/2005/8/layout/lProcess3"/>
    <dgm:cxn modelId="{187AC299-A184-40E0-9C05-0192C16CCE55}" type="presParOf" srcId="{D875102A-5622-4A70-B89F-C34A995D442A}" destId="{DCDD0808-5C40-4F08-BB08-ED1445B4B05B}" srcOrd="4" destOrd="0" presId="urn:microsoft.com/office/officeart/2005/8/layout/lProcess3"/>
    <dgm:cxn modelId="{19567853-2437-4557-B0BF-FB6E182DAB1D}" type="presParOf" srcId="{14317F70-8870-41DA-94D2-2C77FB222606}" destId="{5DE3D39F-B237-405C-BB88-C4B504A41D19}" srcOrd="3" destOrd="0" presId="urn:microsoft.com/office/officeart/2005/8/layout/lProcess3"/>
    <dgm:cxn modelId="{01457C0F-72A9-4B14-A9C3-1E1082B3A581}" type="presParOf" srcId="{14317F70-8870-41DA-94D2-2C77FB222606}" destId="{FDBF5A87-2451-4542-AA5E-196080E978FB}" srcOrd="4" destOrd="0" presId="urn:microsoft.com/office/officeart/2005/8/layout/lProcess3"/>
    <dgm:cxn modelId="{A9A087A7-A44E-4509-9241-BCFF124B6883}" type="presParOf" srcId="{FDBF5A87-2451-4542-AA5E-196080E978FB}" destId="{AEBF28A5-4E2E-4CA1-BD7B-C62404C24F75}" srcOrd="0" destOrd="0" presId="urn:microsoft.com/office/officeart/2005/8/layout/lProcess3"/>
    <dgm:cxn modelId="{EC7819EC-3631-4B97-84ED-9B37EC374EB2}" type="presParOf" srcId="{FDBF5A87-2451-4542-AA5E-196080E978FB}" destId="{803FC96F-EF9D-4A23-9131-CE6CF608A444}" srcOrd="1" destOrd="0" presId="urn:microsoft.com/office/officeart/2005/8/layout/lProcess3"/>
    <dgm:cxn modelId="{2FDDE4EE-D5FD-4C2D-AC9E-4F035EB07D39}" type="presParOf" srcId="{FDBF5A87-2451-4542-AA5E-196080E978FB}" destId="{05C6DEDA-04BA-4499-BEDD-EB9A54A4D4C2}" srcOrd="2" destOrd="0" presId="urn:microsoft.com/office/officeart/2005/8/layout/lProcess3"/>
    <dgm:cxn modelId="{1A641722-D80A-444E-AD2A-994479B69DD3}" type="presParOf" srcId="{FDBF5A87-2451-4542-AA5E-196080E978FB}" destId="{892B8DB0-65BE-4F8D-8088-29C74E636C3B}" srcOrd="3" destOrd="0" presId="urn:microsoft.com/office/officeart/2005/8/layout/lProcess3"/>
    <dgm:cxn modelId="{C64D55E0-F1DB-45F3-959C-27D847931F15}" type="presParOf" srcId="{FDBF5A87-2451-4542-AA5E-196080E978FB}" destId="{113A0D5A-CCBA-4451-AA44-D960A970AC6F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09B9E-EDE2-47DF-81F4-373DFD540D8E}">
      <dsp:nvSpPr>
        <dsp:cNvPr id="0" name=""/>
        <dsp:cNvSpPr/>
      </dsp:nvSpPr>
      <dsp:spPr>
        <a:xfrm>
          <a:off x="2028242" y="1875499"/>
          <a:ext cx="2111362" cy="7651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100" kern="1200" dirty="0"/>
            <a:t>Феодален строй</a:t>
          </a:r>
        </a:p>
      </dsp:txBody>
      <dsp:txXfrm>
        <a:off x="2065596" y="1912853"/>
        <a:ext cx="2036654" cy="690483"/>
      </dsp:txXfrm>
    </dsp:sp>
    <dsp:sp modelId="{E30717D3-A5D4-4B33-A150-ABC7F2F2CDC3}">
      <dsp:nvSpPr>
        <dsp:cNvPr id="0" name=""/>
        <dsp:cNvSpPr/>
      </dsp:nvSpPr>
      <dsp:spPr>
        <a:xfrm rot="16200000">
          <a:off x="2613764" y="1405340"/>
          <a:ext cx="94031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40318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800AF7-6B2C-4880-A8F5-ECE60CF8BB91}">
      <dsp:nvSpPr>
        <dsp:cNvPr id="0" name=""/>
        <dsp:cNvSpPr/>
      </dsp:nvSpPr>
      <dsp:spPr>
        <a:xfrm>
          <a:off x="1650288" y="197450"/>
          <a:ext cx="2867270" cy="737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kern="1200" dirty="0"/>
            <a:t>Теокрация (политическа власт на църквата)</a:t>
          </a:r>
        </a:p>
      </dsp:txBody>
      <dsp:txXfrm>
        <a:off x="1686301" y="233463"/>
        <a:ext cx="2795244" cy="665704"/>
      </dsp:txXfrm>
    </dsp:sp>
    <dsp:sp modelId="{1A2E900E-E728-44FC-8333-7CF9FBE650D7}">
      <dsp:nvSpPr>
        <dsp:cNvPr id="0" name=""/>
        <dsp:cNvSpPr/>
      </dsp:nvSpPr>
      <dsp:spPr>
        <a:xfrm rot="1800000">
          <a:off x="3733948" y="2687905"/>
          <a:ext cx="1888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8857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093C1-B9AF-4C2F-A0D7-D6D7AF951206}">
      <dsp:nvSpPr>
        <dsp:cNvPr id="0" name=""/>
        <dsp:cNvSpPr/>
      </dsp:nvSpPr>
      <dsp:spPr>
        <a:xfrm>
          <a:off x="3285577" y="2735119"/>
          <a:ext cx="2526940" cy="737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300" kern="1200" dirty="0"/>
            <a:t>Оформяне на политическата карта на Европа – войни, набези от Изток, кръстоносни походи</a:t>
          </a:r>
        </a:p>
      </dsp:txBody>
      <dsp:txXfrm>
        <a:off x="3321590" y="2771132"/>
        <a:ext cx="2454914" cy="665704"/>
      </dsp:txXfrm>
    </dsp:sp>
    <dsp:sp modelId="{B857346A-8B2B-48F8-9160-7D42275F6782}">
      <dsp:nvSpPr>
        <dsp:cNvPr id="0" name=""/>
        <dsp:cNvSpPr/>
      </dsp:nvSpPr>
      <dsp:spPr>
        <a:xfrm rot="9000000">
          <a:off x="2245042" y="2687905"/>
          <a:ext cx="1888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8857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35573-E111-43D7-9A6B-712401223580}">
      <dsp:nvSpPr>
        <dsp:cNvPr id="0" name=""/>
        <dsp:cNvSpPr/>
      </dsp:nvSpPr>
      <dsp:spPr>
        <a:xfrm>
          <a:off x="346981" y="2735119"/>
          <a:ext cx="2543635" cy="737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500" kern="1200" dirty="0"/>
            <a:t>Роля на монарха</a:t>
          </a:r>
        </a:p>
      </dsp:txBody>
      <dsp:txXfrm>
        <a:off x="382994" y="2771132"/>
        <a:ext cx="2471609" cy="6657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1DBDAB-82DB-4B5D-981B-D88BA8E8998B}">
      <dsp:nvSpPr>
        <dsp:cNvPr id="0" name=""/>
        <dsp:cNvSpPr/>
      </dsp:nvSpPr>
      <dsp:spPr>
        <a:xfrm>
          <a:off x="1769360" y="0"/>
          <a:ext cx="1769360" cy="1097844"/>
        </a:xfrm>
        <a:prstGeom prst="trapezoid">
          <a:avLst>
            <a:gd name="adj" fmla="val 8058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 dirty="0"/>
            <a:t>Светото писание, свещен текст/образци на подражание</a:t>
          </a:r>
        </a:p>
      </dsp:txBody>
      <dsp:txXfrm>
        <a:off x="1769360" y="0"/>
        <a:ext cx="1769360" cy="1097844"/>
      </dsp:txXfrm>
    </dsp:sp>
    <dsp:sp modelId="{269CC4E9-796F-4E75-AAC8-9EAFE99D9B71}">
      <dsp:nvSpPr>
        <dsp:cNvPr id="0" name=""/>
        <dsp:cNvSpPr/>
      </dsp:nvSpPr>
      <dsp:spPr>
        <a:xfrm>
          <a:off x="866031" y="1137355"/>
          <a:ext cx="3538721" cy="1097844"/>
        </a:xfrm>
        <a:prstGeom prst="trapezoid">
          <a:avLst>
            <a:gd name="adj" fmla="val 8058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 dirty="0"/>
            <a:t>Официални/ „високи“ жанрове</a:t>
          </a:r>
        </a:p>
      </dsp:txBody>
      <dsp:txXfrm>
        <a:off x="1485307" y="1137355"/>
        <a:ext cx="2300168" cy="1097844"/>
      </dsp:txXfrm>
    </dsp:sp>
    <dsp:sp modelId="{8C943E41-D757-4697-BB8E-2AF1BC012465}">
      <dsp:nvSpPr>
        <dsp:cNvPr id="0" name=""/>
        <dsp:cNvSpPr/>
      </dsp:nvSpPr>
      <dsp:spPr>
        <a:xfrm>
          <a:off x="0" y="2195688"/>
          <a:ext cx="5308082" cy="1097844"/>
        </a:xfrm>
        <a:prstGeom prst="trapezoid">
          <a:avLst>
            <a:gd name="adj" fmla="val 8058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 dirty="0"/>
            <a:t>Неофициална и апокрифна литература</a:t>
          </a:r>
        </a:p>
      </dsp:txBody>
      <dsp:txXfrm>
        <a:off x="928914" y="2195688"/>
        <a:ext cx="3450253" cy="1097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B9878-FAE5-44C0-AFF2-16037DBB03CD}">
      <dsp:nvSpPr>
        <dsp:cNvPr id="0" name=""/>
        <dsp:cNvSpPr/>
      </dsp:nvSpPr>
      <dsp:spPr>
        <a:xfrm>
          <a:off x="1633" y="56057"/>
          <a:ext cx="2524384" cy="10097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180" tIns="21590" rIns="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400" kern="1200" dirty="0"/>
            <a:t>Христос</a:t>
          </a:r>
        </a:p>
      </dsp:txBody>
      <dsp:txXfrm>
        <a:off x="506510" y="56057"/>
        <a:ext cx="1514631" cy="1009753"/>
      </dsp:txXfrm>
    </dsp:sp>
    <dsp:sp modelId="{D62B47A3-9A61-43F5-82F5-19E169018A88}">
      <dsp:nvSpPr>
        <dsp:cNvPr id="0" name=""/>
        <dsp:cNvSpPr/>
      </dsp:nvSpPr>
      <dsp:spPr>
        <a:xfrm>
          <a:off x="2197847" y="141886"/>
          <a:ext cx="2095238" cy="83809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Библейски герои-Св. Апостол Павел – типа на светец апостол</a:t>
          </a:r>
          <a:endParaRPr lang="bg-BG" sz="1200" kern="1200" dirty="0"/>
        </a:p>
      </dsp:txBody>
      <dsp:txXfrm>
        <a:off x="2616895" y="141886"/>
        <a:ext cx="1257143" cy="838095"/>
      </dsp:txXfrm>
    </dsp:sp>
    <dsp:sp modelId="{DCB507F3-5609-4551-BB20-F15252708E18}">
      <dsp:nvSpPr>
        <dsp:cNvPr id="0" name=""/>
        <dsp:cNvSpPr/>
      </dsp:nvSpPr>
      <dsp:spPr>
        <a:xfrm>
          <a:off x="3999753" y="141886"/>
          <a:ext cx="2095238" cy="83809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kern="1200" dirty="0"/>
            <a:t>Пространно житие на Св. Кирил</a:t>
          </a:r>
        </a:p>
      </dsp:txBody>
      <dsp:txXfrm>
        <a:off x="4418801" y="141886"/>
        <a:ext cx="1257143" cy="838095"/>
      </dsp:txXfrm>
    </dsp:sp>
    <dsp:sp modelId="{648EBFBE-A02D-4BB6-9ED1-C483BC06EF78}">
      <dsp:nvSpPr>
        <dsp:cNvPr id="0" name=""/>
        <dsp:cNvSpPr/>
      </dsp:nvSpPr>
      <dsp:spPr>
        <a:xfrm>
          <a:off x="1633" y="1207176"/>
          <a:ext cx="2524384" cy="10097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180" tIns="21590" rIns="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400" kern="1200" dirty="0"/>
            <a:t>Христос</a:t>
          </a:r>
        </a:p>
      </dsp:txBody>
      <dsp:txXfrm>
        <a:off x="506510" y="1207176"/>
        <a:ext cx="1514631" cy="1009753"/>
      </dsp:txXfrm>
    </dsp:sp>
    <dsp:sp modelId="{3997C0AC-74B9-43E9-8BE6-D87D613F517A}">
      <dsp:nvSpPr>
        <dsp:cNvPr id="0" name=""/>
        <dsp:cNvSpPr/>
      </dsp:nvSpPr>
      <dsp:spPr>
        <a:xfrm>
          <a:off x="2197847" y="1293005"/>
          <a:ext cx="2095238" cy="83809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kern="1200" dirty="0"/>
            <a:t>Библейски герои – Св. Йоан Кръстител – типа на отшелника</a:t>
          </a:r>
        </a:p>
      </dsp:txBody>
      <dsp:txXfrm>
        <a:off x="2616895" y="1293005"/>
        <a:ext cx="1257143" cy="838095"/>
      </dsp:txXfrm>
    </dsp:sp>
    <dsp:sp modelId="{DCDD0808-5C40-4F08-BB08-ED1445B4B05B}">
      <dsp:nvSpPr>
        <dsp:cNvPr id="0" name=""/>
        <dsp:cNvSpPr/>
      </dsp:nvSpPr>
      <dsp:spPr>
        <a:xfrm>
          <a:off x="3999753" y="1293005"/>
          <a:ext cx="2095238" cy="83809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kern="1200" dirty="0"/>
            <a:t>Например Св. Йоан Рилски</a:t>
          </a:r>
        </a:p>
      </dsp:txBody>
      <dsp:txXfrm>
        <a:off x="4418801" y="1293005"/>
        <a:ext cx="1257143" cy="838095"/>
      </dsp:txXfrm>
    </dsp:sp>
    <dsp:sp modelId="{AEBF28A5-4E2E-4CA1-BD7B-C62404C24F75}">
      <dsp:nvSpPr>
        <dsp:cNvPr id="0" name=""/>
        <dsp:cNvSpPr/>
      </dsp:nvSpPr>
      <dsp:spPr>
        <a:xfrm>
          <a:off x="1633" y="2358295"/>
          <a:ext cx="2524384" cy="10097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180" tIns="21590" rIns="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400" kern="1200" dirty="0"/>
            <a:t>Христос</a:t>
          </a:r>
        </a:p>
      </dsp:txBody>
      <dsp:txXfrm>
        <a:off x="506510" y="2358295"/>
        <a:ext cx="1514631" cy="1009753"/>
      </dsp:txXfrm>
    </dsp:sp>
    <dsp:sp modelId="{05C6DEDA-04BA-4499-BEDD-EB9A54A4D4C2}">
      <dsp:nvSpPr>
        <dsp:cNvPr id="0" name=""/>
        <dsp:cNvSpPr/>
      </dsp:nvSpPr>
      <dsp:spPr>
        <a:xfrm>
          <a:off x="2197847" y="2444124"/>
          <a:ext cx="2095238" cy="83809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kern="1200" dirty="0"/>
            <a:t>Библейски герои – Св. Стефан – типа на мъченика</a:t>
          </a:r>
        </a:p>
      </dsp:txBody>
      <dsp:txXfrm>
        <a:off x="2616895" y="2444124"/>
        <a:ext cx="1257143" cy="838095"/>
      </dsp:txXfrm>
    </dsp:sp>
    <dsp:sp modelId="{113A0D5A-CCBA-4451-AA44-D960A970AC6F}">
      <dsp:nvSpPr>
        <dsp:cNvPr id="0" name=""/>
        <dsp:cNvSpPr/>
      </dsp:nvSpPr>
      <dsp:spPr>
        <a:xfrm>
          <a:off x="3999753" y="2444124"/>
          <a:ext cx="2095238" cy="83809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kern="1200" dirty="0"/>
            <a:t>Житие на св. Георги Нови Софийски</a:t>
          </a:r>
        </a:p>
      </dsp:txBody>
      <dsp:txXfrm>
        <a:off x="4418801" y="2444124"/>
        <a:ext cx="1257143" cy="838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 с карти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BC68E55-1865-4AD3-8E54-2C271ED2D5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3909806"/>
            <a:ext cx="8689976" cy="1345888"/>
          </a:xfrm>
        </p:spPr>
        <p:txBody>
          <a:bodyPr>
            <a:normAutofit/>
          </a:bodyPr>
          <a:lstStyle/>
          <a:p>
            <a:r>
              <a:rPr lang="bg-BG"/>
              <a:t>Средновековие</a:t>
            </a:r>
            <a:endParaRPr lang="bg-BG" dirty="0"/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7E4F6CC9-E5BB-47BD-B194-4A3849331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5237164"/>
            <a:ext cx="8689976" cy="646112"/>
          </a:xfrm>
        </p:spPr>
        <p:txBody>
          <a:bodyPr>
            <a:normAutofit/>
          </a:bodyPr>
          <a:lstStyle/>
          <a:p>
            <a:r>
              <a:rPr lang="bg-BG"/>
              <a:t>Периодизация и особености на литературата</a:t>
            </a:r>
            <a:endParaRPr lang="bg-BG" dirty="0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19E535F0-8F9C-49AF-9B7B-1FBA9B981A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412" r="-1" b="7366"/>
          <a:stretch/>
        </p:blipFill>
        <p:spPr>
          <a:xfrm>
            <a:off x="3078162" y="559838"/>
            <a:ext cx="6035675" cy="3707362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55542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7CDE4BA-EE7C-4854-A9E7-C60C6C83B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56283"/>
          </a:xfrm>
        </p:spPr>
        <p:txBody>
          <a:bodyPr>
            <a:normAutofit fontScale="90000"/>
          </a:bodyPr>
          <a:lstStyle/>
          <a:p>
            <a:r>
              <a:rPr lang="bg-BG" dirty="0"/>
              <a:t>Жанрова система на старобългарската литература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AF218D2D-6C1D-451F-8378-B0ECF1F0A60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384301"/>
            <a:ext cx="10363826" cy="2133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bg-BG" dirty="0"/>
              <a:t>Според словесната им организация – </a:t>
            </a:r>
            <a:r>
              <a:rPr lang="bg-BG" dirty="0" err="1"/>
              <a:t>агиографска</a:t>
            </a:r>
            <a:r>
              <a:rPr lang="bg-BG" dirty="0"/>
              <a:t> проза – жития, повест, разказ, роман, писма, пътеписи, летописи; поезия-химни, служби; реторични жанрове – похвални слова, поучителни слова, трактати;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g-BG" dirty="0"/>
              <a:t>Според функцията им</a:t>
            </a:r>
          </a:p>
          <a:p>
            <a:pPr marL="0" indent="0">
              <a:buNone/>
            </a:pPr>
            <a:endParaRPr lang="bg-BG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B41D6F6E-75AF-428E-8D9A-BA4FD78655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780581"/>
              </p:ext>
            </p:extLst>
          </p:nvPr>
        </p:nvGraphicFramePr>
        <p:xfrm>
          <a:off x="3289300" y="3517901"/>
          <a:ext cx="5359400" cy="2890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9700">
                  <a:extLst>
                    <a:ext uri="{9D8B030D-6E8A-4147-A177-3AD203B41FA5}">
                      <a16:colId xmlns:a16="http://schemas.microsoft.com/office/drawing/2014/main" val="1810429817"/>
                    </a:ext>
                  </a:extLst>
                </a:gridCol>
                <a:gridCol w="2679700">
                  <a:extLst>
                    <a:ext uri="{9D8B030D-6E8A-4147-A177-3AD203B41FA5}">
                      <a16:colId xmlns:a16="http://schemas.microsoft.com/office/drawing/2014/main" val="4180326618"/>
                    </a:ext>
                  </a:extLst>
                </a:gridCol>
              </a:tblGrid>
              <a:tr h="1416921">
                <a:tc>
                  <a:txBody>
                    <a:bodyPr/>
                    <a:lstStyle/>
                    <a:p>
                      <a:r>
                        <a:rPr lang="bg-BG" dirty="0"/>
                        <a:t>Култови официални творби – жития, химни, похвали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Извънкултови официални творби – похвали за царе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707556"/>
                  </a:ext>
                </a:extLst>
              </a:tr>
              <a:tr h="1473598">
                <a:tc>
                  <a:txBody>
                    <a:bodyPr/>
                    <a:lstStyle/>
                    <a:p>
                      <a:r>
                        <a:rPr lang="bg-BG" dirty="0"/>
                        <a:t>Неофициални извънкултови творби – гадателни книги, преводи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Неофициални култови творби - апокрифи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504200"/>
                  </a:ext>
                </a:extLst>
              </a:tr>
            </a:tbl>
          </a:graphicData>
        </a:graphic>
      </p:graphicFrame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28D1262F-5BBF-495F-9EF6-B6A7E296A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0225" y="2736851"/>
            <a:ext cx="211455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39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6718DB8-26C3-41FD-A139-F16C62AA5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Средните векове и обществено-политическото развитие</a:t>
            </a:r>
          </a:p>
        </p:txBody>
      </p:sp>
      <p:graphicFrame>
        <p:nvGraphicFramePr>
          <p:cNvPr id="4" name="Контейнер за съдържание 3">
            <a:extLst>
              <a:ext uri="{FF2B5EF4-FFF2-40B4-BE49-F238E27FC236}">
                <a16:creationId xmlns:a16="http://schemas.microsoft.com/office/drawing/2014/main" id="{2B4687F9-358E-4D93-B47E-F4E668CBA92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48900354"/>
              </p:ext>
            </p:extLst>
          </p:nvPr>
        </p:nvGraphicFramePr>
        <p:xfrm>
          <a:off x="5118100" y="2120900"/>
          <a:ext cx="6159500" cy="3670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8D39FEF9-7A59-4565-A073-6852DB23F5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552" y="2214694"/>
            <a:ext cx="4048095" cy="331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91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D4DD4CF-9732-4771-98FE-77886DC91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0917E639-5738-4605-929E-122219831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A60ACA6-C07D-476E-932C-C020AF45B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3" y="6408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bg-BG" sz="2800"/>
              <a:t>Периодизация на Средновековието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889641F3-1B05-4104-9BD2-A1E8325D00A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3463" y="2367092"/>
            <a:ext cx="3352128" cy="3881309"/>
          </a:xfrm>
        </p:spPr>
        <p:txBody>
          <a:bodyPr>
            <a:normAutofit/>
          </a:bodyPr>
          <a:lstStyle/>
          <a:p>
            <a:r>
              <a:rPr lang="bg-BG" sz="1800"/>
              <a:t>Ранно средновековие – </a:t>
            </a:r>
            <a:r>
              <a:rPr lang="en-GB" sz="1800"/>
              <a:t>v</a:t>
            </a:r>
            <a:r>
              <a:rPr lang="bg-BG" sz="1800"/>
              <a:t> - </a:t>
            </a:r>
            <a:r>
              <a:rPr lang="en-GB" sz="1800"/>
              <a:t>X</a:t>
            </a:r>
            <a:r>
              <a:rPr lang="bg-BG" sz="1800"/>
              <a:t> век – Карл Велики</a:t>
            </a:r>
          </a:p>
          <a:p>
            <a:r>
              <a:rPr lang="bg-BG" sz="1800"/>
              <a:t>Зряло Средновековие – </a:t>
            </a:r>
            <a:r>
              <a:rPr lang="en-GB" sz="1800"/>
              <a:t>XI </a:t>
            </a:r>
            <a:r>
              <a:rPr lang="bg-BG" sz="1800"/>
              <a:t>– </a:t>
            </a:r>
            <a:r>
              <a:rPr lang="en-GB" sz="1800"/>
              <a:t>XV</a:t>
            </a:r>
            <a:r>
              <a:rPr lang="bg-BG" sz="1800"/>
              <a:t> век</a:t>
            </a: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A2861A9C-C970-4FFE-B67C-222B6F573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1525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06417566-AB28-4177-BF37-10589F9DA8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67" r="12110" b="-2"/>
          <a:stretch/>
        </p:blipFill>
        <p:spPr>
          <a:xfrm>
            <a:off x="4712842" y="10"/>
            <a:ext cx="7479157" cy="68579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FDF82E-EBD8-4EC5-AD10-CD9E70EE8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0"/>
          <a:stretch/>
        </p:blipFill>
        <p:spPr>
          <a:xfrm>
            <a:off x="4651242" y="0"/>
            <a:ext cx="75407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41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45D629F-4E99-4846-9856-3A6129C18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07068"/>
          </a:xfrm>
        </p:spPr>
        <p:txBody>
          <a:bodyPr/>
          <a:lstStyle/>
          <a:p>
            <a:r>
              <a:rPr lang="bg-BG" dirty="0"/>
              <a:t>Литература на средновековието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8B447136-4E77-40BA-872C-40D385D763D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282701"/>
            <a:ext cx="7127195" cy="3708400"/>
          </a:xfrm>
        </p:spPr>
        <p:txBody>
          <a:bodyPr/>
          <a:lstStyle/>
          <a:p>
            <a:r>
              <a:rPr lang="bg-BG" dirty="0"/>
              <a:t>Черпи сюжети от Античността и Светото писание</a:t>
            </a:r>
          </a:p>
          <a:p>
            <a:r>
              <a:rPr lang="bg-BG" dirty="0" err="1"/>
              <a:t>Теоцентризмът</a:t>
            </a:r>
            <a:r>
              <a:rPr lang="bg-BG" dirty="0"/>
              <a:t> е водещ принцип на изображение</a:t>
            </a:r>
          </a:p>
          <a:p>
            <a:r>
              <a:rPr lang="bg-BG" dirty="0"/>
              <a:t>Религиозна и светска литература: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g-BG" dirty="0"/>
              <a:t>Религиозни жанрове – богословски трактати, молитви, жития, текстове за богослужението и др.;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g-BG" dirty="0"/>
              <a:t>Светски жанрове – нов жанр – рицарски роман, лирически жанрови форми – трубадурска лирика, серенада, </a:t>
            </a:r>
            <a:r>
              <a:rPr lang="bg-BG" dirty="0" err="1"/>
              <a:t>алба</a:t>
            </a:r>
            <a:r>
              <a:rPr lang="bg-BG" dirty="0"/>
              <a:t>, </a:t>
            </a:r>
            <a:r>
              <a:rPr lang="bg-BG" dirty="0" err="1"/>
              <a:t>фаблио</a:t>
            </a:r>
            <a:r>
              <a:rPr lang="bg-BG" dirty="0"/>
              <a:t>, </a:t>
            </a:r>
            <a:r>
              <a:rPr lang="bg-BG" dirty="0" err="1"/>
              <a:t>миракъл</a:t>
            </a:r>
            <a:r>
              <a:rPr lang="bg-BG" dirty="0"/>
              <a:t> и др.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159B233A-1787-4F33-B70A-A3BC67E59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4871" y="1497699"/>
            <a:ext cx="3237257" cy="3834716"/>
          </a:xfrm>
          <a:prstGeom prst="rect">
            <a:avLst/>
          </a:prstGeom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BEFB6208-3F22-4A4B-8679-7878B3D5A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238" y="4436272"/>
            <a:ext cx="4327988" cy="184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32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1210F8D-F7F2-47FC-91CB-247E361A5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0A9D14E3-0CA4-4F17-A4BE-C815424A1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3" y="1500941"/>
            <a:ext cx="5452537" cy="3407835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509D60-00A2-43CB-85EE-55A4E714B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0518F4B-4AA3-4BBF-9A40-74FA56A0B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618517"/>
            <a:ext cx="4860494" cy="1596177"/>
          </a:xfrm>
        </p:spPr>
        <p:txBody>
          <a:bodyPr>
            <a:normAutofit/>
          </a:bodyPr>
          <a:lstStyle/>
          <a:p>
            <a:r>
              <a:rPr lang="bg-BG" dirty="0"/>
              <a:t>Старобългарска литература – </a:t>
            </a:r>
            <a:r>
              <a:rPr lang="en-GB" dirty="0"/>
              <a:t>IX</a:t>
            </a:r>
            <a:r>
              <a:rPr lang="bg-BG" dirty="0"/>
              <a:t>-</a:t>
            </a:r>
            <a:r>
              <a:rPr lang="en-GB" dirty="0"/>
              <a:t>XVIII</a:t>
            </a:r>
            <a:r>
              <a:rPr lang="bg-BG" dirty="0"/>
              <a:t> век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FFD06994-4554-4279-9470-2DDD082C88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17399" y="2367092"/>
            <a:ext cx="4860201" cy="342410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bg-BG" sz="1100"/>
              <a:t>Проблеми на периодизацията</a:t>
            </a:r>
          </a:p>
          <a:p>
            <a:pPr>
              <a:lnSpc>
                <a:spcPct val="110000"/>
              </a:lnSpc>
            </a:pPr>
            <a:r>
              <a:rPr lang="en-GB" sz="1100"/>
              <a:t>Periodos – peri</a:t>
            </a:r>
            <a:r>
              <a:rPr lang="bg-BG" sz="1100"/>
              <a:t>-около, -път, обиколка;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bg-BG" sz="1100"/>
              <a:t>Долитературен етап – каменни надписи от прабългари и славяни, написани на гръцки или с руни;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bg-BG" sz="1100"/>
              <a:t>Първи етап на старобългарската литература – от епохата на Първата българска държава – 886-1018г.;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bg-BG" sz="1100"/>
              <a:t>Втори етап – литература от епохата на византийското владичество, апокрифи . 1018-1187г.;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bg-BG" sz="1100"/>
              <a:t>Трети етап – литература на Второто българско царство и начало на османското владичество – 1187-нач. На </a:t>
            </a:r>
            <a:r>
              <a:rPr lang="en-GB" sz="1100"/>
              <a:t>XV</a:t>
            </a:r>
            <a:r>
              <a:rPr lang="bg-BG" sz="1100"/>
              <a:t>в.;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bg-BG" sz="1100"/>
              <a:t>Четвърти етап – литература от епохата на османското владичество – </a:t>
            </a:r>
            <a:r>
              <a:rPr lang="en-GB" sz="1100"/>
              <a:t>XV</a:t>
            </a:r>
            <a:r>
              <a:rPr lang="bg-BG" sz="1100"/>
              <a:t>-</a:t>
            </a:r>
            <a:r>
              <a:rPr lang="en-GB" sz="1100"/>
              <a:t>xviii</a:t>
            </a:r>
            <a:r>
              <a:rPr lang="bg-BG" sz="1100"/>
              <a:t>век (1762г.)</a:t>
            </a:r>
          </a:p>
          <a:p>
            <a:pPr>
              <a:lnSpc>
                <a:spcPct val="110000"/>
              </a:lnSpc>
            </a:pPr>
            <a:endParaRPr lang="bg-BG" sz="1100"/>
          </a:p>
        </p:txBody>
      </p:sp>
    </p:spTree>
    <p:extLst>
      <p:ext uri="{BB962C8B-B14F-4D97-AF65-F5344CB8AC3E}">
        <p14:creationId xmlns:p14="http://schemas.microsoft.com/office/powerpoint/2010/main" val="349009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C3B8C6B-63CA-4384-8059-2036BE520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2E58EA6D-5468-45E0-8CE1-040467F21E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5428"/>
          <a:stretch/>
        </p:blipFill>
        <p:spPr>
          <a:xfrm>
            <a:off x="81333" y="1416604"/>
            <a:ext cx="4024741" cy="718621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71B03AA-C0EB-4104-84F8-E1AB8BFBE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C2B723-6C2F-49DE-A429-50BDFD1AD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AC1319F-CB4F-4FE5-BAEA-5DBAE2A9E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050" y="618517"/>
            <a:ext cx="6672886" cy="1596177"/>
          </a:xfrm>
        </p:spPr>
        <p:txBody>
          <a:bodyPr>
            <a:normAutofit/>
          </a:bodyPr>
          <a:lstStyle/>
          <a:p>
            <a:r>
              <a:rPr lang="bg-BG" dirty="0"/>
              <a:t>Особености на старобългарската литература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2434E089-610C-428D-8219-42013E5FED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65048" y="2367092"/>
            <a:ext cx="6672887" cy="342410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bg-BG" sz="1700" err="1"/>
              <a:t>Нефикционална</a:t>
            </a:r>
            <a:r>
              <a:rPr lang="bg-BG" sz="1700"/>
              <a:t> – не е свързана с художествена условност, възприема се като неопровержима истина;</a:t>
            </a:r>
          </a:p>
          <a:p>
            <a:pPr>
              <a:lnSpc>
                <a:spcPct val="110000"/>
              </a:lnSpc>
            </a:pPr>
            <a:r>
              <a:rPr lang="bg-BG" sz="1700"/>
              <a:t>Обслужва религиозния култ, образите и посланията са християнски;</a:t>
            </a:r>
          </a:p>
          <a:p>
            <a:pPr>
              <a:lnSpc>
                <a:spcPct val="110000"/>
              </a:lnSpc>
            </a:pPr>
            <a:r>
              <a:rPr lang="bg-BG" sz="1700"/>
              <a:t>Написана е на старобългарски език;</a:t>
            </a:r>
          </a:p>
          <a:p>
            <a:pPr>
              <a:lnSpc>
                <a:spcPct val="110000"/>
              </a:lnSpc>
            </a:pPr>
            <a:r>
              <a:rPr lang="bg-BG" sz="1700"/>
              <a:t>Следва византийските книжовни модели;</a:t>
            </a:r>
          </a:p>
          <a:p>
            <a:pPr>
              <a:lnSpc>
                <a:spcPct val="110000"/>
              </a:lnSpc>
            </a:pPr>
            <a:r>
              <a:rPr lang="bg-BG" sz="1700"/>
              <a:t>Нормативна литература – канон;</a:t>
            </a:r>
          </a:p>
          <a:p>
            <a:pPr>
              <a:lnSpc>
                <a:spcPct val="110000"/>
              </a:lnSpc>
            </a:pPr>
            <a:r>
              <a:rPr lang="bg-BG" sz="1700"/>
              <a:t>Йерархия на жанровете-“високи“ и „ниски“</a:t>
            </a:r>
          </a:p>
        </p:txBody>
      </p:sp>
    </p:spTree>
    <p:extLst>
      <p:ext uri="{BB962C8B-B14F-4D97-AF65-F5344CB8AC3E}">
        <p14:creationId xmlns:p14="http://schemas.microsoft.com/office/powerpoint/2010/main" val="207210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763F1D8-8568-4B84-A79D-6C21C8ED8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14983"/>
          </a:xfrm>
        </p:spPr>
        <p:txBody>
          <a:bodyPr/>
          <a:lstStyle/>
          <a:p>
            <a:r>
              <a:rPr lang="bg-BG" dirty="0"/>
              <a:t>Особености на старобългарската литература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54CE2D77-6BBF-4BAB-8E7F-15DE2E6F0A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333501"/>
            <a:ext cx="10363826" cy="1143000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Основен</a:t>
            </a:r>
            <a:r>
              <a:rPr lang="ru-RU" dirty="0"/>
              <a:t> </a:t>
            </a:r>
            <a:r>
              <a:rPr lang="ru-RU" dirty="0" err="1"/>
              <a:t>естетически</a:t>
            </a:r>
            <a:r>
              <a:rPr lang="ru-RU" dirty="0"/>
              <a:t> принцип е </a:t>
            </a:r>
            <a:r>
              <a:rPr lang="ru-RU" dirty="0" err="1"/>
              <a:t>този</a:t>
            </a:r>
            <a:r>
              <a:rPr lang="ru-RU" dirty="0"/>
              <a:t> на </a:t>
            </a:r>
            <a:r>
              <a:rPr lang="ru-RU" dirty="0" err="1"/>
              <a:t>двойното</a:t>
            </a:r>
            <a:r>
              <a:rPr lang="ru-RU" dirty="0"/>
              <a:t> отражение – </a:t>
            </a:r>
            <a:r>
              <a:rPr lang="ru-RU" dirty="0" err="1"/>
              <a:t>подредеността</a:t>
            </a:r>
            <a:r>
              <a:rPr lang="ru-RU" dirty="0"/>
              <a:t> и </a:t>
            </a:r>
            <a:r>
              <a:rPr lang="ru-RU" dirty="0" err="1"/>
              <a:t>красотата</a:t>
            </a:r>
            <a:r>
              <a:rPr lang="ru-RU" dirty="0"/>
              <a:t> на текста </a:t>
            </a:r>
            <a:r>
              <a:rPr lang="ru-RU" dirty="0" err="1"/>
              <a:t>са</a:t>
            </a:r>
            <a:r>
              <a:rPr lang="ru-RU" dirty="0"/>
              <a:t> отражение на </a:t>
            </a:r>
            <a:r>
              <a:rPr lang="ru-RU" dirty="0" err="1"/>
              <a:t>Божието</a:t>
            </a:r>
            <a:r>
              <a:rPr lang="ru-RU" dirty="0"/>
              <a:t> творение, черно-</a:t>
            </a:r>
            <a:r>
              <a:rPr lang="ru-RU" dirty="0" err="1"/>
              <a:t>бяло</a:t>
            </a:r>
            <a:r>
              <a:rPr lang="ru-RU" dirty="0"/>
              <a:t>, светлина-мрак, добро-зло</a:t>
            </a:r>
          </a:p>
          <a:p>
            <a:endParaRPr lang="ru-RU" dirty="0"/>
          </a:p>
          <a:p>
            <a:endParaRPr lang="bg-BG" dirty="0"/>
          </a:p>
        </p:txBody>
      </p:sp>
      <p:graphicFrame>
        <p:nvGraphicFramePr>
          <p:cNvPr id="4" name="Диаграма 3">
            <a:extLst>
              <a:ext uri="{FF2B5EF4-FFF2-40B4-BE49-F238E27FC236}">
                <a16:creationId xmlns:a16="http://schemas.microsoft.com/office/drawing/2014/main" id="{06109BBB-F6D8-4E19-B59B-1C53070272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5455885"/>
              </p:ext>
            </p:extLst>
          </p:nvPr>
        </p:nvGraphicFramePr>
        <p:xfrm>
          <a:off x="4851918" y="2844801"/>
          <a:ext cx="5308082" cy="3293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F22543C8-41A3-4C82-8F62-4DAA70AF82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8762" y="2947287"/>
            <a:ext cx="2876242" cy="354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55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03CD1C1-CC0A-4DAB-8420-61CA9EEF9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bg-BG"/>
              <a:t>Принцип на уподобяването</a:t>
            </a:r>
            <a:endParaRPr lang="bg-BG" dirty="0"/>
          </a:p>
        </p:txBody>
      </p:sp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8CCAE6A9-E94B-4233-A725-E261C9D2B7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70" r="9207"/>
          <a:stretch/>
        </p:blipFill>
        <p:spPr>
          <a:xfrm>
            <a:off x="7370064" y="2505456"/>
            <a:ext cx="3494466" cy="2935224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aphicFrame>
        <p:nvGraphicFramePr>
          <p:cNvPr id="5" name="Контейнер за съдържание 4">
            <a:extLst>
              <a:ext uri="{FF2B5EF4-FFF2-40B4-BE49-F238E27FC236}">
                <a16:creationId xmlns:a16="http://schemas.microsoft.com/office/drawing/2014/main" id="{E03D09AF-D3A7-48CA-81C3-A155935C5B5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10353264"/>
              </p:ext>
            </p:extLst>
          </p:nvPr>
        </p:nvGraphicFramePr>
        <p:xfrm>
          <a:off x="913774" y="2367092"/>
          <a:ext cx="6096626" cy="342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5496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74180BF-3F6A-46C0-869A-10210EB9C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bg-BG" dirty="0"/>
              <a:t>Творчески процес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30C71A2F-538C-422A-AFE1-CAFEE0B0C70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096626" cy="3424107"/>
          </a:xfrm>
        </p:spPr>
        <p:txBody>
          <a:bodyPr>
            <a:normAutofit/>
          </a:bodyPr>
          <a:lstStyle/>
          <a:p>
            <a:r>
              <a:rPr lang="bg-BG" dirty="0"/>
              <a:t>Превод и компилация – от различни произведения се взимат различни композиционни части;</a:t>
            </a:r>
          </a:p>
          <a:p>
            <a:r>
              <a:rPr lang="bg-BG" dirty="0"/>
              <a:t>Допълване и дописване на творбата (отворена творба);</a:t>
            </a:r>
          </a:p>
          <a:p>
            <a:r>
              <a:rPr lang="bg-BG" dirty="0"/>
              <a:t>Мястото на твореца-скромен, нарича себе си неук, немощен, ленив, не посочва името си.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77BFAFF3-67AE-490D-BC9D-899C64BA18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36" r="10594" b="-3"/>
          <a:stretch/>
        </p:blipFill>
        <p:spPr>
          <a:xfrm>
            <a:off x="7370064" y="2505456"/>
            <a:ext cx="3494466" cy="2935224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91709699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чица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498</Words>
  <Application>Microsoft Office PowerPoint</Application>
  <PresentationFormat>Widescreen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Tw Cen MT</vt:lpstr>
      <vt:lpstr>Wingdings</vt:lpstr>
      <vt:lpstr>Капчица</vt:lpstr>
      <vt:lpstr>Средновековие</vt:lpstr>
      <vt:lpstr>Средните векове и обществено-политическото развитие</vt:lpstr>
      <vt:lpstr>Периодизация на Средновековието</vt:lpstr>
      <vt:lpstr>Литература на средновековието</vt:lpstr>
      <vt:lpstr>Старобългарска литература – IX-XVIII век</vt:lpstr>
      <vt:lpstr>Особености на старобългарската литература</vt:lpstr>
      <vt:lpstr>Особености на старобългарската литература</vt:lpstr>
      <vt:lpstr>Принцип на уподобяването</vt:lpstr>
      <vt:lpstr>Творчески процес</vt:lpstr>
      <vt:lpstr>Жанрова система на старобългарската литература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Средновековие</dc:title>
  <dc:creator>Лиляна Джолева</dc:creator>
  <cp:lastModifiedBy>Заприна Г. Глушкова</cp:lastModifiedBy>
  <cp:revision>2</cp:revision>
  <dcterms:created xsi:type="dcterms:W3CDTF">2021-01-12T18:58:25Z</dcterms:created>
  <dcterms:modified xsi:type="dcterms:W3CDTF">2021-10-27T17:43:34Z</dcterms:modified>
</cp:coreProperties>
</file>