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2" r:id="rId3"/>
    <p:sldId id="257" r:id="rId4"/>
    <p:sldId id="273" r:id="rId5"/>
    <p:sldId id="267" r:id="rId6"/>
    <p:sldId id="258" r:id="rId7"/>
    <p:sldId id="268" r:id="rId8"/>
    <p:sldId id="259" r:id="rId9"/>
    <p:sldId id="269" r:id="rId10"/>
    <p:sldId id="260" r:id="rId11"/>
    <p:sldId id="270" r:id="rId12"/>
    <p:sldId id="261" r:id="rId13"/>
    <p:sldId id="271" r:id="rId14"/>
    <p:sldId id="262" r:id="rId15"/>
    <p:sldId id="263" r:id="rId16"/>
    <p:sldId id="264" r:id="rId17"/>
    <p:sldId id="265" r:id="rId18"/>
    <p:sldId id="26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42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5D1375-2439-45D8-8632-B22B23AC498B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867373D-D766-4C71-B91B-7806E32F10DE}">
      <dgm:prSet custT="1"/>
      <dgm:spPr/>
      <dgm:t>
        <a:bodyPr/>
        <a:lstStyle/>
        <a:p>
          <a:r>
            <a:rPr lang="bg-BG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Тази част от житието започва с метафора, която контрастно противопоставя образите на спорещите.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E614EE-C1B0-43B5-BD52-76A51B410963}" type="parTrans" cxnId="{5FF21C25-E96F-4CF0-82B5-9730F4E82D72}">
      <dgm:prSet/>
      <dgm:spPr/>
      <dgm:t>
        <a:bodyPr/>
        <a:lstStyle/>
        <a:p>
          <a:endParaRPr lang="en-US"/>
        </a:p>
      </dgm:t>
    </dgm:pt>
    <dgm:pt modelId="{5F888B8F-8AEE-425D-8E94-82D7ED4E689B}" type="sibTrans" cxnId="{5FF21C25-E96F-4CF0-82B5-9730F4E82D72}">
      <dgm:prSet/>
      <dgm:spPr/>
      <dgm:t>
        <a:bodyPr/>
        <a:lstStyle/>
        <a:p>
          <a:endParaRPr lang="en-US"/>
        </a:p>
      </dgm:t>
    </dgm:pt>
    <dgm:pt modelId="{DE59AA6D-CE21-41BA-A2F5-147EBD1D776E}">
      <dgm:prSet custT="1"/>
      <dgm:spPr/>
      <dgm:t>
        <a:bodyPr/>
        <a:lstStyle/>
        <a:p>
          <a:r>
            <a:rPr lang="bg-BG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Роля на сравнението „като врани срещу сокол“</a:t>
          </a:r>
        </a:p>
        <a:p>
          <a:r>
            <a:rPr lang="bg-BG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Соколът символизира слънцето, победата, превъзходството;</a:t>
          </a:r>
        </a:p>
        <a:p>
          <a:r>
            <a:rPr lang="bg-BG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Враната – нещастие, болест, смърт.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748875-11BE-4F46-B74C-3C55C6D7BB36}" type="parTrans" cxnId="{D27BB936-E1EB-4BF9-B3E6-DCEFC5FC2467}">
      <dgm:prSet/>
      <dgm:spPr/>
      <dgm:t>
        <a:bodyPr/>
        <a:lstStyle/>
        <a:p>
          <a:endParaRPr lang="en-US"/>
        </a:p>
      </dgm:t>
    </dgm:pt>
    <dgm:pt modelId="{025891F8-1D86-4FB1-8318-61EB91A0DA94}" type="sibTrans" cxnId="{D27BB936-E1EB-4BF9-B3E6-DCEFC5FC2467}">
      <dgm:prSet/>
      <dgm:spPr/>
      <dgm:t>
        <a:bodyPr/>
        <a:lstStyle/>
        <a:p>
          <a:endParaRPr lang="en-US"/>
        </a:p>
      </dgm:t>
    </dgm:pt>
    <dgm:pt modelId="{CAA1C26A-AFD2-41B7-8510-87E11DCB0DED}">
      <dgm:prSet custT="1"/>
      <dgm:spPr/>
      <dgm:t>
        <a:bodyPr/>
        <a:lstStyle/>
        <a:p>
          <a:r>
            <a:rPr lang="bg-BG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Създава се представа за драматичността на полемиката и се открояват смелостта и решимостта на Кирил</a:t>
          </a:r>
          <a:endParaRPr lang="en-US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3137A5-A930-4631-BE98-81BC45FB6A0D}" type="parTrans" cxnId="{8F728C17-750F-4E6B-B290-1F61732D4497}">
      <dgm:prSet/>
      <dgm:spPr/>
      <dgm:t>
        <a:bodyPr/>
        <a:lstStyle/>
        <a:p>
          <a:endParaRPr lang="en-US"/>
        </a:p>
      </dgm:t>
    </dgm:pt>
    <dgm:pt modelId="{11993890-EA56-44B6-AD74-3281FA7E5BF8}" type="sibTrans" cxnId="{8F728C17-750F-4E6B-B290-1F61732D4497}">
      <dgm:prSet/>
      <dgm:spPr/>
      <dgm:t>
        <a:bodyPr/>
        <a:lstStyle/>
        <a:p>
          <a:endParaRPr lang="en-US"/>
        </a:p>
      </dgm:t>
    </dgm:pt>
    <dgm:pt modelId="{B4422D09-D016-4891-8453-C501CCBF6DB6}" type="pres">
      <dgm:prSet presAssocID="{8F5D1375-2439-45D8-8632-B22B23AC498B}" presName="outerComposite" presStyleCnt="0">
        <dgm:presLayoutVars>
          <dgm:chMax val="5"/>
          <dgm:dir/>
          <dgm:resizeHandles val="exact"/>
        </dgm:presLayoutVars>
      </dgm:prSet>
      <dgm:spPr/>
    </dgm:pt>
    <dgm:pt modelId="{F4197446-A723-4244-9748-DD40E18E8225}" type="pres">
      <dgm:prSet presAssocID="{8F5D1375-2439-45D8-8632-B22B23AC498B}" presName="dummyMaxCanvas" presStyleCnt="0">
        <dgm:presLayoutVars/>
      </dgm:prSet>
      <dgm:spPr/>
    </dgm:pt>
    <dgm:pt modelId="{BEC5FB06-81B1-4F49-BD9C-3CE714DE0ED0}" type="pres">
      <dgm:prSet presAssocID="{8F5D1375-2439-45D8-8632-B22B23AC498B}" presName="ThreeNodes_1" presStyleLbl="node1" presStyleIdx="0" presStyleCnt="3">
        <dgm:presLayoutVars>
          <dgm:bulletEnabled val="1"/>
        </dgm:presLayoutVars>
      </dgm:prSet>
      <dgm:spPr/>
    </dgm:pt>
    <dgm:pt modelId="{56FB9418-B22F-4F55-9373-599BD80D636D}" type="pres">
      <dgm:prSet presAssocID="{8F5D1375-2439-45D8-8632-B22B23AC498B}" presName="ThreeNodes_2" presStyleLbl="node1" presStyleIdx="1" presStyleCnt="3">
        <dgm:presLayoutVars>
          <dgm:bulletEnabled val="1"/>
        </dgm:presLayoutVars>
      </dgm:prSet>
      <dgm:spPr/>
    </dgm:pt>
    <dgm:pt modelId="{0E48761B-C312-4984-B97B-CC1BF87071A5}" type="pres">
      <dgm:prSet presAssocID="{8F5D1375-2439-45D8-8632-B22B23AC498B}" presName="ThreeNodes_3" presStyleLbl="node1" presStyleIdx="2" presStyleCnt="3">
        <dgm:presLayoutVars>
          <dgm:bulletEnabled val="1"/>
        </dgm:presLayoutVars>
      </dgm:prSet>
      <dgm:spPr/>
    </dgm:pt>
    <dgm:pt modelId="{CDFEC012-A0BD-4839-902E-88554FA94C77}" type="pres">
      <dgm:prSet presAssocID="{8F5D1375-2439-45D8-8632-B22B23AC498B}" presName="ThreeConn_1-2" presStyleLbl="fgAccFollowNode1" presStyleIdx="0" presStyleCnt="2">
        <dgm:presLayoutVars>
          <dgm:bulletEnabled val="1"/>
        </dgm:presLayoutVars>
      </dgm:prSet>
      <dgm:spPr/>
    </dgm:pt>
    <dgm:pt modelId="{93F09C9E-7B5C-4268-B8D0-B690EF441985}" type="pres">
      <dgm:prSet presAssocID="{8F5D1375-2439-45D8-8632-B22B23AC498B}" presName="ThreeConn_2-3" presStyleLbl="fgAccFollowNode1" presStyleIdx="1" presStyleCnt="2">
        <dgm:presLayoutVars>
          <dgm:bulletEnabled val="1"/>
        </dgm:presLayoutVars>
      </dgm:prSet>
      <dgm:spPr/>
    </dgm:pt>
    <dgm:pt modelId="{63E04B8A-9B85-4896-8091-3F3A790F404D}" type="pres">
      <dgm:prSet presAssocID="{8F5D1375-2439-45D8-8632-B22B23AC498B}" presName="ThreeNodes_1_text" presStyleLbl="node1" presStyleIdx="2" presStyleCnt="3">
        <dgm:presLayoutVars>
          <dgm:bulletEnabled val="1"/>
        </dgm:presLayoutVars>
      </dgm:prSet>
      <dgm:spPr/>
    </dgm:pt>
    <dgm:pt modelId="{6953906F-22FA-40EB-9422-C52FFACCC9FB}" type="pres">
      <dgm:prSet presAssocID="{8F5D1375-2439-45D8-8632-B22B23AC498B}" presName="ThreeNodes_2_text" presStyleLbl="node1" presStyleIdx="2" presStyleCnt="3">
        <dgm:presLayoutVars>
          <dgm:bulletEnabled val="1"/>
        </dgm:presLayoutVars>
      </dgm:prSet>
      <dgm:spPr/>
    </dgm:pt>
    <dgm:pt modelId="{A417E691-54A7-4EEC-9692-DE8624072924}" type="pres">
      <dgm:prSet presAssocID="{8F5D1375-2439-45D8-8632-B22B23AC498B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C4536E09-1DC3-4807-BC12-4055A9980EF2}" type="presOf" srcId="{DE59AA6D-CE21-41BA-A2F5-147EBD1D776E}" destId="{6953906F-22FA-40EB-9422-C52FFACCC9FB}" srcOrd="1" destOrd="0" presId="urn:microsoft.com/office/officeart/2005/8/layout/vProcess5"/>
    <dgm:cxn modelId="{8F728C17-750F-4E6B-B290-1F61732D4497}" srcId="{8F5D1375-2439-45D8-8632-B22B23AC498B}" destId="{CAA1C26A-AFD2-41B7-8510-87E11DCB0DED}" srcOrd="2" destOrd="0" parTransId="{6A3137A5-A930-4631-BE98-81BC45FB6A0D}" sibTransId="{11993890-EA56-44B6-AD74-3281FA7E5BF8}"/>
    <dgm:cxn modelId="{5FF21C25-E96F-4CF0-82B5-9730F4E82D72}" srcId="{8F5D1375-2439-45D8-8632-B22B23AC498B}" destId="{7867373D-D766-4C71-B91B-7806E32F10DE}" srcOrd="0" destOrd="0" parTransId="{DBE614EE-C1B0-43B5-BD52-76A51B410963}" sibTransId="{5F888B8F-8AEE-425D-8E94-82D7ED4E689B}"/>
    <dgm:cxn modelId="{D27BB936-E1EB-4BF9-B3E6-DCEFC5FC2467}" srcId="{8F5D1375-2439-45D8-8632-B22B23AC498B}" destId="{DE59AA6D-CE21-41BA-A2F5-147EBD1D776E}" srcOrd="1" destOrd="0" parTransId="{50748875-11BE-4F46-B74C-3C55C6D7BB36}" sibTransId="{025891F8-1D86-4FB1-8318-61EB91A0DA94}"/>
    <dgm:cxn modelId="{E3AF6842-1383-4608-A2B3-76C78A79D41E}" type="presOf" srcId="{025891F8-1D86-4FB1-8318-61EB91A0DA94}" destId="{93F09C9E-7B5C-4268-B8D0-B690EF441985}" srcOrd="0" destOrd="0" presId="urn:microsoft.com/office/officeart/2005/8/layout/vProcess5"/>
    <dgm:cxn modelId="{FE92448A-AF68-4DFD-BCC9-6BC8F563C42B}" type="presOf" srcId="{7867373D-D766-4C71-B91B-7806E32F10DE}" destId="{BEC5FB06-81B1-4F49-BD9C-3CE714DE0ED0}" srcOrd="0" destOrd="0" presId="urn:microsoft.com/office/officeart/2005/8/layout/vProcess5"/>
    <dgm:cxn modelId="{CCB86F93-BFA2-47D8-AE53-44271850B790}" type="presOf" srcId="{DE59AA6D-CE21-41BA-A2F5-147EBD1D776E}" destId="{56FB9418-B22F-4F55-9373-599BD80D636D}" srcOrd="0" destOrd="0" presId="urn:microsoft.com/office/officeart/2005/8/layout/vProcess5"/>
    <dgm:cxn modelId="{23FB7296-66CC-4193-940A-A0F13D13EF17}" type="presOf" srcId="{CAA1C26A-AFD2-41B7-8510-87E11DCB0DED}" destId="{0E48761B-C312-4984-B97B-CC1BF87071A5}" srcOrd="0" destOrd="0" presId="urn:microsoft.com/office/officeart/2005/8/layout/vProcess5"/>
    <dgm:cxn modelId="{10E862C4-12D6-4058-B1FC-0EA4962B9EB4}" type="presOf" srcId="{8F5D1375-2439-45D8-8632-B22B23AC498B}" destId="{B4422D09-D016-4891-8453-C501CCBF6DB6}" srcOrd="0" destOrd="0" presId="urn:microsoft.com/office/officeart/2005/8/layout/vProcess5"/>
    <dgm:cxn modelId="{2EA31ED5-A303-4BD8-91BD-789E30FDCDBE}" type="presOf" srcId="{7867373D-D766-4C71-B91B-7806E32F10DE}" destId="{63E04B8A-9B85-4896-8091-3F3A790F404D}" srcOrd="1" destOrd="0" presId="urn:microsoft.com/office/officeart/2005/8/layout/vProcess5"/>
    <dgm:cxn modelId="{E18CFCFD-CDA5-48E7-95C8-5FFA5EA77535}" type="presOf" srcId="{CAA1C26A-AFD2-41B7-8510-87E11DCB0DED}" destId="{A417E691-54A7-4EEC-9692-DE8624072924}" srcOrd="1" destOrd="0" presId="urn:microsoft.com/office/officeart/2005/8/layout/vProcess5"/>
    <dgm:cxn modelId="{3499B9FE-62FA-4AB0-B777-86EC4FE47994}" type="presOf" srcId="{5F888B8F-8AEE-425D-8E94-82D7ED4E689B}" destId="{CDFEC012-A0BD-4839-902E-88554FA94C77}" srcOrd="0" destOrd="0" presId="urn:microsoft.com/office/officeart/2005/8/layout/vProcess5"/>
    <dgm:cxn modelId="{450397C8-73DB-4C94-BA43-0988558FF837}" type="presParOf" srcId="{B4422D09-D016-4891-8453-C501CCBF6DB6}" destId="{F4197446-A723-4244-9748-DD40E18E8225}" srcOrd="0" destOrd="0" presId="urn:microsoft.com/office/officeart/2005/8/layout/vProcess5"/>
    <dgm:cxn modelId="{6F57DA65-CE62-4583-8332-BE21F3621D23}" type="presParOf" srcId="{B4422D09-D016-4891-8453-C501CCBF6DB6}" destId="{BEC5FB06-81B1-4F49-BD9C-3CE714DE0ED0}" srcOrd="1" destOrd="0" presId="urn:microsoft.com/office/officeart/2005/8/layout/vProcess5"/>
    <dgm:cxn modelId="{5CEDE356-046B-46E8-BFFA-7FC325B5393E}" type="presParOf" srcId="{B4422D09-D016-4891-8453-C501CCBF6DB6}" destId="{56FB9418-B22F-4F55-9373-599BD80D636D}" srcOrd="2" destOrd="0" presId="urn:microsoft.com/office/officeart/2005/8/layout/vProcess5"/>
    <dgm:cxn modelId="{14D3425E-8047-4218-AE0B-A047F95BD07D}" type="presParOf" srcId="{B4422D09-D016-4891-8453-C501CCBF6DB6}" destId="{0E48761B-C312-4984-B97B-CC1BF87071A5}" srcOrd="3" destOrd="0" presId="urn:microsoft.com/office/officeart/2005/8/layout/vProcess5"/>
    <dgm:cxn modelId="{D2E42EDE-77CD-44F0-B362-7B67ECCE4DD8}" type="presParOf" srcId="{B4422D09-D016-4891-8453-C501CCBF6DB6}" destId="{CDFEC012-A0BD-4839-902E-88554FA94C77}" srcOrd="4" destOrd="0" presId="urn:microsoft.com/office/officeart/2005/8/layout/vProcess5"/>
    <dgm:cxn modelId="{866BFC25-3D61-4CEF-AEF4-30163A2B2C28}" type="presParOf" srcId="{B4422D09-D016-4891-8453-C501CCBF6DB6}" destId="{93F09C9E-7B5C-4268-B8D0-B690EF441985}" srcOrd="5" destOrd="0" presId="urn:microsoft.com/office/officeart/2005/8/layout/vProcess5"/>
    <dgm:cxn modelId="{B24C2B31-DA34-44F8-A6D8-29C0333D0766}" type="presParOf" srcId="{B4422D09-D016-4891-8453-C501CCBF6DB6}" destId="{63E04B8A-9B85-4896-8091-3F3A790F404D}" srcOrd="6" destOrd="0" presId="urn:microsoft.com/office/officeart/2005/8/layout/vProcess5"/>
    <dgm:cxn modelId="{4377B85B-16F7-4D83-B3AC-6D446300BB92}" type="presParOf" srcId="{B4422D09-D016-4891-8453-C501CCBF6DB6}" destId="{6953906F-22FA-40EB-9422-C52FFACCC9FB}" srcOrd="7" destOrd="0" presId="urn:microsoft.com/office/officeart/2005/8/layout/vProcess5"/>
    <dgm:cxn modelId="{935ADB45-88F6-4664-AD2D-A4B163FD0887}" type="presParOf" srcId="{B4422D09-D016-4891-8453-C501CCBF6DB6}" destId="{A417E691-54A7-4EEC-9692-DE862407292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F0643F-52A8-4FCA-BA01-5B60B6FAE598}" type="doc">
      <dgm:prSet loTypeId="urn:microsoft.com/office/officeart/2005/8/layout/chevron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bg-BG"/>
        </a:p>
      </dgm:t>
    </dgm:pt>
    <dgm:pt modelId="{A1819846-90A7-43DB-8B04-F4BDFAF54A13}">
      <dgm:prSet phldrT="[Текст]"/>
      <dgm:spPr/>
      <dgm:t>
        <a:bodyPr/>
        <a:lstStyle/>
        <a:p>
          <a:endParaRPr lang="bg-BG" dirty="0"/>
        </a:p>
      </dgm:t>
    </dgm:pt>
    <dgm:pt modelId="{0864D167-BA64-432D-875E-37F29C2D8986}" type="parTrans" cxnId="{9BE23370-BF67-4340-9165-A8ACE531C19C}">
      <dgm:prSet/>
      <dgm:spPr/>
      <dgm:t>
        <a:bodyPr/>
        <a:lstStyle/>
        <a:p>
          <a:endParaRPr lang="bg-BG"/>
        </a:p>
      </dgm:t>
    </dgm:pt>
    <dgm:pt modelId="{1A866E7C-D4B7-41E9-8A45-2F973607B0C1}" type="sibTrans" cxnId="{9BE23370-BF67-4340-9165-A8ACE531C19C}">
      <dgm:prSet/>
      <dgm:spPr/>
      <dgm:t>
        <a:bodyPr/>
        <a:lstStyle/>
        <a:p>
          <a:endParaRPr lang="bg-BG"/>
        </a:p>
      </dgm:t>
    </dgm:pt>
    <dgm:pt modelId="{FBFEB9C1-ED41-45C8-9C80-A6190B960C58}">
      <dgm:prSet phldrT="[Текст]"/>
      <dgm:spPr/>
      <dgm:t>
        <a:bodyPr/>
        <a:lstStyle/>
        <a:p>
          <a:r>
            <a:rPr lang="bg-BG" dirty="0"/>
            <a:t>Праведен и христолюбив мъж</a:t>
          </a:r>
        </a:p>
      </dgm:t>
    </dgm:pt>
    <dgm:pt modelId="{CB793044-D3E4-4D33-B7CE-CB294571F39D}" type="parTrans" cxnId="{5976B234-0C9F-49D5-B4CA-743062CD2AB8}">
      <dgm:prSet/>
      <dgm:spPr/>
      <dgm:t>
        <a:bodyPr/>
        <a:lstStyle/>
        <a:p>
          <a:endParaRPr lang="bg-BG"/>
        </a:p>
      </dgm:t>
    </dgm:pt>
    <dgm:pt modelId="{52D96AB5-BE47-46AB-989F-225DC32C3294}" type="sibTrans" cxnId="{5976B234-0C9F-49D5-B4CA-743062CD2AB8}">
      <dgm:prSet/>
      <dgm:spPr/>
      <dgm:t>
        <a:bodyPr/>
        <a:lstStyle/>
        <a:p>
          <a:endParaRPr lang="bg-BG"/>
        </a:p>
      </dgm:t>
    </dgm:pt>
    <dgm:pt modelId="{2843D994-54CC-4B5B-8128-53380AA3E6BE}">
      <dgm:prSet phldrT="[Текст]"/>
      <dgm:spPr/>
      <dgm:t>
        <a:bodyPr/>
        <a:lstStyle/>
        <a:p>
          <a:endParaRPr lang="bg-BG" dirty="0"/>
        </a:p>
      </dgm:t>
    </dgm:pt>
    <dgm:pt modelId="{63CC8385-FC81-477B-AEC0-C1F6C81AF7BA}" type="parTrans" cxnId="{02659325-856C-413D-8BC8-44BBC25BA50F}">
      <dgm:prSet/>
      <dgm:spPr/>
      <dgm:t>
        <a:bodyPr/>
        <a:lstStyle/>
        <a:p>
          <a:endParaRPr lang="bg-BG"/>
        </a:p>
      </dgm:t>
    </dgm:pt>
    <dgm:pt modelId="{F13E7928-4703-49DB-93CD-F76AF4B25682}" type="sibTrans" cxnId="{02659325-856C-413D-8BC8-44BBC25BA50F}">
      <dgm:prSet/>
      <dgm:spPr/>
      <dgm:t>
        <a:bodyPr/>
        <a:lstStyle/>
        <a:p>
          <a:endParaRPr lang="bg-BG"/>
        </a:p>
      </dgm:t>
    </dgm:pt>
    <dgm:pt modelId="{BC899480-340E-4384-8947-C82E4710A045}">
      <dgm:prSet phldrT="[Текст]"/>
      <dgm:spPr/>
      <dgm:t>
        <a:bodyPr/>
        <a:lstStyle/>
        <a:p>
          <a:r>
            <a:rPr lang="ru-RU" dirty="0"/>
            <a:t>Отличен </a:t>
          </a:r>
          <a:r>
            <a:rPr lang="ru-RU" dirty="0" err="1"/>
            <a:t>познавач</a:t>
          </a:r>
          <a:r>
            <a:rPr lang="ru-RU" dirty="0"/>
            <a:t> на </a:t>
          </a:r>
          <a:r>
            <a:rPr lang="ru-RU" dirty="0" err="1"/>
            <a:t>библейските</a:t>
          </a:r>
          <a:r>
            <a:rPr lang="ru-RU" dirty="0"/>
            <a:t> </a:t>
          </a:r>
          <a:r>
            <a:rPr lang="ru-RU" dirty="0" err="1"/>
            <a:t>текстове</a:t>
          </a:r>
          <a:endParaRPr lang="bg-BG" dirty="0"/>
        </a:p>
      </dgm:t>
    </dgm:pt>
    <dgm:pt modelId="{A4646F77-E1F1-4B16-B418-D076C4315A85}" type="parTrans" cxnId="{61BD89CB-F2D3-4AE4-8C2B-14B5EADA493E}">
      <dgm:prSet/>
      <dgm:spPr/>
      <dgm:t>
        <a:bodyPr/>
        <a:lstStyle/>
        <a:p>
          <a:endParaRPr lang="bg-BG"/>
        </a:p>
      </dgm:t>
    </dgm:pt>
    <dgm:pt modelId="{71B139F3-5E32-49B7-A73A-F0E2B457ECD0}" type="sibTrans" cxnId="{61BD89CB-F2D3-4AE4-8C2B-14B5EADA493E}">
      <dgm:prSet/>
      <dgm:spPr/>
      <dgm:t>
        <a:bodyPr/>
        <a:lstStyle/>
        <a:p>
          <a:endParaRPr lang="bg-BG"/>
        </a:p>
      </dgm:t>
    </dgm:pt>
    <dgm:pt modelId="{3CB55228-20B7-420F-942E-07B3BF7B8775}">
      <dgm:prSet phldrT="[Текст]"/>
      <dgm:spPr/>
      <dgm:t>
        <a:bodyPr/>
        <a:lstStyle/>
        <a:p>
          <a:endParaRPr lang="bg-BG" dirty="0"/>
        </a:p>
      </dgm:t>
    </dgm:pt>
    <dgm:pt modelId="{5EB8A9AE-A414-4E45-8778-D6FBE59B8B8E}" type="parTrans" cxnId="{F7602117-7230-4CE0-B32C-B0EAF0477883}">
      <dgm:prSet/>
      <dgm:spPr/>
      <dgm:t>
        <a:bodyPr/>
        <a:lstStyle/>
        <a:p>
          <a:endParaRPr lang="bg-BG"/>
        </a:p>
      </dgm:t>
    </dgm:pt>
    <dgm:pt modelId="{BF09706D-9CE4-4FB9-B433-490F82C43633}" type="sibTrans" cxnId="{F7602117-7230-4CE0-B32C-B0EAF0477883}">
      <dgm:prSet/>
      <dgm:spPr/>
      <dgm:t>
        <a:bodyPr/>
        <a:lstStyle/>
        <a:p>
          <a:endParaRPr lang="bg-BG"/>
        </a:p>
      </dgm:t>
    </dgm:pt>
    <dgm:pt modelId="{E2172069-1197-4522-A36D-B1903F98A3EB}">
      <dgm:prSet phldrT="[Текст]"/>
      <dgm:spPr/>
      <dgm:t>
        <a:bodyPr/>
        <a:lstStyle/>
        <a:p>
          <a:r>
            <a:rPr lang="bg-BG" dirty="0"/>
            <a:t>Човеколюбец и демократ</a:t>
          </a:r>
        </a:p>
      </dgm:t>
    </dgm:pt>
    <dgm:pt modelId="{3069030A-261E-4B28-B52D-B5B5D4D3AE55}" type="parTrans" cxnId="{554D97B3-1A93-4EBD-B065-6FCB9597A320}">
      <dgm:prSet/>
      <dgm:spPr/>
      <dgm:t>
        <a:bodyPr/>
        <a:lstStyle/>
        <a:p>
          <a:endParaRPr lang="bg-BG"/>
        </a:p>
      </dgm:t>
    </dgm:pt>
    <dgm:pt modelId="{6DE6063E-961E-43E2-8AB3-D856CDCE4AE6}" type="sibTrans" cxnId="{554D97B3-1A93-4EBD-B065-6FCB9597A320}">
      <dgm:prSet/>
      <dgm:spPr/>
      <dgm:t>
        <a:bodyPr/>
        <a:lstStyle/>
        <a:p>
          <a:endParaRPr lang="bg-BG"/>
        </a:p>
      </dgm:t>
    </dgm:pt>
    <dgm:pt modelId="{A683C576-38FB-4647-93D1-C8E4E5305D75}">
      <dgm:prSet/>
      <dgm:spPr/>
      <dgm:t>
        <a:bodyPr/>
        <a:lstStyle/>
        <a:p>
          <a:endParaRPr lang="bg-BG" dirty="0"/>
        </a:p>
      </dgm:t>
    </dgm:pt>
    <dgm:pt modelId="{1510F584-5E9A-4BDB-A7E3-B36F5D5EE7FD}" type="parTrans" cxnId="{5F049898-A6C4-482B-BA13-693756026FF7}">
      <dgm:prSet/>
      <dgm:spPr/>
      <dgm:t>
        <a:bodyPr/>
        <a:lstStyle/>
        <a:p>
          <a:endParaRPr lang="bg-BG"/>
        </a:p>
      </dgm:t>
    </dgm:pt>
    <dgm:pt modelId="{765E5BC0-743D-4875-A53C-B98AD37803D8}" type="sibTrans" cxnId="{5F049898-A6C4-482B-BA13-693756026FF7}">
      <dgm:prSet/>
      <dgm:spPr/>
      <dgm:t>
        <a:bodyPr/>
        <a:lstStyle/>
        <a:p>
          <a:endParaRPr lang="bg-BG"/>
        </a:p>
      </dgm:t>
    </dgm:pt>
    <dgm:pt modelId="{6C13FB2B-C3BE-4A3D-9D16-B629E426B1E1}">
      <dgm:prSet/>
      <dgm:spPr/>
      <dgm:t>
        <a:bodyPr/>
        <a:lstStyle/>
        <a:p>
          <a:endParaRPr lang="bg-BG" dirty="0"/>
        </a:p>
      </dgm:t>
    </dgm:pt>
    <dgm:pt modelId="{C1886292-23B0-4F1B-8AEF-532C03BF576F}" type="parTrans" cxnId="{5BC8EABE-EDF4-40C6-BEB7-0F6A1881474C}">
      <dgm:prSet/>
      <dgm:spPr/>
      <dgm:t>
        <a:bodyPr/>
        <a:lstStyle/>
        <a:p>
          <a:endParaRPr lang="bg-BG"/>
        </a:p>
      </dgm:t>
    </dgm:pt>
    <dgm:pt modelId="{4C5012FF-EB0D-4D4A-AA78-27C02F72960B}" type="sibTrans" cxnId="{5BC8EABE-EDF4-40C6-BEB7-0F6A1881474C}">
      <dgm:prSet/>
      <dgm:spPr/>
      <dgm:t>
        <a:bodyPr/>
        <a:lstStyle/>
        <a:p>
          <a:endParaRPr lang="bg-BG"/>
        </a:p>
      </dgm:t>
    </dgm:pt>
    <dgm:pt modelId="{21ED8B78-4503-423D-B19A-01332A1E0E9E}">
      <dgm:prSet/>
      <dgm:spPr/>
      <dgm:t>
        <a:bodyPr/>
        <a:lstStyle/>
        <a:p>
          <a:endParaRPr lang="bg-BG" dirty="0"/>
        </a:p>
      </dgm:t>
    </dgm:pt>
    <dgm:pt modelId="{364910A0-CBE7-4834-86C0-4781021D853A}" type="parTrans" cxnId="{B9E65503-F406-444F-8CA9-DC2CF9C817A5}">
      <dgm:prSet/>
      <dgm:spPr/>
      <dgm:t>
        <a:bodyPr/>
        <a:lstStyle/>
        <a:p>
          <a:endParaRPr lang="bg-BG"/>
        </a:p>
      </dgm:t>
    </dgm:pt>
    <dgm:pt modelId="{B8D3AD5B-E391-46AA-A843-7A40B0EBE6D6}" type="sibTrans" cxnId="{B9E65503-F406-444F-8CA9-DC2CF9C817A5}">
      <dgm:prSet/>
      <dgm:spPr/>
      <dgm:t>
        <a:bodyPr/>
        <a:lstStyle/>
        <a:p>
          <a:endParaRPr lang="bg-BG"/>
        </a:p>
      </dgm:t>
    </dgm:pt>
    <dgm:pt modelId="{7B60BD31-DEAA-4347-96C7-69F4AB6D77E1}">
      <dgm:prSet/>
      <dgm:spPr/>
      <dgm:t>
        <a:bodyPr/>
        <a:lstStyle/>
        <a:p>
          <a:endParaRPr lang="bg-BG"/>
        </a:p>
      </dgm:t>
    </dgm:pt>
    <dgm:pt modelId="{C89F4F46-C634-4B05-8C29-63D210CB5894}" type="parTrans" cxnId="{5B6D7CF7-E8AC-469A-AF4E-8835CD01DF28}">
      <dgm:prSet/>
      <dgm:spPr/>
      <dgm:t>
        <a:bodyPr/>
        <a:lstStyle/>
        <a:p>
          <a:endParaRPr lang="bg-BG"/>
        </a:p>
      </dgm:t>
    </dgm:pt>
    <dgm:pt modelId="{58BC8E86-4D86-4698-8F92-ADE83C8B5A7B}" type="sibTrans" cxnId="{5B6D7CF7-E8AC-469A-AF4E-8835CD01DF28}">
      <dgm:prSet/>
      <dgm:spPr/>
      <dgm:t>
        <a:bodyPr/>
        <a:lstStyle/>
        <a:p>
          <a:endParaRPr lang="bg-BG"/>
        </a:p>
      </dgm:t>
    </dgm:pt>
    <dgm:pt modelId="{AA3D75B1-B34B-4F8E-8028-13D394CB9C16}">
      <dgm:prSet/>
      <dgm:spPr/>
      <dgm:t>
        <a:bodyPr/>
        <a:lstStyle/>
        <a:p>
          <a:endParaRPr lang="bg-BG"/>
        </a:p>
      </dgm:t>
    </dgm:pt>
    <dgm:pt modelId="{57E9FBA2-D0F3-476C-A7DF-36C74B158756}" type="parTrans" cxnId="{FD622330-D6EF-4D93-9719-FEF6C6C3D83A}">
      <dgm:prSet/>
      <dgm:spPr/>
      <dgm:t>
        <a:bodyPr/>
        <a:lstStyle/>
        <a:p>
          <a:endParaRPr lang="bg-BG"/>
        </a:p>
      </dgm:t>
    </dgm:pt>
    <dgm:pt modelId="{F6216F63-C3B9-45A7-BCB2-9E0CE1F1F9E9}" type="sibTrans" cxnId="{FD622330-D6EF-4D93-9719-FEF6C6C3D83A}">
      <dgm:prSet/>
      <dgm:spPr/>
      <dgm:t>
        <a:bodyPr/>
        <a:lstStyle/>
        <a:p>
          <a:endParaRPr lang="bg-BG"/>
        </a:p>
      </dgm:t>
    </dgm:pt>
    <dgm:pt modelId="{91D8EB28-69B0-464B-94D7-07EBC5C4600B}">
      <dgm:prSet/>
      <dgm:spPr/>
      <dgm:t>
        <a:bodyPr/>
        <a:lstStyle/>
        <a:p>
          <a:r>
            <a:rPr lang="bg-BG" dirty="0"/>
            <a:t>Отличен полемист</a:t>
          </a:r>
        </a:p>
      </dgm:t>
    </dgm:pt>
    <dgm:pt modelId="{1D698A17-6F0C-417A-A9F2-89F078199526}" type="parTrans" cxnId="{9B69D5B2-6BDA-4711-A26E-5DF7CACC794A}">
      <dgm:prSet/>
      <dgm:spPr/>
      <dgm:t>
        <a:bodyPr/>
        <a:lstStyle/>
        <a:p>
          <a:endParaRPr lang="bg-BG"/>
        </a:p>
      </dgm:t>
    </dgm:pt>
    <dgm:pt modelId="{52FFAB1B-711C-48CD-A4CB-C2E4A62C30C6}" type="sibTrans" cxnId="{9B69D5B2-6BDA-4711-A26E-5DF7CACC794A}">
      <dgm:prSet/>
      <dgm:spPr/>
      <dgm:t>
        <a:bodyPr/>
        <a:lstStyle/>
        <a:p>
          <a:endParaRPr lang="bg-BG"/>
        </a:p>
      </dgm:t>
    </dgm:pt>
    <dgm:pt modelId="{43CF022C-9D05-4EE3-B79F-31CB4FC3B498}">
      <dgm:prSet/>
      <dgm:spPr/>
      <dgm:t>
        <a:bodyPr/>
        <a:lstStyle/>
        <a:p>
          <a:r>
            <a:rPr lang="bg-BG" dirty="0"/>
            <a:t>Смел, решителен и самоотвержен защитник на славянското слово</a:t>
          </a:r>
        </a:p>
      </dgm:t>
    </dgm:pt>
    <dgm:pt modelId="{93684282-A47D-456F-97D4-E6958FBE38AD}" type="parTrans" cxnId="{45C73ABC-E642-4E8A-BD27-52506E7E89D3}">
      <dgm:prSet/>
      <dgm:spPr/>
      <dgm:t>
        <a:bodyPr/>
        <a:lstStyle/>
        <a:p>
          <a:endParaRPr lang="bg-BG"/>
        </a:p>
      </dgm:t>
    </dgm:pt>
    <dgm:pt modelId="{FC1667D7-5925-4CC0-8366-2B12ABD1745A}" type="sibTrans" cxnId="{45C73ABC-E642-4E8A-BD27-52506E7E89D3}">
      <dgm:prSet/>
      <dgm:spPr/>
      <dgm:t>
        <a:bodyPr/>
        <a:lstStyle/>
        <a:p>
          <a:endParaRPr lang="bg-BG"/>
        </a:p>
      </dgm:t>
    </dgm:pt>
    <dgm:pt modelId="{644EA6C8-D571-4687-852A-84737DC63C6F}" type="pres">
      <dgm:prSet presAssocID="{E1F0643F-52A8-4FCA-BA01-5B60B6FAE598}" presName="linearFlow" presStyleCnt="0">
        <dgm:presLayoutVars>
          <dgm:dir/>
          <dgm:animLvl val="lvl"/>
          <dgm:resizeHandles val="exact"/>
        </dgm:presLayoutVars>
      </dgm:prSet>
      <dgm:spPr/>
    </dgm:pt>
    <dgm:pt modelId="{0F236C06-46EE-4445-BA78-7BD1B0C6DA41}" type="pres">
      <dgm:prSet presAssocID="{A1819846-90A7-43DB-8B04-F4BDFAF54A13}" presName="composite" presStyleCnt="0"/>
      <dgm:spPr/>
    </dgm:pt>
    <dgm:pt modelId="{0ECD055F-8ABC-458C-8CB9-7961DA63329B}" type="pres">
      <dgm:prSet presAssocID="{A1819846-90A7-43DB-8B04-F4BDFAF54A13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E7F75395-FEA7-4964-99C8-D9F4AF41CFC8}" type="pres">
      <dgm:prSet presAssocID="{A1819846-90A7-43DB-8B04-F4BDFAF54A13}" presName="descendantText" presStyleLbl="alignAcc1" presStyleIdx="0" presStyleCnt="5">
        <dgm:presLayoutVars>
          <dgm:bulletEnabled val="1"/>
        </dgm:presLayoutVars>
      </dgm:prSet>
      <dgm:spPr/>
    </dgm:pt>
    <dgm:pt modelId="{4BA88E0E-9D70-4201-A4DD-A7BE9B82C744}" type="pres">
      <dgm:prSet presAssocID="{1A866E7C-D4B7-41E9-8A45-2F973607B0C1}" presName="sp" presStyleCnt="0"/>
      <dgm:spPr/>
    </dgm:pt>
    <dgm:pt modelId="{9C1A103B-2141-4E1B-B4D1-E0F4D63122C0}" type="pres">
      <dgm:prSet presAssocID="{2843D994-54CC-4B5B-8128-53380AA3E6BE}" presName="composite" presStyleCnt="0"/>
      <dgm:spPr/>
    </dgm:pt>
    <dgm:pt modelId="{858CD88A-387A-4A3E-9F33-490B1E46B9F6}" type="pres">
      <dgm:prSet presAssocID="{2843D994-54CC-4B5B-8128-53380AA3E6BE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45F9D093-2009-4AAC-9680-D3BDBB264100}" type="pres">
      <dgm:prSet presAssocID="{2843D994-54CC-4B5B-8128-53380AA3E6BE}" presName="descendantText" presStyleLbl="alignAcc1" presStyleIdx="1" presStyleCnt="5">
        <dgm:presLayoutVars>
          <dgm:bulletEnabled val="1"/>
        </dgm:presLayoutVars>
      </dgm:prSet>
      <dgm:spPr/>
    </dgm:pt>
    <dgm:pt modelId="{76F0F8F3-9717-45B5-BD7F-26DE9F8A5D28}" type="pres">
      <dgm:prSet presAssocID="{F13E7928-4703-49DB-93CD-F76AF4B25682}" presName="sp" presStyleCnt="0"/>
      <dgm:spPr/>
    </dgm:pt>
    <dgm:pt modelId="{C0B58C48-B597-490D-9251-9DD2DE951A6F}" type="pres">
      <dgm:prSet presAssocID="{3CB55228-20B7-420F-942E-07B3BF7B8775}" presName="composite" presStyleCnt="0"/>
      <dgm:spPr/>
    </dgm:pt>
    <dgm:pt modelId="{D8393FF9-3598-4FF2-B017-3A3F7BE30906}" type="pres">
      <dgm:prSet presAssocID="{3CB55228-20B7-420F-942E-07B3BF7B8775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916E2C55-224F-47E4-BEC9-268C6138CA68}" type="pres">
      <dgm:prSet presAssocID="{3CB55228-20B7-420F-942E-07B3BF7B8775}" presName="descendantText" presStyleLbl="alignAcc1" presStyleIdx="2" presStyleCnt="5">
        <dgm:presLayoutVars>
          <dgm:bulletEnabled val="1"/>
        </dgm:presLayoutVars>
      </dgm:prSet>
      <dgm:spPr/>
    </dgm:pt>
    <dgm:pt modelId="{EB6CCD54-E187-4BF5-AF43-815FE2FB2FB4}" type="pres">
      <dgm:prSet presAssocID="{BF09706D-9CE4-4FB9-B433-490F82C43633}" presName="sp" presStyleCnt="0"/>
      <dgm:spPr/>
    </dgm:pt>
    <dgm:pt modelId="{FC90B45C-850E-4268-A3F5-64ECACDAB155}" type="pres">
      <dgm:prSet presAssocID="{7B60BD31-DEAA-4347-96C7-69F4AB6D77E1}" presName="composite" presStyleCnt="0"/>
      <dgm:spPr/>
    </dgm:pt>
    <dgm:pt modelId="{736274D0-00F1-45BA-9098-3973B6DEE16B}" type="pres">
      <dgm:prSet presAssocID="{7B60BD31-DEAA-4347-96C7-69F4AB6D77E1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FE213A7E-5FE9-4AFA-928D-8BD014184D8A}" type="pres">
      <dgm:prSet presAssocID="{7B60BD31-DEAA-4347-96C7-69F4AB6D77E1}" presName="descendantText" presStyleLbl="alignAcc1" presStyleIdx="3" presStyleCnt="5">
        <dgm:presLayoutVars>
          <dgm:bulletEnabled val="1"/>
        </dgm:presLayoutVars>
      </dgm:prSet>
      <dgm:spPr/>
    </dgm:pt>
    <dgm:pt modelId="{047D0910-FFEE-4C38-93B8-5DB2C91AB4F1}" type="pres">
      <dgm:prSet presAssocID="{58BC8E86-4D86-4698-8F92-ADE83C8B5A7B}" presName="sp" presStyleCnt="0"/>
      <dgm:spPr/>
    </dgm:pt>
    <dgm:pt modelId="{61B8B202-EE5A-43AC-885D-AF789B3D0D49}" type="pres">
      <dgm:prSet presAssocID="{AA3D75B1-B34B-4F8E-8028-13D394CB9C16}" presName="composite" presStyleCnt="0"/>
      <dgm:spPr/>
    </dgm:pt>
    <dgm:pt modelId="{1559637E-3DCB-488C-A45B-B6D1A33A78FD}" type="pres">
      <dgm:prSet presAssocID="{AA3D75B1-B34B-4F8E-8028-13D394CB9C16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2D3965F3-3B46-43C6-B3E4-7A8F8CA62C57}" type="pres">
      <dgm:prSet presAssocID="{AA3D75B1-B34B-4F8E-8028-13D394CB9C16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B9E65503-F406-444F-8CA9-DC2CF9C817A5}" srcId="{A1819846-90A7-43DB-8B04-F4BDFAF54A13}" destId="{21ED8B78-4503-423D-B19A-01332A1E0E9E}" srcOrd="1" destOrd="0" parTransId="{364910A0-CBE7-4834-86C0-4781021D853A}" sibTransId="{B8D3AD5B-E391-46AA-A843-7A40B0EBE6D6}"/>
    <dgm:cxn modelId="{03703615-48D7-4B7B-ACB8-72BE4DC81C86}" type="presOf" srcId="{2843D994-54CC-4B5B-8128-53380AA3E6BE}" destId="{858CD88A-387A-4A3E-9F33-490B1E46B9F6}" srcOrd="0" destOrd="0" presId="urn:microsoft.com/office/officeart/2005/8/layout/chevron2"/>
    <dgm:cxn modelId="{F7602117-7230-4CE0-B32C-B0EAF0477883}" srcId="{E1F0643F-52A8-4FCA-BA01-5B60B6FAE598}" destId="{3CB55228-20B7-420F-942E-07B3BF7B8775}" srcOrd="2" destOrd="0" parTransId="{5EB8A9AE-A414-4E45-8778-D6FBE59B8B8E}" sibTransId="{BF09706D-9CE4-4FB9-B433-490F82C43633}"/>
    <dgm:cxn modelId="{EA0D0F18-4E45-4C0D-A313-111CCB06EA47}" type="presOf" srcId="{7B60BD31-DEAA-4347-96C7-69F4AB6D77E1}" destId="{736274D0-00F1-45BA-9098-3973B6DEE16B}" srcOrd="0" destOrd="0" presId="urn:microsoft.com/office/officeart/2005/8/layout/chevron2"/>
    <dgm:cxn modelId="{409B711A-884E-4511-A60D-E52072ED3880}" type="presOf" srcId="{21ED8B78-4503-423D-B19A-01332A1E0E9E}" destId="{E7F75395-FEA7-4964-99C8-D9F4AF41CFC8}" srcOrd="0" destOrd="1" presId="urn:microsoft.com/office/officeart/2005/8/layout/chevron2"/>
    <dgm:cxn modelId="{02659325-856C-413D-8BC8-44BBC25BA50F}" srcId="{E1F0643F-52A8-4FCA-BA01-5B60B6FAE598}" destId="{2843D994-54CC-4B5B-8128-53380AA3E6BE}" srcOrd="1" destOrd="0" parTransId="{63CC8385-FC81-477B-AEC0-C1F6C81AF7BA}" sibTransId="{F13E7928-4703-49DB-93CD-F76AF4B25682}"/>
    <dgm:cxn modelId="{FD622330-D6EF-4D93-9719-FEF6C6C3D83A}" srcId="{E1F0643F-52A8-4FCA-BA01-5B60B6FAE598}" destId="{AA3D75B1-B34B-4F8E-8028-13D394CB9C16}" srcOrd="4" destOrd="0" parTransId="{57E9FBA2-D0F3-476C-A7DF-36C74B158756}" sibTransId="{F6216F63-C3B9-45A7-BCB2-9E0CE1F1F9E9}"/>
    <dgm:cxn modelId="{FA891F32-9687-4E60-A2CB-8A730C07E701}" type="presOf" srcId="{E2172069-1197-4522-A36D-B1903F98A3EB}" destId="{916E2C55-224F-47E4-BEC9-268C6138CA68}" srcOrd="0" destOrd="0" presId="urn:microsoft.com/office/officeart/2005/8/layout/chevron2"/>
    <dgm:cxn modelId="{5976B234-0C9F-49D5-B4CA-743062CD2AB8}" srcId="{A1819846-90A7-43DB-8B04-F4BDFAF54A13}" destId="{FBFEB9C1-ED41-45C8-9C80-A6190B960C58}" srcOrd="0" destOrd="0" parTransId="{CB793044-D3E4-4D33-B7CE-CB294571F39D}" sibTransId="{52D96AB5-BE47-46AB-989F-225DC32C3294}"/>
    <dgm:cxn modelId="{D8296C35-4527-4F46-BD96-A7135636161D}" type="presOf" srcId="{43CF022C-9D05-4EE3-B79F-31CB4FC3B498}" destId="{2D3965F3-3B46-43C6-B3E4-7A8F8CA62C57}" srcOrd="0" destOrd="0" presId="urn:microsoft.com/office/officeart/2005/8/layout/chevron2"/>
    <dgm:cxn modelId="{9DC7ED38-B9CF-4E6F-833B-749D07E858DA}" type="presOf" srcId="{AA3D75B1-B34B-4F8E-8028-13D394CB9C16}" destId="{1559637E-3DCB-488C-A45B-B6D1A33A78FD}" srcOrd="0" destOrd="0" presId="urn:microsoft.com/office/officeart/2005/8/layout/chevron2"/>
    <dgm:cxn modelId="{7BA5375D-28F3-4764-ADB2-F28124F82A98}" type="presOf" srcId="{91D8EB28-69B0-464B-94D7-07EBC5C4600B}" destId="{FE213A7E-5FE9-4AFA-928D-8BD014184D8A}" srcOrd="0" destOrd="0" presId="urn:microsoft.com/office/officeart/2005/8/layout/chevron2"/>
    <dgm:cxn modelId="{7BF1F56B-9BF7-45FB-BFF3-5D470C664144}" type="presOf" srcId="{FBFEB9C1-ED41-45C8-9C80-A6190B960C58}" destId="{E7F75395-FEA7-4964-99C8-D9F4AF41CFC8}" srcOrd="0" destOrd="0" presId="urn:microsoft.com/office/officeart/2005/8/layout/chevron2"/>
    <dgm:cxn modelId="{111CD84E-D1FA-4D8F-A577-C8867C3E422A}" type="presOf" srcId="{A683C576-38FB-4647-93D1-C8E4E5305D75}" destId="{E7F75395-FEA7-4964-99C8-D9F4AF41CFC8}" srcOrd="0" destOrd="2" presId="urn:microsoft.com/office/officeart/2005/8/layout/chevron2"/>
    <dgm:cxn modelId="{9BE23370-BF67-4340-9165-A8ACE531C19C}" srcId="{E1F0643F-52A8-4FCA-BA01-5B60B6FAE598}" destId="{A1819846-90A7-43DB-8B04-F4BDFAF54A13}" srcOrd="0" destOrd="0" parTransId="{0864D167-BA64-432D-875E-37F29C2D8986}" sibTransId="{1A866E7C-D4B7-41E9-8A45-2F973607B0C1}"/>
    <dgm:cxn modelId="{3779E68F-D68C-41A6-A23A-3A390DF2D347}" type="presOf" srcId="{6C13FB2B-C3BE-4A3D-9D16-B629E426B1E1}" destId="{45F9D093-2009-4AAC-9680-D3BDBB264100}" srcOrd="0" destOrd="1" presId="urn:microsoft.com/office/officeart/2005/8/layout/chevron2"/>
    <dgm:cxn modelId="{5F049898-A6C4-482B-BA13-693756026FF7}" srcId="{A1819846-90A7-43DB-8B04-F4BDFAF54A13}" destId="{A683C576-38FB-4647-93D1-C8E4E5305D75}" srcOrd="2" destOrd="0" parTransId="{1510F584-5E9A-4BDB-A7E3-B36F5D5EE7FD}" sibTransId="{765E5BC0-743D-4875-A53C-B98AD37803D8}"/>
    <dgm:cxn modelId="{EF13889F-BAB7-4F1F-8A06-053C9917B631}" type="presOf" srcId="{3CB55228-20B7-420F-942E-07B3BF7B8775}" destId="{D8393FF9-3598-4FF2-B017-3A3F7BE30906}" srcOrd="0" destOrd="0" presId="urn:microsoft.com/office/officeart/2005/8/layout/chevron2"/>
    <dgm:cxn modelId="{9B69D5B2-6BDA-4711-A26E-5DF7CACC794A}" srcId="{7B60BD31-DEAA-4347-96C7-69F4AB6D77E1}" destId="{91D8EB28-69B0-464B-94D7-07EBC5C4600B}" srcOrd="0" destOrd="0" parTransId="{1D698A17-6F0C-417A-A9F2-89F078199526}" sibTransId="{52FFAB1B-711C-48CD-A4CB-C2E4A62C30C6}"/>
    <dgm:cxn modelId="{554D97B3-1A93-4EBD-B065-6FCB9597A320}" srcId="{3CB55228-20B7-420F-942E-07B3BF7B8775}" destId="{E2172069-1197-4522-A36D-B1903F98A3EB}" srcOrd="0" destOrd="0" parTransId="{3069030A-261E-4B28-B52D-B5B5D4D3AE55}" sibTransId="{6DE6063E-961E-43E2-8AB3-D856CDCE4AE6}"/>
    <dgm:cxn modelId="{69C0F7BB-029E-495B-81FE-74636A39E308}" type="presOf" srcId="{A1819846-90A7-43DB-8B04-F4BDFAF54A13}" destId="{0ECD055F-8ABC-458C-8CB9-7961DA63329B}" srcOrd="0" destOrd="0" presId="urn:microsoft.com/office/officeart/2005/8/layout/chevron2"/>
    <dgm:cxn modelId="{45C73ABC-E642-4E8A-BD27-52506E7E89D3}" srcId="{AA3D75B1-B34B-4F8E-8028-13D394CB9C16}" destId="{43CF022C-9D05-4EE3-B79F-31CB4FC3B498}" srcOrd="0" destOrd="0" parTransId="{93684282-A47D-456F-97D4-E6958FBE38AD}" sibTransId="{FC1667D7-5925-4CC0-8366-2B12ABD1745A}"/>
    <dgm:cxn modelId="{5BC8EABE-EDF4-40C6-BEB7-0F6A1881474C}" srcId="{2843D994-54CC-4B5B-8128-53380AA3E6BE}" destId="{6C13FB2B-C3BE-4A3D-9D16-B629E426B1E1}" srcOrd="1" destOrd="0" parTransId="{C1886292-23B0-4F1B-8AEF-532C03BF576F}" sibTransId="{4C5012FF-EB0D-4D4A-AA78-27C02F72960B}"/>
    <dgm:cxn modelId="{78135EC5-D035-4F31-BDB6-AFEB0701032C}" type="presOf" srcId="{E1F0643F-52A8-4FCA-BA01-5B60B6FAE598}" destId="{644EA6C8-D571-4687-852A-84737DC63C6F}" srcOrd="0" destOrd="0" presId="urn:microsoft.com/office/officeart/2005/8/layout/chevron2"/>
    <dgm:cxn modelId="{61BD89CB-F2D3-4AE4-8C2B-14B5EADA493E}" srcId="{2843D994-54CC-4B5B-8128-53380AA3E6BE}" destId="{BC899480-340E-4384-8947-C82E4710A045}" srcOrd="0" destOrd="0" parTransId="{A4646F77-E1F1-4B16-B418-D076C4315A85}" sibTransId="{71B139F3-5E32-49B7-A73A-F0E2B457ECD0}"/>
    <dgm:cxn modelId="{E8E2F9D2-C739-49A0-A619-FE2A2F9570AA}" type="presOf" srcId="{BC899480-340E-4384-8947-C82E4710A045}" destId="{45F9D093-2009-4AAC-9680-D3BDBB264100}" srcOrd="0" destOrd="0" presId="urn:microsoft.com/office/officeart/2005/8/layout/chevron2"/>
    <dgm:cxn modelId="{5B6D7CF7-E8AC-469A-AF4E-8835CD01DF28}" srcId="{E1F0643F-52A8-4FCA-BA01-5B60B6FAE598}" destId="{7B60BD31-DEAA-4347-96C7-69F4AB6D77E1}" srcOrd="3" destOrd="0" parTransId="{C89F4F46-C634-4B05-8C29-63D210CB5894}" sibTransId="{58BC8E86-4D86-4698-8F92-ADE83C8B5A7B}"/>
    <dgm:cxn modelId="{0F031B49-70F2-45AF-B622-5F9AF6611000}" type="presParOf" srcId="{644EA6C8-D571-4687-852A-84737DC63C6F}" destId="{0F236C06-46EE-4445-BA78-7BD1B0C6DA41}" srcOrd="0" destOrd="0" presId="urn:microsoft.com/office/officeart/2005/8/layout/chevron2"/>
    <dgm:cxn modelId="{6B920B26-E13A-4901-A6B4-356886045B3F}" type="presParOf" srcId="{0F236C06-46EE-4445-BA78-7BD1B0C6DA41}" destId="{0ECD055F-8ABC-458C-8CB9-7961DA63329B}" srcOrd="0" destOrd="0" presId="urn:microsoft.com/office/officeart/2005/8/layout/chevron2"/>
    <dgm:cxn modelId="{48858325-ADCC-4A13-81E3-DBB4CE9986F7}" type="presParOf" srcId="{0F236C06-46EE-4445-BA78-7BD1B0C6DA41}" destId="{E7F75395-FEA7-4964-99C8-D9F4AF41CFC8}" srcOrd="1" destOrd="0" presId="urn:microsoft.com/office/officeart/2005/8/layout/chevron2"/>
    <dgm:cxn modelId="{57CFB63D-C5A4-4839-89EB-16A050146910}" type="presParOf" srcId="{644EA6C8-D571-4687-852A-84737DC63C6F}" destId="{4BA88E0E-9D70-4201-A4DD-A7BE9B82C744}" srcOrd="1" destOrd="0" presId="urn:microsoft.com/office/officeart/2005/8/layout/chevron2"/>
    <dgm:cxn modelId="{0CE423AE-7C51-4469-9196-1F580CC28012}" type="presParOf" srcId="{644EA6C8-D571-4687-852A-84737DC63C6F}" destId="{9C1A103B-2141-4E1B-B4D1-E0F4D63122C0}" srcOrd="2" destOrd="0" presId="urn:microsoft.com/office/officeart/2005/8/layout/chevron2"/>
    <dgm:cxn modelId="{C785F8E8-6436-4E15-B200-B33F87DA4CFD}" type="presParOf" srcId="{9C1A103B-2141-4E1B-B4D1-E0F4D63122C0}" destId="{858CD88A-387A-4A3E-9F33-490B1E46B9F6}" srcOrd="0" destOrd="0" presId="urn:microsoft.com/office/officeart/2005/8/layout/chevron2"/>
    <dgm:cxn modelId="{4CAE6C7A-BBE6-4DAF-AD49-68CAF459ACEB}" type="presParOf" srcId="{9C1A103B-2141-4E1B-B4D1-E0F4D63122C0}" destId="{45F9D093-2009-4AAC-9680-D3BDBB264100}" srcOrd="1" destOrd="0" presId="urn:microsoft.com/office/officeart/2005/8/layout/chevron2"/>
    <dgm:cxn modelId="{E54AFA6A-248E-4992-962C-9D288319E2EB}" type="presParOf" srcId="{644EA6C8-D571-4687-852A-84737DC63C6F}" destId="{76F0F8F3-9717-45B5-BD7F-26DE9F8A5D28}" srcOrd="3" destOrd="0" presId="urn:microsoft.com/office/officeart/2005/8/layout/chevron2"/>
    <dgm:cxn modelId="{1153320F-B8A0-48C9-99DA-C9C7BD1C9637}" type="presParOf" srcId="{644EA6C8-D571-4687-852A-84737DC63C6F}" destId="{C0B58C48-B597-490D-9251-9DD2DE951A6F}" srcOrd="4" destOrd="0" presId="urn:microsoft.com/office/officeart/2005/8/layout/chevron2"/>
    <dgm:cxn modelId="{C648297F-69F3-4C89-87EB-0EF7DD1963FC}" type="presParOf" srcId="{C0B58C48-B597-490D-9251-9DD2DE951A6F}" destId="{D8393FF9-3598-4FF2-B017-3A3F7BE30906}" srcOrd="0" destOrd="0" presId="urn:microsoft.com/office/officeart/2005/8/layout/chevron2"/>
    <dgm:cxn modelId="{91851239-9866-468E-BDB5-EF6E731E37C4}" type="presParOf" srcId="{C0B58C48-B597-490D-9251-9DD2DE951A6F}" destId="{916E2C55-224F-47E4-BEC9-268C6138CA68}" srcOrd="1" destOrd="0" presId="urn:microsoft.com/office/officeart/2005/8/layout/chevron2"/>
    <dgm:cxn modelId="{720AE6A0-BA2B-4103-A028-A74A5BAE62D7}" type="presParOf" srcId="{644EA6C8-D571-4687-852A-84737DC63C6F}" destId="{EB6CCD54-E187-4BF5-AF43-815FE2FB2FB4}" srcOrd="5" destOrd="0" presId="urn:microsoft.com/office/officeart/2005/8/layout/chevron2"/>
    <dgm:cxn modelId="{0BD8D220-FABE-4074-9C6C-A32C942BBB17}" type="presParOf" srcId="{644EA6C8-D571-4687-852A-84737DC63C6F}" destId="{FC90B45C-850E-4268-A3F5-64ECACDAB155}" srcOrd="6" destOrd="0" presId="urn:microsoft.com/office/officeart/2005/8/layout/chevron2"/>
    <dgm:cxn modelId="{ACE73118-EFFB-493F-A45D-602F2A9703F8}" type="presParOf" srcId="{FC90B45C-850E-4268-A3F5-64ECACDAB155}" destId="{736274D0-00F1-45BA-9098-3973B6DEE16B}" srcOrd="0" destOrd="0" presId="urn:microsoft.com/office/officeart/2005/8/layout/chevron2"/>
    <dgm:cxn modelId="{F98A5712-683C-428C-878C-A520FCA68EA7}" type="presParOf" srcId="{FC90B45C-850E-4268-A3F5-64ECACDAB155}" destId="{FE213A7E-5FE9-4AFA-928D-8BD014184D8A}" srcOrd="1" destOrd="0" presId="urn:microsoft.com/office/officeart/2005/8/layout/chevron2"/>
    <dgm:cxn modelId="{C5A08780-67FA-48A9-8DF1-B3497B9DE890}" type="presParOf" srcId="{644EA6C8-D571-4687-852A-84737DC63C6F}" destId="{047D0910-FFEE-4C38-93B8-5DB2C91AB4F1}" srcOrd="7" destOrd="0" presId="urn:microsoft.com/office/officeart/2005/8/layout/chevron2"/>
    <dgm:cxn modelId="{D2501AD8-AFD1-467D-93F9-F6DF47C06F23}" type="presParOf" srcId="{644EA6C8-D571-4687-852A-84737DC63C6F}" destId="{61B8B202-EE5A-43AC-885D-AF789B3D0D49}" srcOrd="8" destOrd="0" presId="urn:microsoft.com/office/officeart/2005/8/layout/chevron2"/>
    <dgm:cxn modelId="{7049C5D9-2FC6-4017-88CE-3C804986BC00}" type="presParOf" srcId="{61B8B202-EE5A-43AC-885D-AF789B3D0D49}" destId="{1559637E-3DCB-488C-A45B-B6D1A33A78FD}" srcOrd="0" destOrd="0" presId="urn:microsoft.com/office/officeart/2005/8/layout/chevron2"/>
    <dgm:cxn modelId="{4300C743-E10E-443B-97C7-465CA156A260}" type="presParOf" srcId="{61B8B202-EE5A-43AC-885D-AF789B3D0D49}" destId="{2D3965F3-3B46-43C6-B3E4-7A8F8CA62C5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5FB06-81B1-4F49-BD9C-3CE714DE0ED0}">
      <dsp:nvSpPr>
        <dsp:cNvPr id="0" name=""/>
        <dsp:cNvSpPr/>
      </dsp:nvSpPr>
      <dsp:spPr>
        <a:xfrm>
          <a:off x="0" y="0"/>
          <a:ext cx="5807380" cy="15794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Тази част от житието започва с метафора, която контрастно противопоставя образите на спорещите.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260" y="46260"/>
        <a:ext cx="4103048" cy="1486913"/>
      </dsp:txXfrm>
    </dsp:sp>
    <dsp:sp modelId="{56FB9418-B22F-4F55-9373-599BD80D636D}">
      <dsp:nvSpPr>
        <dsp:cNvPr id="0" name=""/>
        <dsp:cNvSpPr/>
      </dsp:nvSpPr>
      <dsp:spPr>
        <a:xfrm>
          <a:off x="512415" y="1842672"/>
          <a:ext cx="5807380" cy="15794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Роля на сравнението „като врани срещу сокол“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Соколът символизира слънцето, победата, превъзходството;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Враната – нещастие, болест, смърт.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675" y="1888932"/>
        <a:ext cx="4175812" cy="1486913"/>
      </dsp:txXfrm>
    </dsp:sp>
    <dsp:sp modelId="{0E48761B-C312-4984-B97B-CC1BF87071A5}">
      <dsp:nvSpPr>
        <dsp:cNvPr id="0" name=""/>
        <dsp:cNvSpPr/>
      </dsp:nvSpPr>
      <dsp:spPr>
        <a:xfrm>
          <a:off x="1024831" y="3685345"/>
          <a:ext cx="5807380" cy="15794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g-BG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Създава се представа за драматичността на полемиката и се открояват смелостта и решимостта на Кирил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1091" y="3731605"/>
        <a:ext cx="4175812" cy="1486913"/>
      </dsp:txXfrm>
    </dsp:sp>
    <dsp:sp modelId="{CDFEC012-A0BD-4839-902E-88554FA94C77}">
      <dsp:nvSpPr>
        <dsp:cNvPr id="0" name=""/>
        <dsp:cNvSpPr/>
      </dsp:nvSpPr>
      <dsp:spPr>
        <a:xfrm>
          <a:off x="4780748" y="1197737"/>
          <a:ext cx="1026631" cy="102663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011740" y="1197737"/>
        <a:ext cx="564647" cy="772540"/>
      </dsp:txXfrm>
    </dsp:sp>
    <dsp:sp modelId="{93F09C9E-7B5C-4268-B8D0-B690EF441985}">
      <dsp:nvSpPr>
        <dsp:cNvPr id="0" name=""/>
        <dsp:cNvSpPr/>
      </dsp:nvSpPr>
      <dsp:spPr>
        <a:xfrm>
          <a:off x="5293164" y="3029880"/>
          <a:ext cx="1026631" cy="102663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28656"/>
            <a:satOff val="-41856"/>
            <a:lumOff val="-2954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928656"/>
              <a:satOff val="-41856"/>
              <a:lumOff val="-29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524156" y="3029880"/>
        <a:ext cx="564647" cy="772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D055F-8ABC-458C-8CB9-7961DA63329B}">
      <dsp:nvSpPr>
        <dsp:cNvPr id="0" name=""/>
        <dsp:cNvSpPr/>
      </dsp:nvSpPr>
      <dsp:spPr>
        <a:xfrm rot="5400000">
          <a:off x="-169460" y="170154"/>
          <a:ext cx="1129733" cy="790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200" kern="1200" dirty="0"/>
        </a:p>
      </dsp:txBody>
      <dsp:txXfrm rot="-5400000">
        <a:off x="1" y="396101"/>
        <a:ext cx="790813" cy="338920"/>
      </dsp:txXfrm>
    </dsp:sp>
    <dsp:sp modelId="{E7F75395-FEA7-4964-99C8-D9F4AF41CFC8}">
      <dsp:nvSpPr>
        <dsp:cNvPr id="0" name=""/>
        <dsp:cNvSpPr/>
      </dsp:nvSpPr>
      <dsp:spPr>
        <a:xfrm rot="5400000">
          <a:off x="2177718" y="-1386210"/>
          <a:ext cx="734326" cy="35081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300" kern="1200" dirty="0"/>
            <a:t>Праведен и христолюбив мъж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bg-BG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bg-BG" sz="1300" kern="1200" dirty="0"/>
        </a:p>
      </dsp:txBody>
      <dsp:txXfrm rot="-5400000">
        <a:off x="790814" y="36541"/>
        <a:ext cx="3472289" cy="662632"/>
      </dsp:txXfrm>
    </dsp:sp>
    <dsp:sp modelId="{858CD88A-387A-4A3E-9F33-490B1E46B9F6}">
      <dsp:nvSpPr>
        <dsp:cNvPr id="0" name=""/>
        <dsp:cNvSpPr/>
      </dsp:nvSpPr>
      <dsp:spPr>
        <a:xfrm rot="5400000">
          <a:off x="-169460" y="1182577"/>
          <a:ext cx="1129733" cy="790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200" kern="1200" dirty="0"/>
        </a:p>
      </dsp:txBody>
      <dsp:txXfrm rot="-5400000">
        <a:off x="1" y="1408524"/>
        <a:ext cx="790813" cy="338920"/>
      </dsp:txXfrm>
    </dsp:sp>
    <dsp:sp modelId="{45F9D093-2009-4AAC-9680-D3BDBB264100}">
      <dsp:nvSpPr>
        <dsp:cNvPr id="0" name=""/>
        <dsp:cNvSpPr/>
      </dsp:nvSpPr>
      <dsp:spPr>
        <a:xfrm rot="5400000">
          <a:off x="2177718" y="-373787"/>
          <a:ext cx="734326" cy="35081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300" kern="1200" dirty="0"/>
            <a:t>Отличен </a:t>
          </a:r>
          <a:r>
            <a:rPr lang="ru-RU" sz="1300" kern="1200" dirty="0" err="1"/>
            <a:t>познавач</a:t>
          </a:r>
          <a:r>
            <a:rPr lang="ru-RU" sz="1300" kern="1200" dirty="0"/>
            <a:t> на </a:t>
          </a:r>
          <a:r>
            <a:rPr lang="ru-RU" sz="1300" kern="1200" dirty="0" err="1"/>
            <a:t>библейските</a:t>
          </a:r>
          <a:r>
            <a:rPr lang="ru-RU" sz="1300" kern="1200" dirty="0"/>
            <a:t> </a:t>
          </a:r>
          <a:r>
            <a:rPr lang="ru-RU" sz="1300" kern="1200" dirty="0" err="1"/>
            <a:t>текстове</a:t>
          </a:r>
          <a:endParaRPr lang="bg-BG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bg-BG" sz="1300" kern="1200" dirty="0"/>
        </a:p>
      </dsp:txBody>
      <dsp:txXfrm rot="-5400000">
        <a:off x="790814" y="1048964"/>
        <a:ext cx="3472289" cy="662632"/>
      </dsp:txXfrm>
    </dsp:sp>
    <dsp:sp modelId="{D8393FF9-3598-4FF2-B017-3A3F7BE30906}">
      <dsp:nvSpPr>
        <dsp:cNvPr id="0" name=""/>
        <dsp:cNvSpPr/>
      </dsp:nvSpPr>
      <dsp:spPr>
        <a:xfrm rot="5400000">
          <a:off x="-169460" y="2195000"/>
          <a:ext cx="1129733" cy="790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200" kern="1200" dirty="0"/>
        </a:p>
      </dsp:txBody>
      <dsp:txXfrm rot="-5400000">
        <a:off x="1" y="2420947"/>
        <a:ext cx="790813" cy="338920"/>
      </dsp:txXfrm>
    </dsp:sp>
    <dsp:sp modelId="{916E2C55-224F-47E4-BEC9-268C6138CA68}">
      <dsp:nvSpPr>
        <dsp:cNvPr id="0" name=""/>
        <dsp:cNvSpPr/>
      </dsp:nvSpPr>
      <dsp:spPr>
        <a:xfrm rot="5400000">
          <a:off x="2177718" y="638635"/>
          <a:ext cx="734326" cy="35081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300" kern="1200" dirty="0"/>
            <a:t>Човеколюбец и демократ</a:t>
          </a:r>
        </a:p>
      </dsp:txBody>
      <dsp:txXfrm rot="-5400000">
        <a:off x="790814" y="2061387"/>
        <a:ext cx="3472289" cy="662632"/>
      </dsp:txXfrm>
    </dsp:sp>
    <dsp:sp modelId="{736274D0-00F1-45BA-9098-3973B6DEE16B}">
      <dsp:nvSpPr>
        <dsp:cNvPr id="0" name=""/>
        <dsp:cNvSpPr/>
      </dsp:nvSpPr>
      <dsp:spPr>
        <a:xfrm rot="5400000">
          <a:off x="-169460" y="3207423"/>
          <a:ext cx="1129733" cy="790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200" kern="1200"/>
        </a:p>
      </dsp:txBody>
      <dsp:txXfrm rot="-5400000">
        <a:off x="1" y="3433370"/>
        <a:ext cx="790813" cy="338920"/>
      </dsp:txXfrm>
    </dsp:sp>
    <dsp:sp modelId="{FE213A7E-5FE9-4AFA-928D-8BD014184D8A}">
      <dsp:nvSpPr>
        <dsp:cNvPr id="0" name=""/>
        <dsp:cNvSpPr/>
      </dsp:nvSpPr>
      <dsp:spPr>
        <a:xfrm rot="5400000">
          <a:off x="2177718" y="1651058"/>
          <a:ext cx="734326" cy="35081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300" kern="1200" dirty="0"/>
            <a:t>Отличен полемист</a:t>
          </a:r>
        </a:p>
      </dsp:txBody>
      <dsp:txXfrm rot="-5400000">
        <a:off x="790814" y="3073810"/>
        <a:ext cx="3472289" cy="662632"/>
      </dsp:txXfrm>
    </dsp:sp>
    <dsp:sp modelId="{1559637E-3DCB-488C-A45B-B6D1A33A78FD}">
      <dsp:nvSpPr>
        <dsp:cNvPr id="0" name=""/>
        <dsp:cNvSpPr/>
      </dsp:nvSpPr>
      <dsp:spPr>
        <a:xfrm rot="5400000">
          <a:off x="-169460" y="4219846"/>
          <a:ext cx="1129733" cy="79081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g-BG" sz="2200" kern="1200"/>
        </a:p>
      </dsp:txBody>
      <dsp:txXfrm rot="-5400000">
        <a:off x="1" y="4445793"/>
        <a:ext cx="790813" cy="338920"/>
      </dsp:txXfrm>
    </dsp:sp>
    <dsp:sp modelId="{2D3965F3-3B46-43C6-B3E4-7A8F8CA62C57}">
      <dsp:nvSpPr>
        <dsp:cNvPr id="0" name=""/>
        <dsp:cNvSpPr/>
      </dsp:nvSpPr>
      <dsp:spPr>
        <a:xfrm rot="5400000">
          <a:off x="2177718" y="2663481"/>
          <a:ext cx="734326" cy="35081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bg-BG" sz="1300" kern="1200" dirty="0"/>
            <a:t>Смел, решителен и самоотвержен защитник на славянското слово</a:t>
          </a:r>
        </a:p>
      </dsp:txBody>
      <dsp:txXfrm rot="-5400000">
        <a:off x="790814" y="4086233"/>
        <a:ext cx="3472289" cy="662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разд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79E008-DC37-4666-A916-4A4B8A2B5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A71B15-1984-4C52-9D91-56CF265D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7540751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138050F-7224-42B1-B47A-24A58D8D67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278" y="967417"/>
            <a:ext cx="6675215" cy="3943250"/>
          </a:xfrm>
        </p:spPr>
        <p:txBody>
          <a:bodyPr>
            <a:normAutofit/>
          </a:bodyPr>
          <a:lstStyle/>
          <a:p>
            <a:r>
              <a:rPr lang="bg-BG" sz="4000">
                <a:solidFill>
                  <a:srgbClr val="FEFFFF"/>
                </a:solidFill>
              </a:rPr>
              <a:t>Спорът с триезичниците</a:t>
            </a: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5D82CD56-D35E-4604-869C-4B3084239D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0" r="-2" b="-2"/>
          <a:stretch/>
        </p:blipFill>
        <p:spPr>
          <a:xfrm>
            <a:off x="7540750" y="-393"/>
            <a:ext cx="4651250" cy="6858786"/>
          </a:xfrm>
          <a:prstGeom prst="rect">
            <a:avLst/>
          </a:prstGeom>
        </p:spPr>
      </p:pic>
      <p:sp>
        <p:nvSpPr>
          <p:cNvPr id="13" name="Freeform 23">
            <a:extLst>
              <a:ext uri="{FF2B5EF4-FFF2-40B4-BE49-F238E27FC236}">
                <a16:creationId xmlns:a16="http://schemas.microsoft.com/office/drawing/2014/main" id="{C3342805-0EAA-42F0-9D6F-8ED1D6BA3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8404003" cy="857047"/>
          </a:xfrm>
          <a:custGeom>
            <a:avLst/>
            <a:gdLst>
              <a:gd name="connsiteX0" fmla="*/ 0 w 8404003"/>
              <a:gd name="connsiteY0" fmla="*/ 0 h 857047"/>
              <a:gd name="connsiteX1" fmla="*/ 797860 w 8404003"/>
              <a:gd name="connsiteY1" fmla="*/ 0 h 857047"/>
              <a:gd name="connsiteX2" fmla="*/ 2482050 w 8404003"/>
              <a:gd name="connsiteY2" fmla="*/ 0 h 857047"/>
              <a:gd name="connsiteX3" fmla="*/ 3003610 w 8404003"/>
              <a:gd name="connsiteY3" fmla="*/ 0 h 857047"/>
              <a:gd name="connsiteX4" fmla="*/ 3219959 w 8404003"/>
              <a:gd name="connsiteY4" fmla="*/ 0 h 857047"/>
              <a:gd name="connsiteX5" fmla="*/ 3311869 w 8404003"/>
              <a:gd name="connsiteY5" fmla="*/ 0 h 857047"/>
              <a:gd name="connsiteX6" fmla="*/ 3326218 w 8404003"/>
              <a:gd name="connsiteY6" fmla="*/ 0 h 857047"/>
              <a:gd name="connsiteX7" fmla="*/ 3426656 w 8404003"/>
              <a:gd name="connsiteY7" fmla="*/ 0 h 857047"/>
              <a:gd name="connsiteX8" fmla="*/ 3516436 w 8404003"/>
              <a:gd name="connsiteY8" fmla="*/ 0 h 857047"/>
              <a:gd name="connsiteX9" fmla="*/ 3601649 w 8404003"/>
              <a:gd name="connsiteY9" fmla="*/ 0 h 857047"/>
              <a:gd name="connsiteX10" fmla="*/ 3699274 w 8404003"/>
              <a:gd name="connsiteY10" fmla="*/ 0 h 857047"/>
              <a:gd name="connsiteX11" fmla="*/ 3718421 w 8404003"/>
              <a:gd name="connsiteY11" fmla="*/ 0 h 857047"/>
              <a:gd name="connsiteX12" fmla="*/ 3910939 w 8404003"/>
              <a:gd name="connsiteY12" fmla="*/ 0 h 857047"/>
              <a:gd name="connsiteX13" fmla="*/ 3927053 w 8404003"/>
              <a:gd name="connsiteY13" fmla="*/ 0 h 857047"/>
              <a:gd name="connsiteX14" fmla="*/ 4198137 w 8404003"/>
              <a:gd name="connsiteY14" fmla="*/ 0 h 857047"/>
              <a:gd name="connsiteX15" fmla="*/ 4230161 w 8404003"/>
              <a:gd name="connsiteY15" fmla="*/ 0 h 857047"/>
              <a:gd name="connsiteX16" fmla="*/ 4245215 w 8404003"/>
              <a:gd name="connsiteY16" fmla="*/ 0 h 857047"/>
              <a:gd name="connsiteX17" fmla="*/ 4350592 w 8404003"/>
              <a:gd name="connsiteY17" fmla="*/ 0 h 857047"/>
              <a:gd name="connsiteX18" fmla="*/ 4357296 w 8404003"/>
              <a:gd name="connsiteY18" fmla="*/ 0 h 857047"/>
              <a:gd name="connsiteX19" fmla="*/ 4404222 w 8404003"/>
              <a:gd name="connsiteY19" fmla="*/ 0 h 857047"/>
              <a:gd name="connsiteX20" fmla="*/ 4531592 w 8404003"/>
              <a:gd name="connsiteY20" fmla="*/ 0 h 857047"/>
              <a:gd name="connsiteX21" fmla="*/ 4598953 w 8404003"/>
              <a:gd name="connsiteY21" fmla="*/ 0 h 857047"/>
              <a:gd name="connsiteX22" fmla="*/ 4779630 w 8404003"/>
              <a:gd name="connsiteY22" fmla="*/ 0 h 857047"/>
              <a:gd name="connsiteX23" fmla="*/ 5132321 w 8404003"/>
              <a:gd name="connsiteY23" fmla="*/ 0 h 857047"/>
              <a:gd name="connsiteX24" fmla="*/ 5141543 w 8404003"/>
              <a:gd name="connsiteY24" fmla="*/ 0 h 857047"/>
              <a:gd name="connsiteX25" fmla="*/ 5188556 w 8404003"/>
              <a:gd name="connsiteY25" fmla="*/ 0 h 857047"/>
              <a:gd name="connsiteX26" fmla="*/ 5206100 w 8404003"/>
              <a:gd name="connsiteY26" fmla="*/ 0 h 857047"/>
              <a:gd name="connsiteX27" fmla="*/ 5722554 w 8404003"/>
              <a:gd name="connsiteY27" fmla="*/ 0 h 857047"/>
              <a:gd name="connsiteX28" fmla="*/ 5732230 w 8404003"/>
              <a:gd name="connsiteY28" fmla="*/ 0 h 857047"/>
              <a:gd name="connsiteX29" fmla="*/ 5798594 w 8404003"/>
              <a:gd name="connsiteY29" fmla="*/ 0 h 857047"/>
              <a:gd name="connsiteX30" fmla="*/ 5799962 w 8404003"/>
              <a:gd name="connsiteY30" fmla="*/ 0 h 857047"/>
              <a:gd name="connsiteX31" fmla="*/ 6338565 w 8404003"/>
              <a:gd name="connsiteY31" fmla="*/ 0 h 857047"/>
              <a:gd name="connsiteX32" fmla="*/ 6649966 w 8404003"/>
              <a:gd name="connsiteY32" fmla="*/ 0 h 857047"/>
              <a:gd name="connsiteX33" fmla="*/ 6730668 w 8404003"/>
              <a:gd name="connsiteY33" fmla="*/ 0 h 857047"/>
              <a:gd name="connsiteX34" fmla="*/ 7178721 w 8404003"/>
              <a:gd name="connsiteY34" fmla="*/ 0 h 857047"/>
              <a:gd name="connsiteX35" fmla="*/ 7277889 w 8404003"/>
              <a:gd name="connsiteY35" fmla="*/ 0 h 857047"/>
              <a:gd name="connsiteX36" fmla="*/ 7782893 w 8404003"/>
              <a:gd name="connsiteY36" fmla="*/ 0 h 857047"/>
              <a:gd name="connsiteX37" fmla="*/ 8006080 w 8404003"/>
              <a:gd name="connsiteY37" fmla="*/ 0 h 857047"/>
              <a:gd name="connsiteX38" fmla="*/ 8030270 w 8404003"/>
              <a:gd name="connsiteY38" fmla="*/ 10516 h 857047"/>
              <a:gd name="connsiteX39" fmla="*/ 8035108 w 8404003"/>
              <a:gd name="connsiteY39" fmla="*/ 15774 h 857047"/>
              <a:gd name="connsiteX40" fmla="*/ 8393118 w 8404003"/>
              <a:gd name="connsiteY40" fmla="*/ 404863 h 857047"/>
              <a:gd name="connsiteX41" fmla="*/ 8393118 w 8404003"/>
              <a:gd name="connsiteY41" fmla="*/ 452185 h 857047"/>
              <a:gd name="connsiteX42" fmla="*/ 8035108 w 8404003"/>
              <a:gd name="connsiteY42" fmla="*/ 841273 h 857047"/>
              <a:gd name="connsiteX43" fmla="*/ 8030270 w 8404003"/>
              <a:gd name="connsiteY43" fmla="*/ 846531 h 857047"/>
              <a:gd name="connsiteX44" fmla="*/ 8006080 w 8404003"/>
              <a:gd name="connsiteY44" fmla="*/ 857047 h 857047"/>
              <a:gd name="connsiteX45" fmla="*/ 7889742 w 8404003"/>
              <a:gd name="connsiteY45" fmla="*/ 857047 h 857047"/>
              <a:gd name="connsiteX46" fmla="*/ 7782893 w 8404003"/>
              <a:gd name="connsiteY46" fmla="*/ 857047 h 857047"/>
              <a:gd name="connsiteX47" fmla="*/ 7776190 w 8404003"/>
              <a:gd name="connsiteY47" fmla="*/ 857047 h 857047"/>
              <a:gd name="connsiteX48" fmla="*/ 7730315 w 8404003"/>
              <a:gd name="connsiteY48" fmla="*/ 857047 h 857047"/>
              <a:gd name="connsiteX49" fmla="*/ 7729264 w 8404003"/>
              <a:gd name="connsiteY49" fmla="*/ 857047 h 857047"/>
              <a:gd name="connsiteX50" fmla="*/ 7601893 w 8404003"/>
              <a:gd name="connsiteY50" fmla="*/ 857047 h 857047"/>
              <a:gd name="connsiteX51" fmla="*/ 7467477 w 8404003"/>
              <a:gd name="connsiteY51" fmla="*/ 857047 h 857047"/>
              <a:gd name="connsiteX52" fmla="*/ 7353856 w 8404003"/>
              <a:gd name="connsiteY52" fmla="*/ 857047 h 857047"/>
              <a:gd name="connsiteX53" fmla="*/ 7075374 w 8404003"/>
              <a:gd name="connsiteY53" fmla="*/ 857047 h 857047"/>
              <a:gd name="connsiteX54" fmla="*/ 6944929 w 8404003"/>
              <a:gd name="connsiteY54" fmla="*/ 857047 h 857047"/>
              <a:gd name="connsiteX55" fmla="*/ 6528153 w 8404003"/>
              <a:gd name="connsiteY55" fmla="*/ 857047 h 857047"/>
              <a:gd name="connsiteX56" fmla="*/ 6334891 w 8404003"/>
              <a:gd name="connsiteY56" fmla="*/ 857047 h 857047"/>
              <a:gd name="connsiteX57" fmla="*/ 5799962 w 8404003"/>
              <a:gd name="connsiteY57" fmla="*/ 857047 h 857047"/>
              <a:gd name="connsiteX58" fmla="*/ 5722554 w 8404003"/>
              <a:gd name="connsiteY58" fmla="*/ 857047 h 857047"/>
              <a:gd name="connsiteX59" fmla="*/ 5648775 w 8404003"/>
              <a:gd name="connsiteY59" fmla="*/ 857047 h 857047"/>
              <a:gd name="connsiteX60" fmla="*/ 5483520 w 8404003"/>
              <a:gd name="connsiteY60" fmla="*/ 857047 h 857047"/>
              <a:gd name="connsiteX61" fmla="*/ 5473550 w 8404003"/>
              <a:gd name="connsiteY61" fmla="*/ 857047 h 857047"/>
              <a:gd name="connsiteX62" fmla="*/ 5132321 w 8404003"/>
              <a:gd name="connsiteY62" fmla="*/ 857047 h 857047"/>
              <a:gd name="connsiteX63" fmla="*/ 5047108 w 8404003"/>
              <a:gd name="connsiteY63" fmla="*/ 857047 h 857047"/>
              <a:gd name="connsiteX64" fmla="*/ 4954764 w 8404003"/>
              <a:gd name="connsiteY64" fmla="*/ 857047 h 857047"/>
              <a:gd name="connsiteX65" fmla="*/ 4930335 w 8404003"/>
              <a:gd name="connsiteY65" fmla="*/ 857047 h 857047"/>
              <a:gd name="connsiteX66" fmla="*/ 4450619 w 8404003"/>
              <a:gd name="connsiteY66" fmla="*/ 857047 h 857047"/>
              <a:gd name="connsiteX67" fmla="*/ 4350592 w 8404003"/>
              <a:gd name="connsiteY67" fmla="*/ 857047 h 857047"/>
              <a:gd name="connsiteX68" fmla="*/ 4335538 w 8404003"/>
              <a:gd name="connsiteY68" fmla="*/ 857047 h 857047"/>
              <a:gd name="connsiteX69" fmla="*/ 4230161 w 8404003"/>
              <a:gd name="connsiteY69" fmla="*/ 857047 h 857047"/>
              <a:gd name="connsiteX70" fmla="*/ 4215812 w 8404003"/>
              <a:gd name="connsiteY70" fmla="*/ 857047 h 857047"/>
              <a:gd name="connsiteX71" fmla="*/ 4115374 w 8404003"/>
              <a:gd name="connsiteY71" fmla="*/ 857047 h 857047"/>
              <a:gd name="connsiteX72" fmla="*/ 4049804 w 8404003"/>
              <a:gd name="connsiteY72" fmla="*/ 857047 h 857047"/>
              <a:gd name="connsiteX73" fmla="*/ 3842757 w 8404003"/>
              <a:gd name="connsiteY73" fmla="*/ 857047 h 857047"/>
              <a:gd name="connsiteX74" fmla="*/ 3614977 w 8404003"/>
              <a:gd name="connsiteY74" fmla="*/ 857047 h 857047"/>
              <a:gd name="connsiteX75" fmla="*/ 3516436 w 8404003"/>
              <a:gd name="connsiteY75" fmla="*/ 857047 h 857047"/>
              <a:gd name="connsiteX76" fmla="*/ 3452333 w 8404003"/>
              <a:gd name="connsiteY76" fmla="*/ 857047 h 857047"/>
              <a:gd name="connsiteX77" fmla="*/ 3311869 w 8404003"/>
              <a:gd name="connsiteY77" fmla="*/ 857047 h 857047"/>
              <a:gd name="connsiteX78" fmla="*/ 3300088 w 8404003"/>
              <a:gd name="connsiteY78" fmla="*/ 857047 h 857047"/>
              <a:gd name="connsiteX79" fmla="*/ 3272588 w 8404003"/>
              <a:gd name="connsiteY79" fmla="*/ 857047 h 857047"/>
              <a:gd name="connsiteX80" fmla="*/ 3179295 w 8404003"/>
              <a:gd name="connsiteY80" fmla="*/ 857047 h 857047"/>
              <a:gd name="connsiteX81" fmla="*/ 3003610 w 8404003"/>
              <a:gd name="connsiteY81" fmla="*/ 857047 h 857047"/>
              <a:gd name="connsiteX82" fmla="*/ 2997618 w 8404003"/>
              <a:gd name="connsiteY82" fmla="*/ 857047 h 857047"/>
              <a:gd name="connsiteX83" fmla="*/ 797860 w 8404003"/>
              <a:gd name="connsiteY83" fmla="*/ 857047 h 857047"/>
              <a:gd name="connsiteX84" fmla="*/ 0 w 8404003"/>
              <a:gd name="connsiteY84" fmla="*/ 857047 h 857047"/>
              <a:gd name="connsiteX85" fmla="*/ 0 w 8404003"/>
              <a:gd name="connsiteY85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404003" h="857047">
                <a:moveTo>
                  <a:pt x="0" y="0"/>
                </a:moveTo>
                <a:cubicBezTo>
                  <a:pt x="0" y="0"/>
                  <a:pt x="0" y="0"/>
                  <a:pt x="797860" y="0"/>
                </a:cubicBezTo>
                <a:cubicBezTo>
                  <a:pt x="797860" y="0"/>
                  <a:pt x="797860" y="0"/>
                  <a:pt x="2482050" y="0"/>
                </a:cubicBezTo>
                <a:lnTo>
                  <a:pt x="3003610" y="0"/>
                </a:lnTo>
                <a:cubicBezTo>
                  <a:pt x="3003610" y="0"/>
                  <a:pt x="3003610" y="0"/>
                  <a:pt x="3219959" y="0"/>
                </a:cubicBezTo>
                <a:lnTo>
                  <a:pt x="3311869" y="0"/>
                </a:lnTo>
                <a:lnTo>
                  <a:pt x="3326218" y="0"/>
                </a:lnTo>
                <a:lnTo>
                  <a:pt x="3426656" y="0"/>
                </a:lnTo>
                <a:lnTo>
                  <a:pt x="3516436" y="0"/>
                </a:lnTo>
                <a:cubicBezTo>
                  <a:pt x="3516436" y="0"/>
                  <a:pt x="3516436" y="0"/>
                  <a:pt x="3601649" y="0"/>
                </a:cubicBezTo>
                <a:lnTo>
                  <a:pt x="3699274" y="0"/>
                </a:lnTo>
                <a:lnTo>
                  <a:pt x="3718421" y="0"/>
                </a:lnTo>
                <a:cubicBezTo>
                  <a:pt x="3768918" y="0"/>
                  <a:pt x="3832038" y="0"/>
                  <a:pt x="3910939" y="0"/>
                </a:cubicBezTo>
                <a:lnTo>
                  <a:pt x="3927053" y="0"/>
                </a:lnTo>
                <a:lnTo>
                  <a:pt x="4198137" y="0"/>
                </a:lnTo>
                <a:lnTo>
                  <a:pt x="4230161" y="0"/>
                </a:lnTo>
                <a:lnTo>
                  <a:pt x="4245215" y="0"/>
                </a:lnTo>
                <a:lnTo>
                  <a:pt x="4350592" y="0"/>
                </a:lnTo>
                <a:lnTo>
                  <a:pt x="4357296" y="0"/>
                </a:lnTo>
                <a:lnTo>
                  <a:pt x="4404222" y="0"/>
                </a:lnTo>
                <a:lnTo>
                  <a:pt x="4531592" y="0"/>
                </a:lnTo>
                <a:lnTo>
                  <a:pt x="4598953" y="0"/>
                </a:lnTo>
                <a:lnTo>
                  <a:pt x="4779630" y="0"/>
                </a:lnTo>
                <a:lnTo>
                  <a:pt x="5132321" y="0"/>
                </a:lnTo>
                <a:cubicBezTo>
                  <a:pt x="5132321" y="0"/>
                  <a:pt x="5132321" y="0"/>
                  <a:pt x="5141543" y="0"/>
                </a:cubicBezTo>
                <a:lnTo>
                  <a:pt x="5188556" y="0"/>
                </a:lnTo>
                <a:lnTo>
                  <a:pt x="5206100" y="0"/>
                </a:lnTo>
                <a:cubicBezTo>
                  <a:pt x="5279879" y="0"/>
                  <a:pt x="5427438" y="0"/>
                  <a:pt x="5722554" y="0"/>
                </a:cubicBezTo>
                <a:cubicBezTo>
                  <a:pt x="5722554" y="0"/>
                  <a:pt x="5722554" y="0"/>
                  <a:pt x="5732230" y="0"/>
                </a:cubicBezTo>
                <a:lnTo>
                  <a:pt x="5798594" y="0"/>
                </a:lnTo>
                <a:lnTo>
                  <a:pt x="5799962" y="0"/>
                </a:lnTo>
                <a:cubicBezTo>
                  <a:pt x="5799962" y="0"/>
                  <a:pt x="5799962" y="0"/>
                  <a:pt x="6338565" y="0"/>
                </a:cubicBezTo>
                <a:lnTo>
                  <a:pt x="6649966" y="0"/>
                </a:lnTo>
                <a:lnTo>
                  <a:pt x="6730668" y="0"/>
                </a:lnTo>
                <a:lnTo>
                  <a:pt x="7178721" y="0"/>
                </a:lnTo>
                <a:lnTo>
                  <a:pt x="7277889" y="0"/>
                </a:lnTo>
                <a:lnTo>
                  <a:pt x="7782893" y="0"/>
                </a:lnTo>
                <a:lnTo>
                  <a:pt x="8006080" y="0"/>
                </a:lnTo>
                <a:cubicBezTo>
                  <a:pt x="8015756" y="0"/>
                  <a:pt x="8025432" y="5258"/>
                  <a:pt x="8030270" y="10516"/>
                </a:cubicBezTo>
                <a:cubicBezTo>
                  <a:pt x="8030270" y="10516"/>
                  <a:pt x="8035108" y="10516"/>
                  <a:pt x="8035108" y="15774"/>
                </a:cubicBezTo>
                <a:cubicBezTo>
                  <a:pt x="8035108" y="15774"/>
                  <a:pt x="8035108" y="15774"/>
                  <a:pt x="8393118" y="404863"/>
                </a:cubicBezTo>
                <a:cubicBezTo>
                  <a:pt x="8407632" y="415379"/>
                  <a:pt x="8407632" y="436411"/>
                  <a:pt x="8393118" y="452185"/>
                </a:cubicBezTo>
                <a:cubicBezTo>
                  <a:pt x="8393118" y="452185"/>
                  <a:pt x="8393118" y="452185"/>
                  <a:pt x="8035108" y="841273"/>
                </a:cubicBezTo>
                <a:cubicBezTo>
                  <a:pt x="8035108" y="841273"/>
                  <a:pt x="8030270" y="841273"/>
                  <a:pt x="8030270" y="846531"/>
                </a:cubicBezTo>
                <a:cubicBezTo>
                  <a:pt x="8025432" y="851789"/>
                  <a:pt x="8015756" y="857047"/>
                  <a:pt x="8006080" y="857047"/>
                </a:cubicBezTo>
                <a:cubicBezTo>
                  <a:pt x="8006080" y="857047"/>
                  <a:pt x="8006080" y="857047"/>
                  <a:pt x="7889742" y="857047"/>
                </a:cubicBezTo>
                <a:lnTo>
                  <a:pt x="7782893" y="857047"/>
                </a:lnTo>
                <a:lnTo>
                  <a:pt x="7776190" y="857047"/>
                </a:lnTo>
                <a:lnTo>
                  <a:pt x="7730315" y="857047"/>
                </a:lnTo>
                <a:lnTo>
                  <a:pt x="7729264" y="857047"/>
                </a:lnTo>
                <a:lnTo>
                  <a:pt x="7601893" y="857047"/>
                </a:lnTo>
                <a:lnTo>
                  <a:pt x="7467477" y="857047"/>
                </a:lnTo>
                <a:lnTo>
                  <a:pt x="7353856" y="857047"/>
                </a:lnTo>
                <a:lnTo>
                  <a:pt x="7075374" y="857047"/>
                </a:lnTo>
                <a:lnTo>
                  <a:pt x="6944929" y="857047"/>
                </a:lnTo>
                <a:lnTo>
                  <a:pt x="6528153" y="857047"/>
                </a:lnTo>
                <a:lnTo>
                  <a:pt x="6334891" y="857047"/>
                </a:lnTo>
                <a:lnTo>
                  <a:pt x="5799962" y="857047"/>
                </a:lnTo>
                <a:cubicBezTo>
                  <a:pt x="5799962" y="857047"/>
                  <a:pt x="5799962" y="857047"/>
                  <a:pt x="5722554" y="857047"/>
                </a:cubicBezTo>
                <a:cubicBezTo>
                  <a:pt x="5722554" y="857047"/>
                  <a:pt x="5722554" y="857047"/>
                  <a:pt x="5648775" y="857047"/>
                </a:cubicBezTo>
                <a:lnTo>
                  <a:pt x="5483520" y="857047"/>
                </a:lnTo>
                <a:lnTo>
                  <a:pt x="5473550" y="857047"/>
                </a:lnTo>
                <a:cubicBezTo>
                  <a:pt x="5390548" y="857047"/>
                  <a:pt x="5279879" y="857047"/>
                  <a:pt x="5132321" y="857047"/>
                </a:cubicBezTo>
                <a:cubicBezTo>
                  <a:pt x="5132321" y="857047"/>
                  <a:pt x="5132321" y="857047"/>
                  <a:pt x="5047108" y="857047"/>
                </a:cubicBezTo>
                <a:lnTo>
                  <a:pt x="4954764" y="857047"/>
                </a:lnTo>
                <a:lnTo>
                  <a:pt x="4930335" y="857047"/>
                </a:lnTo>
                <a:cubicBezTo>
                  <a:pt x="4829342" y="857047"/>
                  <a:pt x="4677853" y="857047"/>
                  <a:pt x="4450619" y="857047"/>
                </a:cubicBezTo>
                <a:lnTo>
                  <a:pt x="4350592" y="857047"/>
                </a:lnTo>
                <a:lnTo>
                  <a:pt x="4335538" y="857047"/>
                </a:lnTo>
                <a:lnTo>
                  <a:pt x="4230161" y="857047"/>
                </a:lnTo>
                <a:lnTo>
                  <a:pt x="4215812" y="857047"/>
                </a:lnTo>
                <a:lnTo>
                  <a:pt x="4115374" y="857047"/>
                </a:lnTo>
                <a:lnTo>
                  <a:pt x="4049804" y="857047"/>
                </a:lnTo>
                <a:lnTo>
                  <a:pt x="3842757" y="857047"/>
                </a:lnTo>
                <a:lnTo>
                  <a:pt x="3614977" y="857047"/>
                </a:lnTo>
                <a:lnTo>
                  <a:pt x="3516436" y="857047"/>
                </a:lnTo>
                <a:cubicBezTo>
                  <a:pt x="3516436" y="857047"/>
                  <a:pt x="3516436" y="857047"/>
                  <a:pt x="3452333" y="857047"/>
                </a:cubicBezTo>
                <a:lnTo>
                  <a:pt x="3311869" y="857047"/>
                </a:lnTo>
                <a:lnTo>
                  <a:pt x="3300088" y="857047"/>
                </a:lnTo>
                <a:lnTo>
                  <a:pt x="3272588" y="857047"/>
                </a:lnTo>
                <a:lnTo>
                  <a:pt x="3179295" y="857047"/>
                </a:lnTo>
                <a:lnTo>
                  <a:pt x="3003610" y="857047"/>
                </a:lnTo>
                <a:lnTo>
                  <a:pt x="2997618" y="857047"/>
                </a:lnTo>
                <a:cubicBezTo>
                  <a:pt x="2683367" y="857047"/>
                  <a:pt x="2054864" y="857047"/>
                  <a:pt x="797860" y="857047"/>
                </a:cubicBezTo>
                <a:cubicBezTo>
                  <a:pt x="797860" y="857047"/>
                  <a:pt x="797860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9543F1E1-2954-451E-A180-8C33CF0CB5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8" y="5189400"/>
            <a:ext cx="6692953" cy="544260"/>
          </a:xfrm>
        </p:spPr>
        <p:txBody>
          <a:bodyPr anchor="ctr">
            <a:normAutofit/>
          </a:bodyPr>
          <a:lstStyle/>
          <a:p>
            <a:r>
              <a:rPr lang="bg-BG" sz="1600">
                <a:solidFill>
                  <a:srgbClr val="FEFFFF"/>
                </a:solidFill>
              </a:rPr>
              <a:t>Образът на агиогероя</a:t>
            </a:r>
          </a:p>
        </p:txBody>
      </p:sp>
    </p:spTree>
    <p:extLst>
      <p:ext uri="{BB962C8B-B14F-4D97-AF65-F5344CB8AC3E}">
        <p14:creationId xmlns:p14="http://schemas.microsoft.com/office/powerpoint/2010/main" val="282072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76EFDC2-1303-44FA-98FA-73974BC81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Демократизъм и хуманизъм в позицията на героя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8E6DBB1-A624-4F8A-91F8-A699F5717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помощта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градация от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риторични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въпроси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вековна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демократична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хуманистична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традиция,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присъства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славянската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култура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цялото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Средновековие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днес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Чрез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Кирил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житиеписецът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повдига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равнопоставеността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народите: „Не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пада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 от Бога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дъжд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еднакво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Също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слънцето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 на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Не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дишаме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еднакво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въздух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?“.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Философа звучи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него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личи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полемизира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отговаря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уверено,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използвайки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дарбата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 на оратор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извежда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новите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идеи,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чужди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църковните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764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515898A-504D-4A2E-BCA3-FE3825C5E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0190"/>
          </a:xfrm>
        </p:spPr>
        <p:txBody>
          <a:bodyPr/>
          <a:lstStyle/>
          <a:p>
            <a:r>
              <a:rPr lang="bg-BG" dirty="0"/>
              <a:t>Аргументите на Кирил в спора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6BF1C4D3-37A4-4544-A50C-7D68AAE51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9300" y="1714500"/>
            <a:ext cx="9485312" cy="4519390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толкова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видове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съществуват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света, но ни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е без значение: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позная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значението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думите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бъда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чужденец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този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 говори; и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този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говори,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за мене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чужденец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понеже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ревнители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дарби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старайте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да се преумножат у вас за назидание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църквата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Затова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непознат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моли (за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дарба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тълкува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моля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непознат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духът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се моли,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умът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безплоден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тъй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моля с дух,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моля и с ум;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дух,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 ум.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благословиш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дух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онзи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изхожда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простолюдието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твоята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молитва "амин",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разбира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добре, 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другият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неразумен) не 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поучава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Благодаря на моя Бог, задето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повече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говоря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езици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но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църква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предпочитам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изговоря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ума си, за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поуча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нежели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десетки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хиляди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език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непознат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).»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162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F21E579-4785-4A4E-8D09-42E5246D8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8C30F86-565D-4031-8F26-FE749E06F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5122652" cy="1259894"/>
          </a:xfrm>
        </p:spPr>
        <p:txBody>
          <a:bodyPr>
            <a:normAutofit/>
          </a:bodyPr>
          <a:lstStyle/>
          <a:p>
            <a:r>
              <a:rPr lang="bg-BG" dirty="0"/>
              <a:t>Кулминация в аргументацията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E96D34-9D7C-4984-961D-7165FA216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63253FF-C609-4B6F-9D25-C70442C50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5122652" cy="3759253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разкрива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всеизвестни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че Бог е един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следва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 на свой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писменост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 от най-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силните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е: “Кажете ми: дали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смятате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бога за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безсилен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 да не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даде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или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смятате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завистлив, та не иска?”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пряко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обвинява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триезичниците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божиите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егоистично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забраняват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осъществи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стремежът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самостоятелен.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801AF6B7-10AD-448D-BD26-E429D4EA4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0" r="34694" b="-1"/>
          <a:stretch/>
        </p:blipFill>
        <p:spPr>
          <a:xfrm>
            <a:off x="6091916" y="645106"/>
            <a:ext cx="5451627" cy="5247747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C8DE1BEC-DAE3-43F4-8D9F-384C3D694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67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F523C352-E576-4112-AE38-5BBFAF449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Кулминация в спора с </a:t>
            </a:r>
            <a:r>
              <a:rPr lang="bg-BG" dirty="0" err="1"/>
              <a:t>триезичниците</a:t>
            </a: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0A6F210-6B17-49FC-ADB1-72B824B58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Словото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Божие от вас 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излезе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Или 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достигнало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 до вас ?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 е пророк или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дух,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разбере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пиша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заповеди Господни.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някой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разбира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разбира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тъй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имайте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ревност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пророчестване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забравяйте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се говорят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езици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приличие и ред."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другаде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говори: "И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изповяда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 Иисус Христос е Господ за слава на Бога Отца, амин."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Философът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посрами,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замина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457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88D8A82-5DC3-4F6A-86EB-2C228F6EF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bg-BG" dirty="0"/>
              <a:t>Победата над </a:t>
            </a:r>
            <a:r>
              <a:rPr lang="bg-BG" dirty="0" err="1"/>
              <a:t>триезичниците</a:t>
            </a: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070DABC4-9F61-4A71-9DDF-A6A9BA524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4079294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Цитирайки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Библията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Горко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вам,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книжници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задето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взехте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ключовете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сами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влязохте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желаещите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влязат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пречите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полемистът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сразява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противниците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предизвиква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срам.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Идеята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Философа в защита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святото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дело 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реформаторска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революционна 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времето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си.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C8302551-1864-402C-801A-E43862CC33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7" r="9424"/>
          <a:stretch/>
        </p:blipFill>
        <p:spPr>
          <a:xfrm>
            <a:off x="4619543" y="10"/>
            <a:ext cx="757245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38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A16806A-08C3-4689-BD2A-0C5F2A39C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bg-BG" dirty="0"/>
              <a:t>Победата над </a:t>
            </a:r>
            <a:r>
              <a:rPr lang="bg-BG" dirty="0" err="1"/>
              <a:t>триезичниците</a:t>
            </a:r>
            <a:endParaRPr lang="bg-BG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9B5525DB-354D-4E2E-A172-9C13FF364F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059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F05E060A-8C2B-4CFA-B25C-6BF3FEA56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Неговата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бърза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мисъл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побеждава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ограничеността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триезичниците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разкрива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мощта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вярата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предпочитам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кажа пет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разбрани, за да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поуча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другите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нежели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хиляда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думи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непознат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език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средновековна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догма 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оборена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враговете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съумяват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възпротивят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прозирайки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неоспоримата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правота на своя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опонент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739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03E6E1B2-E928-457E-AE0F-045D311D9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355600"/>
            <a:ext cx="4137059" cy="1485900"/>
          </a:xfrm>
        </p:spPr>
        <p:txBody>
          <a:bodyPr>
            <a:normAutofit fontScale="90000"/>
          </a:bodyPr>
          <a:lstStyle/>
          <a:p>
            <a:r>
              <a:rPr lang="bg-BG" sz="3200" dirty="0"/>
              <a:t>Роля на епизода в контекста на житието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0B5DD543-B886-4402-BCEE-F1FB4F912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841500"/>
            <a:ext cx="4796028" cy="406972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Житиеписецът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обобщава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изхода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спора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“С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по-силни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посрами и си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отиде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  <a:p>
            <a:pPr>
              <a:lnSpc>
                <a:spcPct val="90000"/>
              </a:lnSpc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Кирил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човек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широта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мисленето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притежаващ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мъдрост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красноречие. Но не те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определящи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прението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Той не само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риторичните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 умения. Константин се стреми да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постигне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тържеството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култура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утвърди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хуманистично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съзнание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духовното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равноправие между народите.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Спорът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поредният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повод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първоучителят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блесне  с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интелекта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си, но и да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изведе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славянството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нов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път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развитие. </a:t>
            </a:r>
            <a:endParaRPr lang="bg-B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EB409C47-C24D-4DD2-BD92-A310C0FE00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13" b="1930"/>
          <a:stretch/>
        </p:blipFill>
        <p:spPr>
          <a:xfrm>
            <a:off x="6091916" y="10"/>
            <a:ext cx="610008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8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4619543" cy="685403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0A86640-669B-4BBB-B7CD-8E49BB25A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24" y="228600"/>
            <a:ext cx="3650279" cy="990600"/>
          </a:xfrm>
        </p:spPr>
        <p:txBody>
          <a:bodyPr>
            <a:normAutofit fontScale="90000"/>
          </a:bodyPr>
          <a:lstStyle/>
          <a:p>
            <a:r>
              <a:rPr lang="bg-BG" dirty="0"/>
              <a:t>Качествата на светеца</a:t>
            </a:r>
          </a:p>
        </p:txBody>
      </p:sp>
      <p:graphicFrame>
        <p:nvGraphicFramePr>
          <p:cNvPr id="5" name="Контейнер за съдържание 4">
            <a:extLst>
              <a:ext uri="{FF2B5EF4-FFF2-40B4-BE49-F238E27FC236}">
                <a16:creationId xmlns:a16="http://schemas.microsoft.com/office/drawing/2014/main" id="{40B6FBA1-D842-49A1-9CBC-F6C8542B34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648920"/>
              </p:ext>
            </p:extLst>
          </p:nvPr>
        </p:nvGraphicFramePr>
        <p:xfrm>
          <a:off x="0" y="1448586"/>
          <a:ext cx="4298950" cy="5180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Контейнер за съдържание 3" descr="Картина, която съдържа сграда, стара, камък, олтар&#10;&#10;Описанието е генерирано автоматично">
            <a:extLst>
              <a:ext uri="{FF2B5EF4-FFF2-40B4-BE49-F238E27FC236}">
                <a16:creationId xmlns:a16="http://schemas.microsoft.com/office/drawing/2014/main" id="{B652C311-E3EE-40E6-9ECD-D5DB3836A43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306" r="12646" b="1"/>
          <a:stretch/>
        </p:blipFill>
        <p:spPr>
          <a:xfrm>
            <a:off x="4619543" y="10"/>
            <a:ext cx="757245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35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93262980-E907-4930-9E6E-3DC2025C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2ADEF0F9-5C9A-4FEC-9375-FB1D7588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645106"/>
            <a:ext cx="3992880" cy="1259894"/>
          </a:xfrm>
        </p:spPr>
        <p:txBody>
          <a:bodyPr>
            <a:normAutofit fontScale="90000"/>
          </a:bodyPr>
          <a:lstStyle/>
          <a:p>
            <a:r>
              <a:rPr lang="bg-BG" dirty="0">
                <a:solidFill>
                  <a:srgbClr val="465F7C"/>
                </a:solidFill>
              </a:rPr>
              <a:t>Светите Седмочисленици</a:t>
            </a: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AFD53EBD-B361-45AD-8ABF-9270B20B4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465F7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849B76C2-B0A3-4C50-9413-84E2043C2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>
              <a:buClr>
                <a:srgbClr val="C69C58"/>
              </a:buClr>
            </a:pPr>
            <a:r>
              <a:rPr lang="bg-BG" dirty="0"/>
              <a:t>Св. Кирил</a:t>
            </a:r>
          </a:p>
          <a:p>
            <a:pPr>
              <a:buClr>
                <a:srgbClr val="C69C58"/>
              </a:buClr>
            </a:pPr>
            <a:r>
              <a:rPr lang="bg-BG" dirty="0"/>
              <a:t>Св. Методий</a:t>
            </a:r>
          </a:p>
          <a:p>
            <a:pPr>
              <a:buClr>
                <a:srgbClr val="C69C58"/>
              </a:buClr>
            </a:pPr>
            <a:r>
              <a:rPr lang="bg-BG" dirty="0"/>
              <a:t>Св. Наум</a:t>
            </a:r>
          </a:p>
          <a:p>
            <a:pPr>
              <a:buClr>
                <a:srgbClr val="C69C58"/>
              </a:buClr>
            </a:pPr>
            <a:r>
              <a:rPr lang="bg-BG" dirty="0"/>
              <a:t>Св. Ангеларий</a:t>
            </a:r>
          </a:p>
          <a:p>
            <a:pPr>
              <a:buClr>
                <a:srgbClr val="C69C58"/>
              </a:buClr>
            </a:pPr>
            <a:r>
              <a:rPr lang="bg-BG" dirty="0"/>
              <a:t>Св. Климент Охридски</a:t>
            </a:r>
          </a:p>
          <a:p>
            <a:pPr>
              <a:buClr>
                <a:srgbClr val="C69C58"/>
              </a:buClr>
            </a:pPr>
            <a:r>
              <a:rPr lang="bg-BG" dirty="0"/>
              <a:t>Св. Горазд</a:t>
            </a:r>
          </a:p>
          <a:p>
            <a:pPr>
              <a:buClr>
                <a:srgbClr val="C69C58"/>
              </a:buClr>
            </a:pPr>
            <a:r>
              <a:rPr lang="bg-BG" dirty="0"/>
              <a:t>Св. Сава</a:t>
            </a:r>
          </a:p>
          <a:p>
            <a:pPr>
              <a:buClr>
                <a:srgbClr val="C69C58"/>
              </a:buClr>
            </a:pPr>
            <a:r>
              <a:rPr lang="bg-BG" dirty="0"/>
              <a:t>27 юли е църковният празник на светците – Успение на Св. Климент</a:t>
            </a:r>
            <a:endParaRPr lang="en-US" dirty="0"/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DA1A4CE7-6399-4B37-ACE2-CFC4B4077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Контейнер за съдържание 3">
            <a:extLst>
              <a:ext uri="{FF2B5EF4-FFF2-40B4-BE49-F238E27FC236}">
                <a16:creationId xmlns:a16="http://schemas.microsoft.com/office/drawing/2014/main" id="{B06AD5B7-02AE-41B7-B16E-12A5E1EA38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459" b="-2"/>
          <a:stretch/>
        </p:blipFill>
        <p:spPr>
          <a:xfrm>
            <a:off x="4619543" y="10"/>
            <a:ext cx="7572457" cy="685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67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AF861EEC-78FE-40BE-93EB-948FC23A5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Триезичната догма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D344F841-6C5C-4A51-87EF-D1E858574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Във Венеция през 867г. Константин Философ се противопоставя на духовниците, подкрепящи </a:t>
            </a:r>
            <a:r>
              <a:rPr lang="bg-BG" dirty="0" err="1"/>
              <a:t>триезичието</a:t>
            </a:r>
            <a:r>
              <a:rPr lang="bg-BG" dirty="0"/>
              <a:t>: „Три са свещените езици: еврейски, гръцки и латински, които най-много блестят по цялата земя. На тези три езика </a:t>
            </a:r>
            <a:r>
              <a:rPr lang="bg-BG" dirty="0" err="1"/>
              <a:t>Пилат</a:t>
            </a:r>
            <a:r>
              <a:rPr lang="bg-BG" dirty="0"/>
              <a:t> е заповядал да бъде надписът на господния кръст4 (Исидор Севилски, 570-636г., книжовник).</a:t>
            </a:r>
          </a:p>
          <a:p>
            <a:r>
              <a:rPr lang="bg-BG" dirty="0"/>
              <a:t>Създаването на славянската писменост и книжнина помага за превъзмогването на този възглед и влиза в противоречие с немското духовенство.</a:t>
            </a:r>
          </a:p>
        </p:txBody>
      </p:sp>
    </p:spTree>
    <p:extLst>
      <p:ext uri="{BB962C8B-B14F-4D97-AF65-F5344CB8AC3E}">
        <p14:creationId xmlns:p14="http://schemas.microsoft.com/office/powerpoint/2010/main" val="232292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B2EC7880-C5D9-40A8-A6B0-3198AD07A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543A62-A2AB-454A-878E-D3D9190D5F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5131A52D-D4D9-4EEA-823F-D87D888D3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4" y="653144"/>
            <a:ext cx="5900865" cy="523971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Clr>
                <a:srgbClr val="E1AF5E"/>
              </a:buCl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епохата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Средновековието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приети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свещени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божествени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недопустимо се приема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богослужението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друг.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Църквата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отхвърля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по-малките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народи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извоюват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проповядват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свой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Разпространението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славянската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писменост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осъществяват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попада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нападките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защитниците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триезичната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догма. </a:t>
            </a:r>
          </a:p>
          <a:p>
            <a:pPr>
              <a:lnSpc>
                <a:spcPct val="90000"/>
              </a:lnSpc>
              <a:buClr>
                <a:srgbClr val="E1AF5E"/>
              </a:buClr>
            </a:pP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Текстът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Когато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Философът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Венеция,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епископи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черноризци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налетяха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него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врани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сокол и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повдигнаха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триезичната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говорейки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90000"/>
              </a:lnSpc>
              <a:buClr>
                <a:srgbClr val="E1AF5E"/>
              </a:buCl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Човече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кажи ни как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тъй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книги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славяните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поучаваш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lnSpc>
                <a:spcPct val="90000"/>
              </a:lnSpc>
              <a:buClr>
                <a:srgbClr val="E1AF5E"/>
              </a:buClr>
              <a:buNone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изнамерил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по-рано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никой друг: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апостолите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римският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папа,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Григорий Богослов,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Йероним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Августин?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знаем само три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достойно да славим Бога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книгите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еврейския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гръцкия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латинския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B7300099-9A2B-4D51-BD1D-A8CD4B0878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89" r="16149" b="1"/>
          <a:stretch/>
        </p:blipFill>
        <p:spPr>
          <a:xfrm>
            <a:off x="6786046" y="2276669"/>
            <a:ext cx="4787074" cy="3616184"/>
          </a:xfrm>
          <a:prstGeom prst="rect">
            <a:avLst/>
          </a:prstGeom>
        </p:spPr>
      </p:pic>
      <p:sp>
        <p:nvSpPr>
          <p:cNvPr id="22" name="Freeform 11">
            <a:extLst>
              <a:ext uri="{FF2B5EF4-FFF2-40B4-BE49-F238E27FC236}">
                <a16:creationId xmlns:a16="http://schemas.microsoft.com/office/drawing/2014/main" id="{50553464-41F1-4160-9D02-7C5EC7013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17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E5970AF2-E0D5-480B-BA54-81038CE5D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bg-BG" sz="3200" dirty="0">
                <a:solidFill>
                  <a:schemeClr val="bg1"/>
                </a:solidFill>
              </a:rPr>
              <a:t>Началото на спора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Контейнер за съдържание 2">
            <a:extLst>
              <a:ext uri="{FF2B5EF4-FFF2-40B4-BE49-F238E27FC236}">
                <a16:creationId xmlns:a16="http://schemas.microsoft.com/office/drawing/2014/main" id="{EA5688F8-CF7F-4CA5-90AE-7287C1055B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440262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2360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4C084E62-908A-44F8-9B53-7AFF19786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Първата словесна реакция на Константин-Кирил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EF7F5C25-86AD-4A97-828E-BA156FFC3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Философът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 отговори: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Бог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изпраща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дъжд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еднакво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тъй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слънцето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свети ли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 И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дишаме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еднакво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въздух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И как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срамувате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признавате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 три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езика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повелявате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народи и племена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слепи и глухи?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ми, Бога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безсилен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смятате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та Той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или за завистлив, та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желае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Че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 народи,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разбират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книги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славят Бога,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следните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арменци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перси,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авазги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сугди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тирси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хазари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араби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египтяни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сирийци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много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20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8A5B302C-01B6-458E-940D-5FCBAD542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624110"/>
            <a:ext cx="10375899" cy="100149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Първата</a:t>
            </a:r>
            <a:r>
              <a:rPr lang="ru-RU" dirty="0"/>
              <a:t> </a:t>
            </a:r>
            <a:r>
              <a:rPr lang="ru-RU" dirty="0" err="1"/>
              <a:t>словесна</a:t>
            </a:r>
            <a:r>
              <a:rPr lang="ru-RU" dirty="0"/>
              <a:t> реакция на Константин-</a:t>
            </a:r>
            <a:r>
              <a:rPr lang="ru-RU" dirty="0" err="1"/>
              <a:t>Кирил</a:t>
            </a: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124DE6B7-2A6E-4E75-A687-D55B1A991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85900"/>
            <a:ext cx="8915400" cy="3467101"/>
          </a:xfrm>
        </p:spPr>
        <p:txBody>
          <a:bodyPr>
            <a:normAutofit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Оспорването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свещеното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основание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славяните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писменост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става предмет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(полемика). Константин смело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възправя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срещу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недоброжелателите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твърдост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отстоява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 справедливо и законно право.       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Диспутът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триезичниците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Венеция 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възлова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сцена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житието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Кирил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смисъла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по-ранни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апостола. Той не просто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поредния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богословски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спор.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той води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неведнъж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обикновена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догматическа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дискусия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намесва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само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богословската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логика, а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искреното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вълнение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човек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каузата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своя живот.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Балонче за говор: елипса 3">
            <a:extLst>
              <a:ext uri="{FF2B5EF4-FFF2-40B4-BE49-F238E27FC236}">
                <a16:creationId xmlns:a16="http://schemas.microsoft.com/office/drawing/2014/main" id="{C5D48B83-8C87-4D96-9D80-9F050962C4A3}"/>
              </a:ext>
            </a:extLst>
          </p:cNvPr>
          <p:cNvSpPr/>
          <p:nvPr/>
        </p:nvSpPr>
        <p:spPr>
          <a:xfrm>
            <a:off x="3898900" y="3898900"/>
            <a:ext cx="3924300" cy="29591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/>
              <a:t>Полемика- спор по определена теза; от </a:t>
            </a:r>
            <a:r>
              <a:rPr lang="bg-BG" dirty="0" err="1"/>
              <a:t>стгр</a:t>
            </a:r>
            <a:r>
              <a:rPr lang="bg-BG" dirty="0"/>
              <a:t>. – войнствен, враждебен</a:t>
            </a:r>
          </a:p>
        </p:txBody>
      </p:sp>
    </p:spTree>
    <p:extLst>
      <p:ext uri="{BB962C8B-B14F-4D97-AF65-F5344CB8AC3E}">
        <p14:creationId xmlns:p14="http://schemas.microsoft.com/office/powerpoint/2010/main" val="4192021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7F906119-4FB5-434C-91FC-03AA2A872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342900"/>
            <a:ext cx="8911687" cy="749300"/>
          </a:xfrm>
        </p:spPr>
        <p:txBody>
          <a:bodyPr/>
          <a:lstStyle/>
          <a:p>
            <a:r>
              <a:rPr lang="bg-BG" dirty="0"/>
              <a:t>Аргументацията на </a:t>
            </a:r>
            <a:r>
              <a:rPr lang="bg-BG" dirty="0" err="1"/>
              <a:t>агиогероя</a:t>
            </a:r>
            <a:endParaRPr lang="bg-BG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C93ECFA1-5A7B-45FF-BFD9-C65FE538B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193800"/>
            <a:ext cx="10514012" cy="471742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искате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разберете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Писанието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познайте Бога.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Давид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провиква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Възпейте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Господу песен нова,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възпейте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Господу,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 И пак: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Възкликнете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Господу,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земьо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пейте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радвайте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се,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възпейте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другаде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Цялата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да 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възпее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възпее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Всевишни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 И пак: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Хвалете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Бога,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похвалете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люде, и всяко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хвали Господа!" В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евангелието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пък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казва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Колкото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приеха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Божии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". И пак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същото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"Не се моля само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и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онези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повярват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Мене чрез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тяхното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слово, та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Отче, си в Мене и Аз - в Тебе."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според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Матей (Бог)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ми се всяка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власт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земята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Идете прочее,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научете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народи,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кръщавате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Отца и Сина, и Св. Дух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учите да пазят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заповядал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вас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дни до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свършека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света, амин." И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според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Марк (Бог)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рече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"Идете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свят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проповядвайте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евангелието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всяка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повярва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покръсти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спасен,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повярва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осъден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Онези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повярват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последвани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знамения: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изпъждат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бесовете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нови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езици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говорят."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вас,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законоучителите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казва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книжници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фарисеи,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лицемери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дето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затваряте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царството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небесно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човеците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влизате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оставяте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влязат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него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влязат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 И пак: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Горко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вам,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законници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взехте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ключа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познанието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Сами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влязохте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попречихте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искаха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влязат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."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68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31680F7B-DB7E-483C-BB33-858B961E3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bg-BG" sz="3200" dirty="0"/>
              <a:t>Аргументацията на </a:t>
            </a:r>
            <a:r>
              <a:rPr lang="bg-BG" sz="3200" dirty="0" err="1"/>
              <a:t>агиогероя</a:t>
            </a:r>
            <a:endParaRPr lang="bg-BG" sz="3200" dirty="0"/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7BB7A0A1-5A54-44B7-A102-7A9EE3626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Спорът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изграден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античната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риторика. Доводите „за“ и „против“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възходяща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градация. 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Библейските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цитати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подредени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съответствие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вътрешната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йерархия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свещените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книги-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първо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старозаветните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после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новозаветните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евангелски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Йоан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Матей, Марко и Лука) и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накрая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най-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авторитетни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от апостол Павел. </a:t>
            </a:r>
          </a:p>
          <a:p>
            <a:pPr marL="0" indent="0">
              <a:buNone/>
            </a:pPr>
            <a:endParaRPr lang="bg-BG" sz="1600" dirty="0">
              <a:solidFill>
                <a:schemeClr val="tx1"/>
              </a:solidFill>
            </a:endParaRPr>
          </a:p>
        </p:txBody>
      </p:sp>
      <p:pic>
        <p:nvPicPr>
          <p:cNvPr id="4" name="Картина 3">
            <a:extLst>
              <a:ext uri="{FF2B5EF4-FFF2-40B4-BE49-F238E27FC236}">
                <a16:creationId xmlns:a16="http://schemas.microsoft.com/office/drawing/2014/main" id="{F9107440-46F6-4D51-92AB-4946BAE700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31" r="-2" b="-2"/>
          <a:stretch/>
        </p:blipFill>
        <p:spPr>
          <a:xfrm>
            <a:off x="6091916" y="10"/>
            <a:ext cx="610008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283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>
            <a:extLst>
              <a:ext uri="{FF2B5EF4-FFF2-40B4-BE49-F238E27FC236}">
                <a16:creationId xmlns:a16="http://schemas.microsoft.com/office/drawing/2014/main" id="{681AA37C-5CE4-40A1-B989-7BDDADAA0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60190"/>
          </a:xfrm>
        </p:spPr>
        <p:txBody>
          <a:bodyPr/>
          <a:lstStyle/>
          <a:p>
            <a:r>
              <a:rPr lang="bg-BG" dirty="0"/>
              <a:t>Градация в аргументацията</a:t>
            </a:r>
          </a:p>
        </p:txBody>
      </p:sp>
      <p:sp>
        <p:nvSpPr>
          <p:cNvPr id="3" name="Контейнер за съдържание 2">
            <a:extLst>
              <a:ext uri="{FF2B5EF4-FFF2-40B4-BE49-F238E27FC236}">
                <a16:creationId xmlns:a16="http://schemas.microsoft.com/office/drawing/2014/main" id="{B29A5C59-A5B9-4123-9111-0473F52B70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0" y="1384300"/>
            <a:ext cx="10234612" cy="452692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коринтяните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Павел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"Искам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говорите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езици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повече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да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пророчествувате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защото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пророчествува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по-горен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от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този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езици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тълкува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да приеме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църквата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поука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братя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дойда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вас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заговоря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непознати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езици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ползвам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говоря с откровение или с познание, или с пророчество, или с поучение?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бездушните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издават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глас,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свирката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гуслата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свирнята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се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различават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кога се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свири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със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свирка и кога се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свири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гусла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Защото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тръбата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издава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неопределен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глас, кой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приготви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бой ?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езика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 не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изговаряте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разбрани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думи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разбере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говорите ?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Защото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вятър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говорите.»</a:t>
            </a:r>
            <a:endParaRPr lang="bg-BG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1856"/>
      </p:ext>
    </p:extLst>
  </p:cSld>
  <p:clrMapOvr>
    <a:masterClrMapping/>
  </p:clrMapOvr>
</p:sld>
</file>

<file path=ppt/theme/theme1.xml><?xml version="1.0" encoding="utf-8"?>
<a:theme xmlns:a="http://schemas.openxmlformats.org/drawingml/2006/main" name="Загатване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2006</Words>
  <Application>Microsoft Office PowerPoint</Application>
  <PresentationFormat>Widescreen</PresentationFormat>
  <Paragraphs>58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Gothic</vt:lpstr>
      <vt:lpstr>Times New Roman</vt:lpstr>
      <vt:lpstr>Wingdings 3</vt:lpstr>
      <vt:lpstr>Загатване</vt:lpstr>
      <vt:lpstr>Спорът с триезичниците</vt:lpstr>
      <vt:lpstr>Триезичната догма</vt:lpstr>
      <vt:lpstr>PowerPoint Presentation</vt:lpstr>
      <vt:lpstr>Началото на спора</vt:lpstr>
      <vt:lpstr>Първата словесна реакция на Константин-Кирил</vt:lpstr>
      <vt:lpstr>Първата словесна реакция на Константин-Кирил</vt:lpstr>
      <vt:lpstr>Аргументацията на агиогероя</vt:lpstr>
      <vt:lpstr>Аргументацията на агиогероя</vt:lpstr>
      <vt:lpstr>Градация в аргументацията</vt:lpstr>
      <vt:lpstr>Демократизъм и хуманизъм в позицията на героя</vt:lpstr>
      <vt:lpstr>Аргументите на Кирил в спора</vt:lpstr>
      <vt:lpstr>Кулминация в аргументацията</vt:lpstr>
      <vt:lpstr>Кулминация в спора с триезичниците</vt:lpstr>
      <vt:lpstr>Победата над триезичниците</vt:lpstr>
      <vt:lpstr>Победата над триезичниците</vt:lpstr>
      <vt:lpstr>Роля на епизода в контекста на житието</vt:lpstr>
      <vt:lpstr>Качествата на светеца</vt:lpstr>
      <vt:lpstr>Светите Седмочисленици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Спорът с триезичниците</dc:title>
  <dc:creator>Лиляна Джолева</dc:creator>
  <cp:lastModifiedBy>Заприна Г. Глушкова</cp:lastModifiedBy>
  <cp:revision>7</cp:revision>
  <dcterms:created xsi:type="dcterms:W3CDTF">2021-03-03T14:13:10Z</dcterms:created>
  <dcterms:modified xsi:type="dcterms:W3CDTF">2021-10-27T17:45:50Z</dcterms:modified>
</cp:coreProperties>
</file>