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9" r:id="rId3"/>
    <p:sldId id="267" r:id="rId4"/>
    <p:sldId id="268" r:id="rId5"/>
    <p:sldId id="271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EAD92-0300-4A05-AC91-FFF053161FD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5E57B3-6D33-4C9C-8FDF-EF01FBF9757F}">
      <dgm:prSet/>
      <dgm:spPr/>
      <dgm:t>
        <a:bodyPr/>
        <a:lstStyle/>
        <a:p>
          <a:r>
            <a:rPr lang="bg-BG"/>
            <a:t>Времето на т.нар. Реставрация (1814-1830) във Франция – период, в който монархията е възстановена и на престола се възкачва крал Луи </a:t>
          </a:r>
          <a:r>
            <a:rPr lang="en-GB"/>
            <a:t>XVIII</a:t>
          </a:r>
          <a:endParaRPr lang="en-US"/>
        </a:p>
      </dgm:t>
    </dgm:pt>
    <dgm:pt modelId="{B32481DD-00A6-4227-984E-AEEE1D5D74B3}" type="parTrans" cxnId="{4FF6055A-7BBC-4A62-A8FA-817826D76C9C}">
      <dgm:prSet/>
      <dgm:spPr/>
      <dgm:t>
        <a:bodyPr/>
        <a:lstStyle/>
        <a:p>
          <a:endParaRPr lang="en-US"/>
        </a:p>
      </dgm:t>
    </dgm:pt>
    <dgm:pt modelId="{5156971E-7309-49CA-B662-72451230D1D6}" type="sibTrans" cxnId="{4FF6055A-7BBC-4A62-A8FA-817826D76C9C}">
      <dgm:prSet/>
      <dgm:spPr/>
      <dgm:t>
        <a:bodyPr/>
        <a:lstStyle/>
        <a:p>
          <a:endParaRPr lang="en-US"/>
        </a:p>
      </dgm:t>
    </dgm:pt>
    <dgm:pt modelId="{DA535A3A-A9EB-47D0-908E-D23AC87B60B4}">
      <dgm:prSet/>
      <dgm:spPr/>
      <dgm:t>
        <a:bodyPr/>
        <a:lstStyle/>
        <a:p>
          <a:r>
            <a:rPr lang="bg-BG"/>
            <a:t>Избухването на Юлската революция от 1830, която е насочена срещу монархията и утвърждаването на т.нар. Юлска монархия (1830-1848)</a:t>
          </a:r>
          <a:endParaRPr lang="en-US"/>
        </a:p>
      </dgm:t>
    </dgm:pt>
    <dgm:pt modelId="{3B1A966F-36DF-4006-8A49-E5D58159F60E}" type="parTrans" cxnId="{ED070209-7058-454E-83C2-4B8889A3B346}">
      <dgm:prSet/>
      <dgm:spPr/>
      <dgm:t>
        <a:bodyPr/>
        <a:lstStyle/>
        <a:p>
          <a:endParaRPr lang="en-US"/>
        </a:p>
      </dgm:t>
    </dgm:pt>
    <dgm:pt modelId="{0BB19D52-6A7E-491F-BAF4-9C39B6C6FCFE}" type="sibTrans" cxnId="{ED070209-7058-454E-83C2-4B8889A3B346}">
      <dgm:prSet/>
      <dgm:spPr/>
      <dgm:t>
        <a:bodyPr/>
        <a:lstStyle/>
        <a:p>
          <a:endParaRPr lang="en-US"/>
        </a:p>
      </dgm:t>
    </dgm:pt>
    <dgm:pt modelId="{88A4EBC1-525A-4AE6-AAFA-32BFCDCD935E}">
      <dgm:prSet/>
      <dgm:spPr/>
      <dgm:t>
        <a:bodyPr/>
        <a:lstStyle/>
        <a:p>
          <a:r>
            <a:rPr lang="bg-BG"/>
            <a:t>Опит да се утвърди републиканска форма на управление, чийто неуспех води до обществени разочарования</a:t>
          </a:r>
          <a:endParaRPr lang="en-US"/>
        </a:p>
      </dgm:t>
    </dgm:pt>
    <dgm:pt modelId="{DA3822C0-2704-4295-AC9C-C5D297AA55DD}" type="parTrans" cxnId="{0FE65DFA-62C7-4015-988F-CCDB63D0457C}">
      <dgm:prSet/>
      <dgm:spPr/>
      <dgm:t>
        <a:bodyPr/>
        <a:lstStyle/>
        <a:p>
          <a:endParaRPr lang="en-US"/>
        </a:p>
      </dgm:t>
    </dgm:pt>
    <dgm:pt modelId="{ACA64637-CC9A-41EC-872B-74559F841ADF}" type="sibTrans" cxnId="{0FE65DFA-62C7-4015-988F-CCDB63D0457C}">
      <dgm:prSet/>
      <dgm:spPr/>
      <dgm:t>
        <a:bodyPr/>
        <a:lstStyle/>
        <a:p>
          <a:endParaRPr lang="en-US"/>
        </a:p>
      </dgm:t>
    </dgm:pt>
    <dgm:pt modelId="{F599CDDA-2BCA-4F02-89BD-760202AD7161}" type="pres">
      <dgm:prSet presAssocID="{6FFEAD92-0300-4A05-AC91-FFF053161FD1}" presName="outerComposite" presStyleCnt="0">
        <dgm:presLayoutVars>
          <dgm:chMax val="5"/>
          <dgm:dir/>
          <dgm:resizeHandles val="exact"/>
        </dgm:presLayoutVars>
      </dgm:prSet>
      <dgm:spPr/>
    </dgm:pt>
    <dgm:pt modelId="{18D7331A-B18A-4161-A5C6-DEB80896D87F}" type="pres">
      <dgm:prSet presAssocID="{6FFEAD92-0300-4A05-AC91-FFF053161FD1}" presName="dummyMaxCanvas" presStyleCnt="0">
        <dgm:presLayoutVars/>
      </dgm:prSet>
      <dgm:spPr/>
    </dgm:pt>
    <dgm:pt modelId="{6DF9FF6C-BC88-40D9-B6DF-B139A76C0785}" type="pres">
      <dgm:prSet presAssocID="{6FFEAD92-0300-4A05-AC91-FFF053161FD1}" presName="ThreeNodes_1" presStyleLbl="node1" presStyleIdx="0" presStyleCnt="3">
        <dgm:presLayoutVars>
          <dgm:bulletEnabled val="1"/>
        </dgm:presLayoutVars>
      </dgm:prSet>
      <dgm:spPr/>
    </dgm:pt>
    <dgm:pt modelId="{E084A683-D85F-4237-AB00-BF0EE417A3D4}" type="pres">
      <dgm:prSet presAssocID="{6FFEAD92-0300-4A05-AC91-FFF053161FD1}" presName="ThreeNodes_2" presStyleLbl="node1" presStyleIdx="1" presStyleCnt="3">
        <dgm:presLayoutVars>
          <dgm:bulletEnabled val="1"/>
        </dgm:presLayoutVars>
      </dgm:prSet>
      <dgm:spPr/>
    </dgm:pt>
    <dgm:pt modelId="{46EE8815-4BB8-4C74-B17F-E5EF9DE35A9B}" type="pres">
      <dgm:prSet presAssocID="{6FFEAD92-0300-4A05-AC91-FFF053161FD1}" presName="ThreeNodes_3" presStyleLbl="node1" presStyleIdx="2" presStyleCnt="3">
        <dgm:presLayoutVars>
          <dgm:bulletEnabled val="1"/>
        </dgm:presLayoutVars>
      </dgm:prSet>
      <dgm:spPr/>
    </dgm:pt>
    <dgm:pt modelId="{58D1057B-A295-4708-BDF7-50E0D2B12EA9}" type="pres">
      <dgm:prSet presAssocID="{6FFEAD92-0300-4A05-AC91-FFF053161FD1}" presName="ThreeConn_1-2" presStyleLbl="fgAccFollowNode1" presStyleIdx="0" presStyleCnt="2">
        <dgm:presLayoutVars>
          <dgm:bulletEnabled val="1"/>
        </dgm:presLayoutVars>
      </dgm:prSet>
      <dgm:spPr/>
    </dgm:pt>
    <dgm:pt modelId="{72A14D96-E775-4BBC-94E2-3982E6A2E249}" type="pres">
      <dgm:prSet presAssocID="{6FFEAD92-0300-4A05-AC91-FFF053161FD1}" presName="ThreeConn_2-3" presStyleLbl="fgAccFollowNode1" presStyleIdx="1" presStyleCnt="2">
        <dgm:presLayoutVars>
          <dgm:bulletEnabled val="1"/>
        </dgm:presLayoutVars>
      </dgm:prSet>
      <dgm:spPr/>
    </dgm:pt>
    <dgm:pt modelId="{78483EC3-AB22-490B-94C7-25E75DE67830}" type="pres">
      <dgm:prSet presAssocID="{6FFEAD92-0300-4A05-AC91-FFF053161FD1}" presName="ThreeNodes_1_text" presStyleLbl="node1" presStyleIdx="2" presStyleCnt="3">
        <dgm:presLayoutVars>
          <dgm:bulletEnabled val="1"/>
        </dgm:presLayoutVars>
      </dgm:prSet>
      <dgm:spPr/>
    </dgm:pt>
    <dgm:pt modelId="{B02C8D35-64E4-4F83-AD38-8DE149344F78}" type="pres">
      <dgm:prSet presAssocID="{6FFEAD92-0300-4A05-AC91-FFF053161FD1}" presName="ThreeNodes_2_text" presStyleLbl="node1" presStyleIdx="2" presStyleCnt="3">
        <dgm:presLayoutVars>
          <dgm:bulletEnabled val="1"/>
        </dgm:presLayoutVars>
      </dgm:prSet>
      <dgm:spPr/>
    </dgm:pt>
    <dgm:pt modelId="{2164FEAB-9C52-470F-A584-8FFFFA5853F0}" type="pres">
      <dgm:prSet presAssocID="{6FFEAD92-0300-4A05-AC91-FFF053161FD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070209-7058-454E-83C2-4B8889A3B346}" srcId="{6FFEAD92-0300-4A05-AC91-FFF053161FD1}" destId="{DA535A3A-A9EB-47D0-908E-D23AC87B60B4}" srcOrd="1" destOrd="0" parTransId="{3B1A966F-36DF-4006-8A49-E5D58159F60E}" sibTransId="{0BB19D52-6A7E-491F-BAF4-9C39B6C6FCFE}"/>
    <dgm:cxn modelId="{3CBAEE36-B439-427A-A06D-D91632923942}" type="presOf" srcId="{4F5E57B3-6D33-4C9C-8FDF-EF01FBF9757F}" destId="{6DF9FF6C-BC88-40D9-B6DF-B139A76C0785}" srcOrd="0" destOrd="0" presId="urn:microsoft.com/office/officeart/2005/8/layout/vProcess5"/>
    <dgm:cxn modelId="{0B45E86B-DDF8-4FA2-B6F2-27087FF1B934}" type="presOf" srcId="{6FFEAD92-0300-4A05-AC91-FFF053161FD1}" destId="{F599CDDA-2BCA-4F02-89BD-760202AD7161}" srcOrd="0" destOrd="0" presId="urn:microsoft.com/office/officeart/2005/8/layout/vProcess5"/>
    <dgm:cxn modelId="{4FF6055A-7BBC-4A62-A8FA-817826D76C9C}" srcId="{6FFEAD92-0300-4A05-AC91-FFF053161FD1}" destId="{4F5E57B3-6D33-4C9C-8FDF-EF01FBF9757F}" srcOrd="0" destOrd="0" parTransId="{B32481DD-00A6-4227-984E-AEEE1D5D74B3}" sibTransId="{5156971E-7309-49CA-B662-72451230D1D6}"/>
    <dgm:cxn modelId="{C1FC6A96-AE5D-47AA-920B-562EF52E7319}" type="presOf" srcId="{DA535A3A-A9EB-47D0-908E-D23AC87B60B4}" destId="{E084A683-D85F-4237-AB00-BF0EE417A3D4}" srcOrd="0" destOrd="0" presId="urn:microsoft.com/office/officeart/2005/8/layout/vProcess5"/>
    <dgm:cxn modelId="{04BDBC96-91DC-4D25-877F-C2170CE15732}" type="presOf" srcId="{DA535A3A-A9EB-47D0-908E-D23AC87B60B4}" destId="{B02C8D35-64E4-4F83-AD38-8DE149344F78}" srcOrd="1" destOrd="0" presId="urn:microsoft.com/office/officeart/2005/8/layout/vProcess5"/>
    <dgm:cxn modelId="{319E7DA7-BF2E-47C2-A51D-6489FE5736EB}" type="presOf" srcId="{88A4EBC1-525A-4AE6-AAFA-32BFCDCD935E}" destId="{46EE8815-4BB8-4C74-B17F-E5EF9DE35A9B}" srcOrd="0" destOrd="0" presId="urn:microsoft.com/office/officeart/2005/8/layout/vProcess5"/>
    <dgm:cxn modelId="{AB3C3DB0-DDD9-42BE-83D8-10F394E58BA0}" type="presOf" srcId="{5156971E-7309-49CA-B662-72451230D1D6}" destId="{58D1057B-A295-4708-BDF7-50E0D2B12EA9}" srcOrd="0" destOrd="0" presId="urn:microsoft.com/office/officeart/2005/8/layout/vProcess5"/>
    <dgm:cxn modelId="{5F8E37E4-AD6B-4F13-A0DC-FB7558A46FF5}" type="presOf" srcId="{4F5E57B3-6D33-4C9C-8FDF-EF01FBF9757F}" destId="{78483EC3-AB22-490B-94C7-25E75DE67830}" srcOrd="1" destOrd="0" presId="urn:microsoft.com/office/officeart/2005/8/layout/vProcess5"/>
    <dgm:cxn modelId="{D7A63FED-5C43-45A6-997B-D9FE03EAB820}" type="presOf" srcId="{0BB19D52-6A7E-491F-BAF4-9C39B6C6FCFE}" destId="{72A14D96-E775-4BBC-94E2-3982E6A2E249}" srcOrd="0" destOrd="0" presId="urn:microsoft.com/office/officeart/2005/8/layout/vProcess5"/>
    <dgm:cxn modelId="{B4D9FAF0-7D37-4A1E-ADA6-BF2BB442E646}" type="presOf" srcId="{88A4EBC1-525A-4AE6-AAFA-32BFCDCD935E}" destId="{2164FEAB-9C52-470F-A584-8FFFFA5853F0}" srcOrd="1" destOrd="0" presId="urn:microsoft.com/office/officeart/2005/8/layout/vProcess5"/>
    <dgm:cxn modelId="{0FE65DFA-62C7-4015-988F-CCDB63D0457C}" srcId="{6FFEAD92-0300-4A05-AC91-FFF053161FD1}" destId="{88A4EBC1-525A-4AE6-AAFA-32BFCDCD935E}" srcOrd="2" destOrd="0" parTransId="{DA3822C0-2704-4295-AC9C-C5D297AA55DD}" sibTransId="{ACA64637-CC9A-41EC-872B-74559F841ADF}"/>
    <dgm:cxn modelId="{2D80960D-95BF-4DBA-B86F-16CA0BA171A8}" type="presParOf" srcId="{F599CDDA-2BCA-4F02-89BD-760202AD7161}" destId="{18D7331A-B18A-4161-A5C6-DEB80896D87F}" srcOrd="0" destOrd="0" presId="urn:microsoft.com/office/officeart/2005/8/layout/vProcess5"/>
    <dgm:cxn modelId="{F342F8C3-72D5-490B-897A-139F6A18424B}" type="presParOf" srcId="{F599CDDA-2BCA-4F02-89BD-760202AD7161}" destId="{6DF9FF6C-BC88-40D9-B6DF-B139A76C0785}" srcOrd="1" destOrd="0" presId="urn:microsoft.com/office/officeart/2005/8/layout/vProcess5"/>
    <dgm:cxn modelId="{1EA70D82-2643-47A5-830F-E1D662CBAC72}" type="presParOf" srcId="{F599CDDA-2BCA-4F02-89BD-760202AD7161}" destId="{E084A683-D85F-4237-AB00-BF0EE417A3D4}" srcOrd="2" destOrd="0" presId="urn:microsoft.com/office/officeart/2005/8/layout/vProcess5"/>
    <dgm:cxn modelId="{AE308442-42F3-46E2-8B9D-593CA668060C}" type="presParOf" srcId="{F599CDDA-2BCA-4F02-89BD-760202AD7161}" destId="{46EE8815-4BB8-4C74-B17F-E5EF9DE35A9B}" srcOrd="3" destOrd="0" presId="urn:microsoft.com/office/officeart/2005/8/layout/vProcess5"/>
    <dgm:cxn modelId="{4AB7879D-57B0-4798-B306-ABCC565CF829}" type="presParOf" srcId="{F599CDDA-2BCA-4F02-89BD-760202AD7161}" destId="{58D1057B-A295-4708-BDF7-50E0D2B12EA9}" srcOrd="4" destOrd="0" presId="urn:microsoft.com/office/officeart/2005/8/layout/vProcess5"/>
    <dgm:cxn modelId="{966D9763-E17A-43D1-88C6-256BB6270202}" type="presParOf" srcId="{F599CDDA-2BCA-4F02-89BD-760202AD7161}" destId="{72A14D96-E775-4BBC-94E2-3982E6A2E249}" srcOrd="5" destOrd="0" presId="urn:microsoft.com/office/officeart/2005/8/layout/vProcess5"/>
    <dgm:cxn modelId="{EF789F79-67B0-402C-859A-8BE90477495E}" type="presParOf" srcId="{F599CDDA-2BCA-4F02-89BD-760202AD7161}" destId="{78483EC3-AB22-490B-94C7-25E75DE67830}" srcOrd="6" destOrd="0" presId="urn:microsoft.com/office/officeart/2005/8/layout/vProcess5"/>
    <dgm:cxn modelId="{22C70F76-AEE4-4BD5-8402-6DB7A83AD31C}" type="presParOf" srcId="{F599CDDA-2BCA-4F02-89BD-760202AD7161}" destId="{B02C8D35-64E4-4F83-AD38-8DE149344F78}" srcOrd="7" destOrd="0" presId="urn:microsoft.com/office/officeart/2005/8/layout/vProcess5"/>
    <dgm:cxn modelId="{C7EB7A51-954D-4D8E-9FCF-8B0E7FD4315C}" type="presParOf" srcId="{F599CDDA-2BCA-4F02-89BD-760202AD7161}" destId="{2164FEAB-9C52-470F-A584-8FFFFA5853F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3B6E8-CE04-4E95-AD99-969B7B0FFFD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A9338D-9739-478F-A68E-DF122CDADE65}">
      <dgm:prSet/>
      <dgm:spPr/>
      <dgm:t>
        <a:bodyPr/>
        <a:lstStyle/>
        <a:p>
          <a:r>
            <a:rPr lang="bg-BG"/>
            <a:t>За да разбере човешкия характер, писателят реалист се интересува от политическия живот, от икономическите тенденции, от обществените нрави;</a:t>
          </a:r>
          <a:endParaRPr lang="en-US"/>
        </a:p>
      </dgm:t>
    </dgm:pt>
    <dgm:pt modelId="{6A0F77D3-03CC-49BD-A5A4-58A4A3823BCE}" type="parTrans" cxnId="{A2D3765E-AC5A-4E23-A09E-5389BA78FFFA}">
      <dgm:prSet/>
      <dgm:spPr/>
      <dgm:t>
        <a:bodyPr/>
        <a:lstStyle/>
        <a:p>
          <a:endParaRPr lang="en-US"/>
        </a:p>
      </dgm:t>
    </dgm:pt>
    <dgm:pt modelId="{5F738155-DABE-45AB-8545-9DFFA30D4778}" type="sibTrans" cxnId="{A2D3765E-AC5A-4E23-A09E-5389BA78FFFA}">
      <dgm:prSet/>
      <dgm:spPr/>
      <dgm:t>
        <a:bodyPr/>
        <a:lstStyle/>
        <a:p>
          <a:endParaRPr lang="en-US"/>
        </a:p>
      </dgm:t>
    </dgm:pt>
    <dgm:pt modelId="{74CFBBD1-0836-42BD-AAF0-6A40C0E09FDB}">
      <dgm:prSet/>
      <dgm:spPr/>
      <dgm:t>
        <a:bodyPr/>
        <a:lstStyle/>
        <a:p>
          <a:r>
            <a:rPr lang="bg-BG"/>
            <a:t>Търси пълната съвкупност от фактори и влияния, които определят човешката личност;</a:t>
          </a:r>
          <a:endParaRPr lang="en-US"/>
        </a:p>
      </dgm:t>
    </dgm:pt>
    <dgm:pt modelId="{D59ACBF8-4271-451F-8ED9-9E432B6060C2}" type="parTrans" cxnId="{5A833122-24CF-44CF-936F-2A4F044B4EA7}">
      <dgm:prSet/>
      <dgm:spPr/>
      <dgm:t>
        <a:bodyPr/>
        <a:lstStyle/>
        <a:p>
          <a:endParaRPr lang="en-US"/>
        </a:p>
      </dgm:t>
    </dgm:pt>
    <dgm:pt modelId="{61C804B0-23CD-4DF5-839C-EB8CF6B0FB1F}" type="sibTrans" cxnId="{5A833122-24CF-44CF-936F-2A4F044B4EA7}">
      <dgm:prSet/>
      <dgm:spPr/>
      <dgm:t>
        <a:bodyPr/>
        <a:lstStyle/>
        <a:p>
          <a:endParaRPr lang="en-US"/>
        </a:p>
      </dgm:t>
    </dgm:pt>
    <dgm:pt modelId="{FBFB233D-400E-4751-8300-20642EF842E5}">
      <dgm:prSet/>
      <dgm:spPr/>
      <dgm:t>
        <a:bodyPr/>
        <a:lstStyle/>
        <a:p>
          <a:r>
            <a:rPr lang="bg-BG"/>
            <a:t>Водещ жанр става романът с голям брой персонажи, представящи различни социални слоеве;</a:t>
          </a:r>
          <a:endParaRPr lang="en-US"/>
        </a:p>
      </dgm:t>
    </dgm:pt>
    <dgm:pt modelId="{1E008F5C-BCF2-48F0-9A49-212E61483675}" type="parTrans" cxnId="{00BD2286-1B78-48FF-BC26-C7CD51941E58}">
      <dgm:prSet/>
      <dgm:spPr/>
      <dgm:t>
        <a:bodyPr/>
        <a:lstStyle/>
        <a:p>
          <a:endParaRPr lang="en-US"/>
        </a:p>
      </dgm:t>
    </dgm:pt>
    <dgm:pt modelId="{3E0D146E-3C50-4CCA-B847-210AA6CB587F}" type="sibTrans" cxnId="{00BD2286-1B78-48FF-BC26-C7CD51941E58}">
      <dgm:prSet/>
      <dgm:spPr/>
      <dgm:t>
        <a:bodyPr/>
        <a:lstStyle/>
        <a:p>
          <a:endParaRPr lang="en-US"/>
        </a:p>
      </dgm:t>
    </dgm:pt>
    <dgm:pt modelId="{362AA6AD-4962-4280-B815-181C35B1012D}">
      <dgm:prSet/>
      <dgm:spPr/>
      <dgm:t>
        <a:bodyPr/>
        <a:lstStyle/>
        <a:p>
          <a:r>
            <a:rPr lang="bg-BG"/>
            <a:t>Отказ от идеализация на живота – често пародират натруфената образност на романтизма;</a:t>
          </a:r>
          <a:endParaRPr lang="en-US"/>
        </a:p>
      </dgm:t>
    </dgm:pt>
    <dgm:pt modelId="{1DCEC237-22A2-4DCE-9F05-51EE3DD6B88B}" type="parTrans" cxnId="{31D8D061-1C94-4644-8FE7-4D1ACBE990F0}">
      <dgm:prSet/>
      <dgm:spPr/>
      <dgm:t>
        <a:bodyPr/>
        <a:lstStyle/>
        <a:p>
          <a:endParaRPr lang="en-US"/>
        </a:p>
      </dgm:t>
    </dgm:pt>
    <dgm:pt modelId="{E5747E5A-9837-41E3-84FF-C05EEE2B6590}" type="sibTrans" cxnId="{31D8D061-1C94-4644-8FE7-4D1ACBE990F0}">
      <dgm:prSet/>
      <dgm:spPr/>
      <dgm:t>
        <a:bodyPr/>
        <a:lstStyle/>
        <a:p>
          <a:endParaRPr lang="en-US"/>
        </a:p>
      </dgm:t>
    </dgm:pt>
    <dgm:pt modelId="{243F503C-D849-44A4-9720-9AFEBD791E77}">
      <dgm:prSet/>
      <dgm:spPr/>
      <dgm:t>
        <a:bodyPr/>
        <a:lstStyle/>
        <a:p>
          <a:r>
            <a:rPr lang="bg-BG"/>
            <a:t>Авторът трябва да използва наблюдателността си, а не въображението;</a:t>
          </a:r>
          <a:endParaRPr lang="en-US"/>
        </a:p>
      </dgm:t>
    </dgm:pt>
    <dgm:pt modelId="{F1D11394-0C29-4971-8811-865D7EF2AC77}" type="parTrans" cxnId="{9E0911F1-1C8B-41EF-90BB-BE14C7F78E70}">
      <dgm:prSet/>
      <dgm:spPr/>
      <dgm:t>
        <a:bodyPr/>
        <a:lstStyle/>
        <a:p>
          <a:endParaRPr lang="en-US"/>
        </a:p>
      </dgm:t>
    </dgm:pt>
    <dgm:pt modelId="{AC551706-4CEE-4FAF-B7A8-E82D7641813E}" type="sibTrans" cxnId="{9E0911F1-1C8B-41EF-90BB-BE14C7F78E70}">
      <dgm:prSet/>
      <dgm:spPr/>
      <dgm:t>
        <a:bodyPr/>
        <a:lstStyle/>
        <a:p>
          <a:endParaRPr lang="en-US"/>
        </a:p>
      </dgm:t>
    </dgm:pt>
    <dgm:pt modelId="{798BB79B-1524-4F6B-8C30-CD650DDF4E70}">
      <dgm:prSet/>
      <dgm:spPr/>
      <dgm:t>
        <a:bodyPr/>
        <a:lstStyle/>
        <a:p>
          <a:r>
            <a:rPr lang="bg-BG"/>
            <a:t>Сюжетите се заимстват от всекидневния живот – героите са от социалните низини</a:t>
          </a:r>
          <a:endParaRPr lang="en-US"/>
        </a:p>
      </dgm:t>
    </dgm:pt>
    <dgm:pt modelId="{8CE6C517-24DA-480C-9D46-3A903DD20EED}" type="parTrans" cxnId="{15D27C70-1F38-4CD3-B48B-937B1374944C}">
      <dgm:prSet/>
      <dgm:spPr/>
      <dgm:t>
        <a:bodyPr/>
        <a:lstStyle/>
        <a:p>
          <a:endParaRPr lang="en-US"/>
        </a:p>
      </dgm:t>
    </dgm:pt>
    <dgm:pt modelId="{7CC8E240-50A6-4A89-9CBF-D36D6B3D3237}" type="sibTrans" cxnId="{15D27C70-1F38-4CD3-B48B-937B1374944C}">
      <dgm:prSet/>
      <dgm:spPr/>
      <dgm:t>
        <a:bodyPr/>
        <a:lstStyle/>
        <a:p>
          <a:endParaRPr lang="en-US"/>
        </a:p>
      </dgm:t>
    </dgm:pt>
    <dgm:pt modelId="{352E2910-2112-4780-A7BE-D3B849FBB901}" type="pres">
      <dgm:prSet presAssocID="{D633B6E8-CE04-4E95-AD99-969B7B0FFFDC}" presName="diagram" presStyleCnt="0">
        <dgm:presLayoutVars>
          <dgm:dir/>
          <dgm:resizeHandles val="exact"/>
        </dgm:presLayoutVars>
      </dgm:prSet>
      <dgm:spPr/>
    </dgm:pt>
    <dgm:pt modelId="{378BA88B-8B79-4CF1-8A55-E946C253B293}" type="pres">
      <dgm:prSet presAssocID="{F3A9338D-9739-478F-A68E-DF122CDADE65}" presName="node" presStyleLbl="node1" presStyleIdx="0" presStyleCnt="6">
        <dgm:presLayoutVars>
          <dgm:bulletEnabled val="1"/>
        </dgm:presLayoutVars>
      </dgm:prSet>
      <dgm:spPr/>
    </dgm:pt>
    <dgm:pt modelId="{92675939-02C4-4F11-82E5-1BEF374F2083}" type="pres">
      <dgm:prSet presAssocID="{5F738155-DABE-45AB-8545-9DFFA30D4778}" presName="sibTrans" presStyleCnt="0"/>
      <dgm:spPr/>
    </dgm:pt>
    <dgm:pt modelId="{4BE06CE7-B41A-434C-B51C-8942DADD76E1}" type="pres">
      <dgm:prSet presAssocID="{74CFBBD1-0836-42BD-AAF0-6A40C0E09FDB}" presName="node" presStyleLbl="node1" presStyleIdx="1" presStyleCnt="6">
        <dgm:presLayoutVars>
          <dgm:bulletEnabled val="1"/>
        </dgm:presLayoutVars>
      </dgm:prSet>
      <dgm:spPr/>
    </dgm:pt>
    <dgm:pt modelId="{C9F50549-A8BD-425A-BEA7-7C3CF132DCCC}" type="pres">
      <dgm:prSet presAssocID="{61C804B0-23CD-4DF5-839C-EB8CF6B0FB1F}" presName="sibTrans" presStyleCnt="0"/>
      <dgm:spPr/>
    </dgm:pt>
    <dgm:pt modelId="{19861AE0-E56B-447B-8A8D-61D582787999}" type="pres">
      <dgm:prSet presAssocID="{FBFB233D-400E-4751-8300-20642EF842E5}" presName="node" presStyleLbl="node1" presStyleIdx="2" presStyleCnt="6">
        <dgm:presLayoutVars>
          <dgm:bulletEnabled val="1"/>
        </dgm:presLayoutVars>
      </dgm:prSet>
      <dgm:spPr/>
    </dgm:pt>
    <dgm:pt modelId="{4A2D7A46-1F0F-4B66-9B84-47F4C9DFEC70}" type="pres">
      <dgm:prSet presAssocID="{3E0D146E-3C50-4CCA-B847-210AA6CB587F}" presName="sibTrans" presStyleCnt="0"/>
      <dgm:spPr/>
    </dgm:pt>
    <dgm:pt modelId="{5AB6D8DB-E3BB-48A0-BAEA-B45E4B0132A2}" type="pres">
      <dgm:prSet presAssocID="{362AA6AD-4962-4280-B815-181C35B1012D}" presName="node" presStyleLbl="node1" presStyleIdx="3" presStyleCnt="6">
        <dgm:presLayoutVars>
          <dgm:bulletEnabled val="1"/>
        </dgm:presLayoutVars>
      </dgm:prSet>
      <dgm:spPr/>
    </dgm:pt>
    <dgm:pt modelId="{3C20DD92-A983-4B81-8649-7EC134B67087}" type="pres">
      <dgm:prSet presAssocID="{E5747E5A-9837-41E3-84FF-C05EEE2B6590}" presName="sibTrans" presStyleCnt="0"/>
      <dgm:spPr/>
    </dgm:pt>
    <dgm:pt modelId="{1E30714D-F5A1-4DE4-8A3B-5AC886086DED}" type="pres">
      <dgm:prSet presAssocID="{243F503C-D849-44A4-9720-9AFEBD791E77}" presName="node" presStyleLbl="node1" presStyleIdx="4" presStyleCnt="6">
        <dgm:presLayoutVars>
          <dgm:bulletEnabled val="1"/>
        </dgm:presLayoutVars>
      </dgm:prSet>
      <dgm:spPr/>
    </dgm:pt>
    <dgm:pt modelId="{6A9066C0-D09F-449A-B62C-60372C59079C}" type="pres">
      <dgm:prSet presAssocID="{AC551706-4CEE-4FAF-B7A8-E82D7641813E}" presName="sibTrans" presStyleCnt="0"/>
      <dgm:spPr/>
    </dgm:pt>
    <dgm:pt modelId="{89B42E1A-40F0-4F2B-9612-13B68F4C1529}" type="pres">
      <dgm:prSet presAssocID="{798BB79B-1524-4F6B-8C30-CD650DDF4E70}" presName="node" presStyleLbl="node1" presStyleIdx="5" presStyleCnt="6">
        <dgm:presLayoutVars>
          <dgm:bulletEnabled val="1"/>
        </dgm:presLayoutVars>
      </dgm:prSet>
      <dgm:spPr/>
    </dgm:pt>
  </dgm:ptLst>
  <dgm:cxnLst>
    <dgm:cxn modelId="{EFA78C0A-9875-4146-B113-07B655678C8A}" type="presOf" srcId="{243F503C-D849-44A4-9720-9AFEBD791E77}" destId="{1E30714D-F5A1-4DE4-8A3B-5AC886086DED}" srcOrd="0" destOrd="0" presId="urn:microsoft.com/office/officeart/2005/8/layout/default"/>
    <dgm:cxn modelId="{5A833122-24CF-44CF-936F-2A4F044B4EA7}" srcId="{D633B6E8-CE04-4E95-AD99-969B7B0FFFDC}" destId="{74CFBBD1-0836-42BD-AAF0-6A40C0E09FDB}" srcOrd="1" destOrd="0" parTransId="{D59ACBF8-4271-451F-8ED9-9E432B6060C2}" sibTransId="{61C804B0-23CD-4DF5-839C-EB8CF6B0FB1F}"/>
    <dgm:cxn modelId="{A2D3765E-AC5A-4E23-A09E-5389BA78FFFA}" srcId="{D633B6E8-CE04-4E95-AD99-969B7B0FFFDC}" destId="{F3A9338D-9739-478F-A68E-DF122CDADE65}" srcOrd="0" destOrd="0" parTransId="{6A0F77D3-03CC-49BD-A5A4-58A4A3823BCE}" sibTransId="{5F738155-DABE-45AB-8545-9DFFA30D4778}"/>
    <dgm:cxn modelId="{31D8D061-1C94-4644-8FE7-4D1ACBE990F0}" srcId="{D633B6E8-CE04-4E95-AD99-969B7B0FFFDC}" destId="{362AA6AD-4962-4280-B815-181C35B1012D}" srcOrd="3" destOrd="0" parTransId="{1DCEC237-22A2-4DCE-9F05-51EE3DD6B88B}" sibTransId="{E5747E5A-9837-41E3-84FF-C05EEE2B6590}"/>
    <dgm:cxn modelId="{BD4ED46D-D2CE-4FD0-B8C5-6D060643288F}" type="presOf" srcId="{FBFB233D-400E-4751-8300-20642EF842E5}" destId="{19861AE0-E56B-447B-8A8D-61D582787999}" srcOrd="0" destOrd="0" presId="urn:microsoft.com/office/officeart/2005/8/layout/default"/>
    <dgm:cxn modelId="{15D27C70-1F38-4CD3-B48B-937B1374944C}" srcId="{D633B6E8-CE04-4E95-AD99-969B7B0FFFDC}" destId="{798BB79B-1524-4F6B-8C30-CD650DDF4E70}" srcOrd="5" destOrd="0" parTransId="{8CE6C517-24DA-480C-9D46-3A903DD20EED}" sibTransId="{7CC8E240-50A6-4A89-9CBF-D36D6B3D3237}"/>
    <dgm:cxn modelId="{A089E550-8A81-4257-B635-F304A3223A33}" type="presOf" srcId="{F3A9338D-9739-478F-A68E-DF122CDADE65}" destId="{378BA88B-8B79-4CF1-8A55-E946C253B293}" srcOrd="0" destOrd="0" presId="urn:microsoft.com/office/officeart/2005/8/layout/default"/>
    <dgm:cxn modelId="{00BD2286-1B78-48FF-BC26-C7CD51941E58}" srcId="{D633B6E8-CE04-4E95-AD99-969B7B0FFFDC}" destId="{FBFB233D-400E-4751-8300-20642EF842E5}" srcOrd="2" destOrd="0" parTransId="{1E008F5C-BCF2-48F0-9A49-212E61483675}" sibTransId="{3E0D146E-3C50-4CCA-B847-210AA6CB587F}"/>
    <dgm:cxn modelId="{C49A35B6-2339-47E8-B4AC-F830DB905490}" type="presOf" srcId="{74CFBBD1-0836-42BD-AAF0-6A40C0E09FDB}" destId="{4BE06CE7-B41A-434C-B51C-8942DADD76E1}" srcOrd="0" destOrd="0" presId="urn:microsoft.com/office/officeart/2005/8/layout/default"/>
    <dgm:cxn modelId="{E315C3C2-80CC-4AD7-BDAF-353804314041}" type="presOf" srcId="{362AA6AD-4962-4280-B815-181C35B1012D}" destId="{5AB6D8DB-E3BB-48A0-BAEA-B45E4B0132A2}" srcOrd="0" destOrd="0" presId="urn:microsoft.com/office/officeart/2005/8/layout/default"/>
    <dgm:cxn modelId="{2A4B01D3-A41B-4A92-93E4-79F54540AE8C}" type="presOf" srcId="{D633B6E8-CE04-4E95-AD99-969B7B0FFFDC}" destId="{352E2910-2112-4780-A7BE-D3B849FBB901}" srcOrd="0" destOrd="0" presId="urn:microsoft.com/office/officeart/2005/8/layout/default"/>
    <dgm:cxn modelId="{8331B3DB-E1A4-4D84-9A3B-484EE827666B}" type="presOf" srcId="{798BB79B-1524-4F6B-8C30-CD650DDF4E70}" destId="{89B42E1A-40F0-4F2B-9612-13B68F4C1529}" srcOrd="0" destOrd="0" presId="urn:microsoft.com/office/officeart/2005/8/layout/default"/>
    <dgm:cxn modelId="{9E0911F1-1C8B-41EF-90BB-BE14C7F78E70}" srcId="{D633B6E8-CE04-4E95-AD99-969B7B0FFFDC}" destId="{243F503C-D849-44A4-9720-9AFEBD791E77}" srcOrd="4" destOrd="0" parTransId="{F1D11394-0C29-4971-8811-865D7EF2AC77}" sibTransId="{AC551706-4CEE-4FAF-B7A8-E82D7641813E}"/>
    <dgm:cxn modelId="{13E0FFB3-5452-4327-A309-F79C01B44710}" type="presParOf" srcId="{352E2910-2112-4780-A7BE-D3B849FBB901}" destId="{378BA88B-8B79-4CF1-8A55-E946C253B293}" srcOrd="0" destOrd="0" presId="urn:microsoft.com/office/officeart/2005/8/layout/default"/>
    <dgm:cxn modelId="{78784DB0-1048-41E4-84EE-A3D87FF606BF}" type="presParOf" srcId="{352E2910-2112-4780-A7BE-D3B849FBB901}" destId="{92675939-02C4-4F11-82E5-1BEF374F2083}" srcOrd="1" destOrd="0" presId="urn:microsoft.com/office/officeart/2005/8/layout/default"/>
    <dgm:cxn modelId="{CB2ACDA7-2114-4C0B-9225-606F2D31BAEB}" type="presParOf" srcId="{352E2910-2112-4780-A7BE-D3B849FBB901}" destId="{4BE06CE7-B41A-434C-B51C-8942DADD76E1}" srcOrd="2" destOrd="0" presId="urn:microsoft.com/office/officeart/2005/8/layout/default"/>
    <dgm:cxn modelId="{63C8F151-70EE-4D48-83A8-2AB311A1DFE9}" type="presParOf" srcId="{352E2910-2112-4780-A7BE-D3B849FBB901}" destId="{C9F50549-A8BD-425A-BEA7-7C3CF132DCCC}" srcOrd="3" destOrd="0" presId="urn:microsoft.com/office/officeart/2005/8/layout/default"/>
    <dgm:cxn modelId="{58BB5921-F112-4E81-9116-C60E548B9744}" type="presParOf" srcId="{352E2910-2112-4780-A7BE-D3B849FBB901}" destId="{19861AE0-E56B-447B-8A8D-61D582787999}" srcOrd="4" destOrd="0" presId="urn:microsoft.com/office/officeart/2005/8/layout/default"/>
    <dgm:cxn modelId="{B4865FD6-DE7E-4C84-AE60-F6F417EEF09F}" type="presParOf" srcId="{352E2910-2112-4780-A7BE-D3B849FBB901}" destId="{4A2D7A46-1F0F-4B66-9B84-47F4C9DFEC70}" srcOrd="5" destOrd="0" presId="urn:microsoft.com/office/officeart/2005/8/layout/default"/>
    <dgm:cxn modelId="{6ABDAC0C-C945-4DBB-BAC0-10474D08E8FB}" type="presParOf" srcId="{352E2910-2112-4780-A7BE-D3B849FBB901}" destId="{5AB6D8DB-E3BB-48A0-BAEA-B45E4B0132A2}" srcOrd="6" destOrd="0" presId="urn:microsoft.com/office/officeart/2005/8/layout/default"/>
    <dgm:cxn modelId="{B3C8D974-DD59-44CF-92AD-45AEC86CBBA5}" type="presParOf" srcId="{352E2910-2112-4780-A7BE-D3B849FBB901}" destId="{3C20DD92-A983-4B81-8649-7EC134B67087}" srcOrd="7" destOrd="0" presId="urn:microsoft.com/office/officeart/2005/8/layout/default"/>
    <dgm:cxn modelId="{5B39409C-9449-483D-B732-EA4810BEE429}" type="presParOf" srcId="{352E2910-2112-4780-A7BE-D3B849FBB901}" destId="{1E30714D-F5A1-4DE4-8A3B-5AC886086DED}" srcOrd="8" destOrd="0" presId="urn:microsoft.com/office/officeart/2005/8/layout/default"/>
    <dgm:cxn modelId="{C9194885-B2C3-4A6F-BDF5-C0D40B92B50A}" type="presParOf" srcId="{352E2910-2112-4780-A7BE-D3B849FBB901}" destId="{6A9066C0-D09F-449A-B62C-60372C59079C}" srcOrd="9" destOrd="0" presId="urn:microsoft.com/office/officeart/2005/8/layout/default"/>
    <dgm:cxn modelId="{3423EF52-4523-45AD-A3B5-8AEF3B48CAE4}" type="presParOf" srcId="{352E2910-2112-4780-A7BE-D3B849FBB901}" destId="{89B42E1A-40F0-4F2B-9612-13B68F4C15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F66B6-856C-475D-A182-AEE6011D7AF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BA617A-D256-45C0-B5E1-8798CBCC48E1}">
      <dgm:prSet/>
      <dgm:spPr/>
      <dgm:t>
        <a:bodyPr/>
        <a:lstStyle/>
        <a:p>
          <a:r>
            <a:rPr lang="bg-BG"/>
            <a:t>Типизация – основен похват, представят се социални типове, носят обобщени характеристики, Балзак ги приравнява на отделни зоологически видове.</a:t>
          </a:r>
          <a:endParaRPr lang="en-US"/>
        </a:p>
      </dgm:t>
    </dgm:pt>
    <dgm:pt modelId="{2A7268D6-CAAA-4F93-8D5A-5DF841559F4F}" type="parTrans" cxnId="{111E2168-D202-4F8D-8A9D-2BE65B89114F}">
      <dgm:prSet/>
      <dgm:spPr/>
      <dgm:t>
        <a:bodyPr/>
        <a:lstStyle/>
        <a:p>
          <a:endParaRPr lang="en-US"/>
        </a:p>
      </dgm:t>
    </dgm:pt>
    <dgm:pt modelId="{329AB807-C79E-4CBE-A9C4-CBD75C38BBE6}" type="sibTrans" cxnId="{111E2168-D202-4F8D-8A9D-2BE65B89114F}">
      <dgm:prSet/>
      <dgm:spPr/>
      <dgm:t>
        <a:bodyPr/>
        <a:lstStyle/>
        <a:p>
          <a:endParaRPr lang="en-US"/>
        </a:p>
      </dgm:t>
    </dgm:pt>
    <dgm:pt modelId="{F01F8679-5465-4700-9FC2-991063003976}">
      <dgm:prSet/>
      <dgm:spPr/>
      <dgm:t>
        <a:bodyPr/>
        <a:lstStyle/>
        <a:p>
          <a:r>
            <a:rPr lang="bg-BG"/>
            <a:t>Детайлност и предметност – много описания, с детайли и битови подробности, особена роля заемат описанията на предметите, които заобикалят героите.</a:t>
          </a:r>
          <a:endParaRPr lang="en-US"/>
        </a:p>
      </dgm:t>
    </dgm:pt>
    <dgm:pt modelId="{AD440BBE-F3A6-4705-BDC1-9C931C16699B}" type="parTrans" cxnId="{D14AC4AA-A8AD-4043-A87A-A25114B42F24}">
      <dgm:prSet/>
      <dgm:spPr/>
      <dgm:t>
        <a:bodyPr/>
        <a:lstStyle/>
        <a:p>
          <a:endParaRPr lang="en-US"/>
        </a:p>
      </dgm:t>
    </dgm:pt>
    <dgm:pt modelId="{8A684C9A-89A9-4DEC-B591-5D837D01B17B}" type="sibTrans" cxnId="{D14AC4AA-A8AD-4043-A87A-A25114B42F24}">
      <dgm:prSet/>
      <dgm:spPr/>
      <dgm:t>
        <a:bodyPr/>
        <a:lstStyle/>
        <a:p>
          <a:endParaRPr lang="en-US"/>
        </a:p>
      </dgm:t>
    </dgm:pt>
    <dgm:pt modelId="{5B3CC3A5-D896-40DC-A90B-2900E16513C1}">
      <dgm:prSet/>
      <dgm:spPr/>
      <dgm:t>
        <a:bodyPr/>
        <a:lstStyle/>
        <a:p>
          <a:r>
            <a:rPr lang="bg-BG" dirty="0"/>
            <a:t>Психологизъм – изисква се психологическа достоверност, проследява се как героят се адаптира към средата или се сблъсква с нея.</a:t>
          </a:r>
          <a:endParaRPr lang="en-US" dirty="0"/>
        </a:p>
      </dgm:t>
    </dgm:pt>
    <dgm:pt modelId="{2252C306-D590-4720-9125-7BDE58929513}" type="parTrans" cxnId="{8C0F37FA-6E4E-4088-A955-3A747E7B76F7}">
      <dgm:prSet/>
      <dgm:spPr/>
      <dgm:t>
        <a:bodyPr/>
        <a:lstStyle/>
        <a:p>
          <a:endParaRPr lang="en-US"/>
        </a:p>
      </dgm:t>
    </dgm:pt>
    <dgm:pt modelId="{0E5467EF-966D-40E1-86A2-27001E7CB0B1}" type="sibTrans" cxnId="{8C0F37FA-6E4E-4088-A955-3A747E7B76F7}">
      <dgm:prSet/>
      <dgm:spPr/>
      <dgm:t>
        <a:bodyPr/>
        <a:lstStyle/>
        <a:p>
          <a:endParaRPr lang="en-US"/>
        </a:p>
      </dgm:t>
    </dgm:pt>
    <dgm:pt modelId="{EC3213F3-BBE0-4573-9C1A-7DB4E8BBF463}">
      <dgm:prSet/>
      <dgm:spPr/>
      <dgm:t>
        <a:bodyPr/>
        <a:lstStyle/>
        <a:p>
          <a:r>
            <a:rPr lang="bg-BG"/>
            <a:t>Отстраняване на разказвача – максимално обективно представяне на действителността, повествователят „се скрива“ и дава превес на героите, Флобер е първият, който се отказва от коментари и оценки.</a:t>
          </a:r>
          <a:endParaRPr lang="en-US"/>
        </a:p>
      </dgm:t>
    </dgm:pt>
    <dgm:pt modelId="{45A64C60-35A4-478A-AAFF-27B4B473FDA7}" type="parTrans" cxnId="{A2492585-2EEB-4571-8029-152338A9AB9C}">
      <dgm:prSet/>
      <dgm:spPr/>
      <dgm:t>
        <a:bodyPr/>
        <a:lstStyle/>
        <a:p>
          <a:endParaRPr lang="en-US"/>
        </a:p>
      </dgm:t>
    </dgm:pt>
    <dgm:pt modelId="{3669ED9F-AADC-424F-92A1-AC0B05A6F8E3}" type="sibTrans" cxnId="{A2492585-2EEB-4571-8029-152338A9AB9C}">
      <dgm:prSet/>
      <dgm:spPr/>
      <dgm:t>
        <a:bodyPr/>
        <a:lstStyle/>
        <a:p>
          <a:endParaRPr lang="en-US"/>
        </a:p>
      </dgm:t>
    </dgm:pt>
    <dgm:pt modelId="{50006EC4-6525-467C-87CD-4061662545E9}" type="pres">
      <dgm:prSet presAssocID="{136F66B6-856C-475D-A182-AEE6011D7AF1}" presName="outerComposite" presStyleCnt="0">
        <dgm:presLayoutVars>
          <dgm:chMax val="5"/>
          <dgm:dir/>
          <dgm:resizeHandles val="exact"/>
        </dgm:presLayoutVars>
      </dgm:prSet>
      <dgm:spPr/>
    </dgm:pt>
    <dgm:pt modelId="{CD0943F0-D331-43EB-A24C-93A6AAB12731}" type="pres">
      <dgm:prSet presAssocID="{136F66B6-856C-475D-A182-AEE6011D7AF1}" presName="dummyMaxCanvas" presStyleCnt="0">
        <dgm:presLayoutVars/>
      </dgm:prSet>
      <dgm:spPr/>
    </dgm:pt>
    <dgm:pt modelId="{4820DD46-FAFA-45B4-BFA6-0F364E42E8EE}" type="pres">
      <dgm:prSet presAssocID="{136F66B6-856C-475D-A182-AEE6011D7AF1}" presName="FourNodes_1" presStyleLbl="node1" presStyleIdx="0" presStyleCnt="4">
        <dgm:presLayoutVars>
          <dgm:bulletEnabled val="1"/>
        </dgm:presLayoutVars>
      </dgm:prSet>
      <dgm:spPr/>
    </dgm:pt>
    <dgm:pt modelId="{5505BA41-84BF-41AB-BA61-8422938CBD56}" type="pres">
      <dgm:prSet presAssocID="{136F66B6-856C-475D-A182-AEE6011D7AF1}" presName="FourNodes_2" presStyleLbl="node1" presStyleIdx="1" presStyleCnt="4">
        <dgm:presLayoutVars>
          <dgm:bulletEnabled val="1"/>
        </dgm:presLayoutVars>
      </dgm:prSet>
      <dgm:spPr/>
    </dgm:pt>
    <dgm:pt modelId="{B6D17AB3-336E-4EC2-9F30-EDE0855CDA47}" type="pres">
      <dgm:prSet presAssocID="{136F66B6-856C-475D-A182-AEE6011D7AF1}" presName="FourNodes_3" presStyleLbl="node1" presStyleIdx="2" presStyleCnt="4">
        <dgm:presLayoutVars>
          <dgm:bulletEnabled val="1"/>
        </dgm:presLayoutVars>
      </dgm:prSet>
      <dgm:spPr/>
    </dgm:pt>
    <dgm:pt modelId="{C674467C-EE0C-414C-963B-11B0DDAAFB75}" type="pres">
      <dgm:prSet presAssocID="{136F66B6-856C-475D-A182-AEE6011D7AF1}" presName="FourNodes_4" presStyleLbl="node1" presStyleIdx="3" presStyleCnt="4">
        <dgm:presLayoutVars>
          <dgm:bulletEnabled val="1"/>
        </dgm:presLayoutVars>
      </dgm:prSet>
      <dgm:spPr/>
    </dgm:pt>
    <dgm:pt modelId="{7F5588EF-631D-4543-8619-6CD992536F4E}" type="pres">
      <dgm:prSet presAssocID="{136F66B6-856C-475D-A182-AEE6011D7AF1}" presName="FourConn_1-2" presStyleLbl="fgAccFollowNode1" presStyleIdx="0" presStyleCnt="3">
        <dgm:presLayoutVars>
          <dgm:bulletEnabled val="1"/>
        </dgm:presLayoutVars>
      </dgm:prSet>
      <dgm:spPr/>
    </dgm:pt>
    <dgm:pt modelId="{ADD2FC13-8D73-4CFA-BAF5-62786E185F22}" type="pres">
      <dgm:prSet presAssocID="{136F66B6-856C-475D-A182-AEE6011D7AF1}" presName="FourConn_2-3" presStyleLbl="fgAccFollowNode1" presStyleIdx="1" presStyleCnt="3">
        <dgm:presLayoutVars>
          <dgm:bulletEnabled val="1"/>
        </dgm:presLayoutVars>
      </dgm:prSet>
      <dgm:spPr/>
    </dgm:pt>
    <dgm:pt modelId="{BB9D1DBD-5884-40EE-8DB4-A281A1097466}" type="pres">
      <dgm:prSet presAssocID="{136F66B6-856C-475D-A182-AEE6011D7AF1}" presName="FourConn_3-4" presStyleLbl="fgAccFollowNode1" presStyleIdx="2" presStyleCnt="3">
        <dgm:presLayoutVars>
          <dgm:bulletEnabled val="1"/>
        </dgm:presLayoutVars>
      </dgm:prSet>
      <dgm:spPr/>
    </dgm:pt>
    <dgm:pt modelId="{51D71E46-98B4-4146-960E-879A1579C67E}" type="pres">
      <dgm:prSet presAssocID="{136F66B6-856C-475D-A182-AEE6011D7AF1}" presName="FourNodes_1_text" presStyleLbl="node1" presStyleIdx="3" presStyleCnt="4">
        <dgm:presLayoutVars>
          <dgm:bulletEnabled val="1"/>
        </dgm:presLayoutVars>
      </dgm:prSet>
      <dgm:spPr/>
    </dgm:pt>
    <dgm:pt modelId="{CDE23244-7DD7-4376-8D0E-999E9C5E6B5F}" type="pres">
      <dgm:prSet presAssocID="{136F66B6-856C-475D-A182-AEE6011D7AF1}" presName="FourNodes_2_text" presStyleLbl="node1" presStyleIdx="3" presStyleCnt="4">
        <dgm:presLayoutVars>
          <dgm:bulletEnabled val="1"/>
        </dgm:presLayoutVars>
      </dgm:prSet>
      <dgm:spPr/>
    </dgm:pt>
    <dgm:pt modelId="{C375C355-071E-41D4-BCFC-9EC2B50D16E0}" type="pres">
      <dgm:prSet presAssocID="{136F66B6-856C-475D-A182-AEE6011D7AF1}" presName="FourNodes_3_text" presStyleLbl="node1" presStyleIdx="3" presStyleCnt="4">
        <dgm:presLayoutVars>
          <dgm:bulletEnabled val="1"/>
        </dgm:presLayoutVars>
      </dgm:prSet>
      <dgm:spPr/>
    </dgm:pt>
    <dgm:pt modelId="{6CCE7558-AFAC-43EA-85E4-711AD53FFDC5}" type="pres">
      <dgm:prSet presAssocID="{136F66B6-856C-475D-A182-AEE6011D7AF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B73A03-0BD7-4EF1-98EA-873A78963138}" type="presOf" srcId="{CCBA617A-D256-45C0-B5E1-8798CBCC48E1}" destId="{51D71E46-98B4-4146-960E-879A1579C67E}" srcOrd="1" destOrd="0" presId="urn:microsoft.com/office/officeart/2005/8/layout/vProcess5"/>
    <dgm:cxn modelId="{49DBE61F-50AF-4A23-A380-3A393C84A465}" type="presOf" srcId="{0E5467EF-966D-40E1-86A2-27001E7CB0B1}" destId="{BB9D1DBD-5884-40EE-8DB4-A281A1097466}" srcOrd="0" destOrd="0" presId="urn:microsoft.com/office/officeart/2005/8/layout/vProcess5"/>
    <dgm:cxn modelId="{5444A326-084A-45F4-9431-1A4D75405483}" type="presOf" srcId="{5B3CC3A5-D896-40DC-A90B-2900E16513C1}" destId="{C375C355-071E-41D4-BCFC-9EC2B50D16E0}" srcOrd="1" destOrd="0" presId="urn:microsoft.com/office/officeart/2005/8/layout/vProcess5"/>
    <dgm:cxn modelId="{5C2BED40-E822-424A-8434-B390CC97D96D}" type="presOf" srcId="{F01F8679-5465-4700-9FC2-991063003976}" destId="{CDE23244-7DD7-4376-8D0E-999E9C5E6B5F}" srcOrd="1" destOrd="0" presId="urn:microsoft.com/office/officeart/2005/8/layout/vProcess5"/>
    <dgm:cxn modelId="{47C8245F-4A00-4A11-A627-5A41D5A27128}" type="presOf" srcId="{F01F8679-5465-4700-9FC2-991063003976}" destId="{5505BA41-84BF-41AB-BA61-8422938CBD56}" srcOrd="0" destOrd="0" presId="urn:microsoft.com/office/officeart/2005/8/layout/vProcess5"/>
    <dgm:cxn modelId="{111E2168-D202-4F8D-8A9D-2BE65B89114F}" srcId="{136F66B6-856C-475D-A182-AEE6011D7AF1}" destId="{CCBA617A-D256-45C0-B5E1-8798CBCC48E1}" srcOrd="0" destOrd="0" parTransId="{2A7268D6-CAAA-4F93-8D5A-5DF841559F4F}" sibTransId="{329AB807-C79E-4CBE-A9C4-CBD75C38BBE6}"/>
    <dgm:cxn modelId="{9E2A2E4E-1D20-4F26-9D96-14CC9A8F605D}" type="presOf" srcId="{329AB807-C79E-4CBE-A9C4-CBD75C38BBE6}" destId="{7F5588EF-631D-4543-8619-6CD992536F4E}" srcOrd="0" destOrd="0" presId="urn:microsoft.com/office/officeart/2005/8/layout/vProcess5"/>
    <dgm:cxn modelId="{F769865A-F0FC-4287-BE7F-C6CF31CCD499}" type="presOf" srcId="{EC3213F3-BBE0-4573-9C1A-7DB4E8BBF463}" destId="{6CCE7558-AFAC-43EA-85E4-711AD53FFDC5}" srcOrd="1" destOrd="0" presId="urn:microsoft.com/office/officeart/2005/8/layout/vProcess5"/>
    <dgm:cxn modelId="{A2492585-2EEB-4571-8029-152338A9AB9C}" srcId="{136F66B6-856C-475D-A182-AEE6011D7AF1}" destId="{EC3213F3-BBE0-4573-9C1A-7DB4E8BBF463}" srcOrd="3" destOrd="0" parTransId="{45A64C60-35A4-478A-AAFF-27B4B473FDA7}" sibTransId="{3669ED9F-AADC-424F-92A1-AC0B05A6F8E3}"/>
    <dgm:cxn modelId="{9F4140A0-B70B-481E-A05B-C7EA98076307}" type="presOf" srcId="{8A684C9A-89A9-4DEC-B591-5D837D01B17B}" destId="{ADD2FC13-8D73-4CFA-BAF5-62786E185F22}" srcOrd="0" destOrd="0" presId="urn:microsoft.com/office/officeart/2005/8/layout/vProcess5"/>
    <dgm:cxn modelId="{D14AC4AA-A8AD-4043-A87A-A25114B42F24}" srcId="{136F66B6-856C-475D-A182-AEE6011D7AF1}" destId="{F01F8679-5465-4700-9FC2-991063003976}" srcOrd="1" destOrd="0" parTransId="{AD440BBE-F3A6-4705-BDC1-9C931C16699B}" sibTransId="{8A684C9A-89A9-4DEC-B591-5D837D01B17B}"/>
    <dgm:cxn modelId="{CEABD7B3-E499-4931-9BFE-3BE7FC70BDB5}" type="presOf" srcId="{5B3CC3A5-D896-40DC-A90B-2900E16513C1}" destId="{B6D17AB3-336E-4EC2-9F30-EDE0855CDA47}" srcOrd="0" destOrd="0" presId="urn:microsoft.com/office/officeart/2005/8/layout/vProcess5"/>
    <dgm:cxn modelId="{A288F8C1-62F6-467E-83ED-BA8CCE3B6AA2}" type="presOf" srcId="{136F66B6-856C-475D-A182-AEE6011D7AF1}" destId="{50006EC4-6525-467C-87CD-4061662545E9}" srcOrd="0" destOrd="0" presId="urn:microsoft.com/office/officeart/2005/8/layout/vProcess5"/>
    <dgm:cxn modelId="{6C57DEC3-142A-412C-AB61-467D49C9B454}" type="presOf" srcId="{EC3213F3-BBE0-4573-9C1A-7DB4E8BBF463}" destId="{C674467C-EE0C-414C-963B-11B0DDAAFB75}" srcOrd="0" destOrd="0" presId="urn:microsoft.com/office/officeart/2005/8/layout/vProcess5"/>
    <dgm:cxn modelId="{EB3C99F1-90C4-444B-9CA6-B56BE7FC9D92}" type="presOf" srcId="{CCBA617A-D256-45C0-B5E1-8798CBCC48E1}" destId="{4820DD46-FAFA-45B4-BFA6-0F364E42E8EE}" srcOrd="0" destOrd="0" presId="urn:microsoft.com/office/officeart/2005/8/layout/vProcess5"/>
    <dgm:cxn modelId="{8C0F37FA-6E4E-4088-A955-3A747E7B76F7}" srcId="{136F66B6-856C-475D-A182-AEE6011D7AF1}" destId="{5B3CC3A5-D896-40DC-A90B-2900E16513C1}" srcOrd="2" destOrd="0" parTransId="{2252C306-D590-4720-9125-7BDE58929513}" sibTransId="{0E5467EF-966D-40E1-86A2-27001E7CB0B1}"/>
    <dgm:cxn modelId="{097A89EF-2660-4E2E-9409-168D90326CDC}" type="presParOf" srcId="{50006EC4-6525-467C-87CD-4061662545E9}" destId="{CD0943F0-D331-43EB-A24C-93A6AAB12731}" srcOrd="0" destOrd="0" presId="urn:microsoft.com/office/officeart/2005/8/layout/vProcess5"/>
    <dgm:cxn modelId="{23B8D63D-9508-4102-8B0F-48953BAA3B65}" type="presParOf" srcId="{50006EC4-6525-467C-87CD-4061662545E9}" destId="{4820DD46-FAFA-45B4-BFA6-0F364E42E8EE}" srcOrd="1" destOrd="0" presId="urn:microsoft.com/office/officeart/2005/8/layout/vProcess5"/>
    <dgm:cxn modelId="{B30CEBEE-ABB8-4EDA-82FD-9923BB0F32D9}" type="presParOf" srcId="{50006EC4-6525-467C-87CD-4061662545E9}" destId="{5505BA41-84BF-41AB-BA61-8422938CBD56}" srcOrd="2" destOrd="0" presId="urn:microsoft.com/office/officeart/2005/8/layout/vProcess5"/>
    <dgm:cxn modelId="{9FAE6746-D007-4759-8102-A9526BED340F}" type="presParOf" srcId="{50006EC4-6525-467C-87CD-4061662545E9}" destId="{B6D17AB3-336E-4EC2-9F30-EDE0855CDA47}" srcOrd="3" destOrd="0" presId="urn:microsoft.com/office/officeart/2005/8/layout/vProcess5"/>
    <dgm:cxn modelId="{54D396E1-404E-4E21-99BA-CFAA263F726B}" type="presParOf" srcId="{50006EC4-6525-467C-87CD-4061662545E9}" destId="{C674467C-EE0C-414C-963B-11B0DDAAFB75}" srcOrd="4" destOrd="0" presId="urn:microsoft.com/office/officeart/2005/8/layout/vProcess5"/>
    <dgm:cxn modelId="{D5B0B7B6-C9EF-4F4D-A7E5-4DCDB5363A32}" type="presParOf" srcId="{50006EC4-6525-467C-87CD-4061662545E9}" destId="{7F5588EF-631D-4543-8619-6CD992536F4E}" srcOrd="5" destOrd="0" presId="urn:microsoft.com/office/officeart/2005/8/layout/vProcess5"/>
    <dgm:cxn modelId="{CA1E452C-D848-4DCC-B3EE-E6050B14892D}" type="presParOf" srcId="{50006EC4-6525-467C-87CD-4061662545E9}" destId="{ADD2FC13-8D73-4CFA-BAF5-62786E185F22}" srcOrd="6" destOrd="0" presId="urn:microsoft.com/office/officeart/2005/8/layout/vProcess5"/>
    <dgm:cxn modelId="{93A5939A-3010-4BAC-A1FF-1EC9F8B4AF1A}" type="presParOf" srcId="{50006EC4-6525-467C-87CD-4061662545E9}" destId="{BB9D1DBD-5884-40EE-8DB4-A281A1097466}" srcOrd="7" destOrd="0" presId="urn:microsoft.com/office/officeart/2005/8/layout/vProcess5"/>
    <dgm:cxn modelId="{7D416925-9950-4109-81B4-DA3750FECEF6}" type="presParOf" srcId="{50006EC4-6525-467C-87CD-4061662545E9}" destId="{51D71E46-98B4-4146-960E-879A1579C67E}" srcOrd="8" destOrd="0" presId="urn:microsoft.com/office/officeart/2005/8/layout/vProcess5"/>
    <dgm:cxn modelId="{4B9457AC-6AE7-4AFB-86E5-5D4F63EFB265}" type="presParOf" srcId="{50006EC4-6525-467C-87CD-4061662545E9}" destId="{CDE23244-7DD7-4376-8D0E-999E9C5E6B5F}" srcOrd="9" destOrd="0" presId="urn:microsoft.com/office/officeart/2005/8/layout/vProcess5"/>
    <dgm:cxn modelId="{DB0EB32D-25E8-413D-A66E-ECA880CE1FA9}" type="presParOf" srcId="{50006EC4-6525-467C-87CD-4061662545E9}" destId="{C375C355-071E-41D4-BCFC-9EC2B50D16E0}" srcOrd="10" destOrd="0" presId="urn:microsoft.com/office/officeart/2005/8/layout/vProcess5"/>
    <dgm:cxn modelId="{7379525B-1C6A-4E33-A358-D75B3461024B}" type="presParOf" srcId="{50006EC4-6525-467C-87CD-4061662545E9}" destId="{6CCE7558-AFAC-43EA-85E4-711AD53FFD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C46393-772F-4BE7-8CCC-9EF4C7C3F26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47AFEB-90E1-4C51-96F9-3257C4809996}">
      <dgm:prSet/>
      <dgm:spPr/>
      <dgm:t>
        <a:bodyPr/>
        <a:lstStyle/>
        <a:p>
          <a:r>
            <a:rPr lang="bg-BG"/>
            <a:t>Реализмът съжителства с Романтизма.</a:t>
          </a:r>
          <a:endParaRPr lang="en-US"/>
        </a:p>
      </dgm:t>
    </dgm:pt>
    <dgm:pt modelId="{4CA626BB-ABEE-40F1-918C-F473FAABF9F5}" type="parTrans" cxnId="{62F06016-2C6D-4453-BCED-D747A1739F34}">
      <dgm:prSet/>
      <dgm:spPr/>
      <dgm:t>
        <a:bodyPr/>
        <a:lstStyle/>
        <a:p>
          <a:endParaRPr lang="en-US"/>
        </a:p>
      </dgm:t>
    </dgm:pt>
    <dgm:pt modelId="{BD30DF2C-9C5D-4531-AAE8-D30FCE96DD03}" type="sibTrans" cxnId="{62F06016-2C6D-4453-BCED-D747A1739F34}">
      <dgm:prSet/>
      <dgm:spPr/>
      <dgm:t>
        <a:bodyPr/>
        <a:lstStyle/>
        <a:p>
          <a:endParaRPr lang="en-US"/>
        </a:p>
      </dgm:t>
    </dgm:pt>
    <dgm:pt modelId="{F41C260F-96CA-4D9C-9028-09634FF37E49}">
      <dgm:prSet/>
      <dgm:spPr/>
      <dgm:t>
        <a:bodyPr/>
        <a:lstStyle/>
        <a:p>
          <a:r>
            <a:rPr lang="bg-BG" dirty="0"/>
            <a:t>Осмиват се преобърнатите ценности, </a:t>
          </a:r>
          <a:r>
            <a:rPr lang="bg-BG" dirty="0" err="1"/>
            <a:t>мракобесната</a:t>
          </a:r>
          <a:r>
            <a:rPr lang="bg-BG" dirty="0"/>
            <a:t> система.</a:t>
          </a:r>
          <a:endParaRPr lang="en-US" dirty="0"/>
        </a:p>
      </dgm:t>
    </dgm:pt>
    <dgm:pt modelId="{C37B4293-683E-4E16-ADCC-AE0AE4A8DD54}" type="parTrans" cxnId="{3F1464AD-A221-4523-A803-7E3A96F4AD40}">
      <dgm:prSet/>
      <dgm:spPr/>
      <dgm:t>
        <a:bodyPr/>
        <a:lstStyle/>
        <a:p>
          <a:endParaRPr lang="en-US"/>
        </a:p>
      </dgm:t>
    </dgm:pt>
    <dgm:pt modelId="{440FE233-5E78-427E-A53A-A9B5AC11B4DC}" type="sibTrans" cxnId="{3F1464AD-A221-4523-A803-7E3A96F4AD40}">
      <dgm:prSet/>
      <dgm:spPr/>
      <dgm:t>
        <a:bodyPr/>
        <a:lstStyle/>
        <a:p>
          <a:endParaRPr lang="en-US"/>
        </a:p>
      </dgm:t>
    </dgm:pt>
    <dgm:pt modelId="{8EEFE21C-55A3-4A4D-9E70-AB9D536C7904}">
      <dgm:prSet/>
      <dgm:spPr/>
      <dgm:t>
        <a:bodyPr/>
        <a:lstStyle/>
        <a:p>
          <a:r>
            <a:rPr lang="bg-BG"/>
            <a:t>Появяват се мотивите за малкия човек, смазан от системата; той е невидим, излишен.</a:t>
          </a:r>
          <a:endParaRPr lang="en-US"/>
        </a:p>
      </dgm:t>
    </dgm:pt>
    <dgm:pt modelId="{D1EE4128-DB05-4C20-8231-2AF2A8183C16}" type="parTrans" cxnId="{86B27CDC-7F13-4308-B16A-6BB3E1B0FFBB}">
      <dgm:prSet/>
      <dgm:spPr/>
      <dgm:t>
        <a:bodyPr/>
        <a:lstStyle/>
        <a:p>
          <a:endParaRPr lang="en-US"/>
        </a:p>
      </dgm:t>
    </dgm:pt>
    <dgm:pt modelId="{D5806878-F0E3-425E-92AA-371C65249401}" type="sibTrans" cxnId="{86B27CDC-7F13-4308-B16A-6BB3E1B0FFBB}">
      <dgm:prSet/>
      <dgm:spPr/>
      <dgm:t>
        <a:bodyPr/>
        <a:lstStyle/>
        <a:p>
          <a:endParaRPr lang="en-US"/>
        </a:p>
      </dgm:t>
    </dgm:pt>
    <dgm:pt modelId="{FE430FB4-9210-4845-B30A-4B1371DB9ABB}">
      <dgm:prSet/>
      <dgm:spPr/>
      <dgm:t>
        <a:bodyPr/>
        <a:lstStyle/>
        <a:p>
          <a:r>
            <a:rPr lang="bg-BG" dirty="0"/>
            <a:t>Християнските ценности се възприемат не като опора на човека, а като необратимост на страданието.</a:t>
          </a:r>
          <a:endParaRPr lang="en-US" dirty="0"/>
        </a:p>
      </dgm:t>
    </dgm:pt>
    <dgm:pt modelId="{7E1CDC2D-40EE-4A36-97DE-7FA81A865421}" type="parTrans" cxnId="{37C40A4E-4C59-44AF-AD87-C34E639A89E6}">
      <dgm:prSet/>
      <dgm:spPr/>
      <dgm:t>
        <a:bodyPr/>
        <a:lstStyle/>
        <a:p>
          <a:endParaRPr lang="en-US"/>
        </a:p>
      </dgm:t>
    </dgm:pt>
    <dgm:pt modelId="{13DD8D83-E1C0-49A4-A7C0-4513320471FB}" type="sibTrans" cxnId="{37C40A4E-4C59-44AF-AD87-C34E639A89E6}">
      <dgm:prSet/>
      <dgm:spPr/>
      <dgm:t>
        <a:bodyPr/>
        <a:lstStyle/>
        <a:p>
          <a:endParaRPr lang="en-US"/>
        </a:p>
      </dgm:t>
    </dgm:pt>
    <dgm:pt modelId="{B52E1DAA-8076-4803-9859-5AC9EA036357}">
      <dgm:prSet/>
      <dgm:spPr/>
      <dgm:t>
        <a:bodyPr/>
        <a:lstStyle/>
        <a:p>
          <a:r>
            <a:rPr lang="bg-BG" dirty="0"/>
            <a:t>Гогол – „Шинел“, „Мъртви души“, „Ревизор“</a:t>
          </a:r>
          <a:endParaRPr lang="en-US" dirty="0"/>
        </a:p>
      </dgm:t>
    </dgm:pt>
    <dgm:pt modelId="{E5D7AD83-C519-4E9A-875A-00951B070435}" type="parTrans" cxnId="{930F87D4-7626-46F1-B0E8-CCF7B3D55396}">
      <dgm:prSet/>
      <dgm:spPr/>
      <dgm:t>
        <a:bodyPr/>
        <a:lstStyle/>
        <a:p>
          <a:endParaRPr lang="en-US"/>
        </a:p>
      </dgm:t>
    </dgm:pt>
    <dgm:pt modelId="{3F9C15F0-4499-4292-95F8-045048A66758}" type="sibTrans" cxnId="{930F87D4-7626-46F1-B0E8-CCF7B3D55396}">
      <dgm:prSet/>
      <dgm:spPr/>
      <dgm:t>
        <a:bodyPr/>
        <a:lstStyle/>
        <a:p>
          <a:endParaRPr lang="en-US"/>
        </a:p>
      </dgm:t>
    </dgm:pt>
    <dgm:pt modelId="{133B5788-73AF-4852-999D-5DE1BD1C2B9D}">
      <dgm:prSet/>
      <dgm:spPr/>
      <dgm:t>
        <a:bodyPr/>
        <a:lstStyle/>
        <a:p>
          <a:r>
            <a:rPr lang="bg-BG"/>
            <a:t>Достоевски – „Идиот“, „Братя Карамазови“</a:t>
          </a:r>
          <a:endParaRPr lang="en-US"/>
        </a:p>
      </dgm:t>
    </dgm:pt>
    <dgm:pt modelId="{AA5B73CA-1BF5-451A-8295-1D6A36559AC8}" type="parTrans" cxnId="{CC57E955-0328-4E21-AF58-7553DC594EAC}">
      <dgm:prSet/>
      <dgm:spPr/>
      <dgm:t>
        <a:bodyPr/>
        <a:lstStyle/>
        <a:p>
          <a:endParaRPr lang="en-US"/>
        </a:p>
      </dgm:t>
    </dgm:pt>
    <dgm:pt modelId="{02D7E982-D214-4496-B486-016ADDB8860D}" type="sibTrans" cxnId="{CC57E955-0328-4E21-AF58-7553DC594EAC}">
      <dgm:prSet/>
      <dgm:spPr/>
      <dgm:t>
        <a:bodyPr/>
        <a:lstStyle/>
        <a:p>
          <a:endParaRPr lang="en-US"/>
        </a:p>
      </dgm:t>
    </dgm:pt>
    <dgm:pt modelId="{A76A797F-2EF0-4DF4-B57F-4FC771F87B41}">
      <dgm:prSet/>
      <dgm:spPr/>
      <dgm:t>
        <a:bodyPr/>
        <a:lstStyle/>
        <a:p>
          <a:r>
            <a:rPr lang="bg-BG"/>
            <a:t>Лев Толстой – „Ана Каренина“, „Война и мир“ и др.</a:t>
          </a:r>
          <a:endParaRPr lang="en-US"/>
        </a:p>
      </dgm:t>
    </dgm:pt>
    <dgm:pt modelId="{D3AEE225-24B6-46DD-A9C4-8DBFB6A6C942}" type="parTrans" cxnId="{21874F01-491A-4036-B6CF-E976C26FB79E}">
      <dgm:prSet/>
      <dgm:spPr/>
      <dgm:t>
        <a:bodyPr/>
        <a:lstStyle/>
        <a:p>
          <a:endParaRPr lang="en-US"/>
        </a:p>
      </dgm:t>
    </dgm:pt>
    <dgm:pt modelId="{8CA9C47C-FF37-4AB9-A725-92B79ECC8B12}" type="sibTrans" cxnId="{21874F01-491A-4036-B6CF-E976C26FB79E}">
      <dgm:prSet/>
      <dgm:spPr/>
      <dgm:t>
        <a:bodyPr/>
        <a:lstStyle/>
        <a:p>
          <a:endParaRPr lang="en-US"/>
        </a:p>
      </dgm:t>
    </dgm:pt>
    <dgm:pt modelId="{BF3C0DA0-5219-420E-A078-D299099A6E9F}" type="pres">
      <dgm:prSet presAssocID="{71C46393-772F-4BE7-8CCC-9EF4C7C3F264}" presName="diagram" presStyleCnt="0">
        <dgm:presLayoutVars>
          <dgm:dir/>
          <dgm:resizeHandles val="exact"/>
        </dgm:presLayoutVars>
      </dgm:prSet>
      <dgm:spPr/>
    </dgm:pt>
    <dgm:pt modelId="{C8EB405E-02ED-48F2-81E0-A2643D57A0FE}" type="pres">
      <dgm:prSet presAssocID="{F647AFEB-90E1-4C51-96F9-3257C4809996}" presName="node" presStyleLbl="node1" presStyleIdx="0" presStyleCnt="7">
        <dgm:presLayoutVars>
          <dgm:bulletEnabled val="1"/>
        </dgm:presLayoutVars>
      </dgm:prSet>
      <dgm:spPr/>
    </dgm:pt>
    <dgm:pt modelId="{2AF3E4A9-F24B-4B18-A221-683ECE240D93}" type="pres">
      <dgm:prSet presAssocID="{BD30DF2C-9C5D-4531-AAE8-D30FCE96DD03}" presName="sibTrans" presStyleCnt="0"/>
      <dgm:spPr/>
    </dgm:pt>
    <dgm:pt modelId="{1798A927-3702-437B-B625-FA1B1102C9D7}" type="pres">
      <dgm:prSet presAssocID="{F41C260F-96CA-4D9C-9028-09634FF37E49}" presName="node" presStyleLbl="node1" presStyleIdx="1" presStyleCnt="7">
        <dgm:presLayoutVars>
          <dgm:bulletEnabled val="1"/>
        </dgm:presLayoutVars>
      </dgm:prSet>
      <dgm:spPr/>
    </dgm:pt>
    <dgm:pt modelId="{9F878A1D-158B-4608-87C5-570952183737}" type="pres">
      <dgm:prSet presAssocID="{440FE233-5E78-427E-A53A-A9B5AC11B4DC}" presName="sibTrans" presStyleCnt="0"/>
      <dgm:spPr/>
    </dgm:pt>
    <dgm:pt modelId="{D18897C6-A8A9-4A4E-82DD-B327DB0F120B}" type="pres">
      <dgm:prSet presAssocID="{8EEFE21C-55A3-4A4D-9E70-AB9D536C7904}" presName="node" presStyleLbl="node1" presStyleIdx="2" presStyleCnt="7">
        <dgm:presLayoutVars>
          <dgm:bulletEnabled val="1"/>
        </dgm:presLayoutVars>
      </dgm:prSet>
      <dgm:spPr/>
    </dgm:pt>
    <dgm:pt modelId="{00E130AA-EDC2-47A4-BE91-3069F8934E11}" type="pres">
      <dgm:prSet presAssocID="{D5806878-F0E3-425E-92AA-371C65249401}" presName="sibTrans" presStyleCnt="0"/>
      <dgm:spPr/>
    </dgm:pt>
    <dgm:pt modelId="{8AEFE90C-A53E-4808-87C3-173E8E5851C7}" type="pres">
      <dgm:prSet presAssocID="{FE430FB4-9210-4845-B30A-4B1371DB9ABB}" presName="node" presStyleLbl="node1" presStyleIdx="3" presStyleCnt="7">
        <dgm:presLayoutVars>
          <dgm:bulletEnabled val="1"/>
        </dgm:presLayoutVars>
      </dgm:prSet>
      <dgm:spPr/>
    </dgm:pt>
    <dgm:pt modelId="{8D4CED36-8378-4B4C-8DFA-D12940AD0673}" type="pres">
      <dgm:prSet presAssocID="{13DD8D83-E1C0-49A4-A7C0-4513320471FB}" presName="sibTrans" presStyleCnt="0"/>
      <dgm:spPr/>
    </dgm:pt>
    <dgm:pt modelId="{5A70A90D-94AB-4675-9399-A068328B4BFB}" type="pres">
      <dgm:prSet presAssocID="{B52E1DAA-8076-4803-9859-5AC9EA036357}" presName="node" presStyleLbl="node1" presStyleIdx="4" presStyleCnt="7">
        <dgm:presLayoutVars>
          <dgm:bulletEnabled val="1"/>
        </dgm:presLayoutVars>
      </dgm:prSet>
      <dgm:spPr/>
    </dgm:pt>
    <dgm:pt modelId="{97E79735-53C1-407B-99C7-DA340FB1AD2C}" type="pres">
      <dgm:prSet presAssocID="{3F9C15F0-4499-4292-95F8-045048A66758}" presName="sibTrans" presStyleCnt="0"/>
      <dgm:spPr/>
    </dgm:pt>
    <dgm:pt modelId="{AD15A118-8820-4A91-9BF9-34E63E0CC727}" type="pres">
      <dgm:prSet presAssocID="{133B5788-73AF-4852-999D-5DE1BD1C2B9D}" presName="node" presStyleLbl="node1" presStyleIdx="5" presStyleCnt="7">
        <dgm:presLayoutVars>
          <dgm:bulletEnabled val="1"/>
        </dgm:presLayoutVars>
      </dgm:prSet>
      <dgm:spPr/>
    </dgm:pt>
    <dgm:pt modelId="{8AD73977-B425-4732-8292-A6A264BF8333}" type="pres">
      <dgm:prSet presAssocID="{02D7E982-D214-4496-B486-016ADDB8860D}" presName="sibTrans" presStyleCnt="0"/>
      <dgm:spPr/>
    </dgm:pt>
    <dgm:pt modelId="{4A409256-5CAA-4E40-9043-96D2BA81EA74}" type="pres">
      <dgm:prSet presAssocID="{A76A797F-2EF0-4DF4-B57F-4FC771F87B41}" presName="node" presStyleLbl="node1" presStyleIdx="6" presStyleCnt="7">
        <dgm:presLayoutVars>
          <dgm:bulletEnabled val="1"/>
        </dgm:presLayoutVars>
      </dgm:prSet>
      <dgm:spPr/>
    </dgm:pt>
  </dgm:ptLst>
  <dgm:cxnLst>
    <dgm:cxn modelId="{21874F01-491A-4036-B6CF-E976C26FB79E}" srcId="{71C46393-772F-4BE7-8CCC-9EF4C7C3F264}" destId="{A76A797F-2EF0-4DF4-B57F-4FC771F87B41}" srcOrd="6" destOrd="0" parTransId="{D3AEE225-24B6-46DD-A9C4-8DBFB6A6C942}" sibTransId="{8CA9C47C-FF37-4AB9-A725-92B79ECC8B12}"/>
    <dgm:cxn modelId="{697C4607-8809-49E5-B0DF-37302A530A22}" type="presOf" srcId="{FE430FB4-9210-4845-B30A-4B1371DB9ABB}" destId="{8AEFE90C-A53E-4808-87C3-173E8E5851C7}" srcOrd="0" destOrd="0" presId="urn:microsoft.com/office/officeart/2005/8/layout/default"/>
    <dgm:cxn modelId="{7287040E-790E-4C88-A2D3-0FFEFFA0B361}" type="presOf" srcId="{A76A797F-2EF0-4DF4-B57F-4FC771F87B41}" destId="{4A409256-5CAA-4E40-9043-96D2BA81EA74}" srcOrd="0" destOrd="0" presId="urn:microsoft.com/office/officeart/2005/8/layout/default"/>
    <dgm:cxn modelId="{62F06016-2C6D-4453-BCED-D747A1739F34}" srcId="{71C46393-772F-4BE7-8CCC-9EF4C7C3F264}" destId="{F647AFEB-90E1-4C51-96F9-3257C4809996}" srcOrd="0" destOrd="0" parTransId="{4CA626BB-ABEE-40F1-918C-F473FAABF9F5}" sibTransId="{BD30DF2C-9C5D-4531-AAE8-D30FCE96DD03}"/>
    <dgm:cxn modelId="{B39D9529-0D04-411D-B4FB-5A514EA25660}" type="presOf" srcId="{F41C260F-96CA-4D9C-9028-09634FF37E49}" destId="{1798A927-3702-437B-B625-FA1B1102C9D7}" srcOrd="0" destOrd="0" presId="urn:microsoft.com/office/officeart/2005/8/layout/default"/>
    <dgm:cxn modelId="{CD393139-3037-4507-8D20-813DDBE7C109}" type="presOf" srcId="{71C46393-772F-4BE7-8CCC-9EF4C7C3F264}" destId="{BF3C0DA0-5219-420E-A078-D299099A6E9F}" srcOrd="0" destOrd="0" presId="urn:microsoft.com/office/officeart/2005/8/layout/default"/>
    <dgm:cxn modelId="{37C40A4E-4C59-44AF-AD87-C34E639A89E6}" srcId="{71C46393-772F-4BE7-8CCC-9EF4C7C3F264}" destId="{FE430FB4-9210-4845-B30A-4B1371DB9ABB}" srcOrd="3" destOrd="0" parTransId="{7E1CDC2D-40EE-4A36-97DE-7FA81A865421}" sibTransId="{13DD8D83-E1C0-49A4-A7C0-4513320471FB}"/>
    <dgm:cxn modelId="{CC57E955-0328-4E21-AF58-7553DC594EAC}" srcId="{71C46393-772F-4BE7-8CCC-9EF4C7C3F264}" destId="{133B5788-73AF-4852-999D-5DE1BD1C2B9D}" srcOrd="5" destOrd="0" parTransId="{AA5B73CA-1BF5-451A-8295-1D6A36559AC8}" sibTransId="{02D7E982-D214-4496-B486-016ADDB8860D}"/>
    <dgm:cxn modelId="{05362789-E7AF-4AD2-A38E-54F97C076D43}" type="presOf" srcId="{133B5788-73AF-4852-999D-5DE1BD1C2B9D}" destId="{AD15A118-8820-4A91-9BF9-34E63E0CC727}" srcOrd="0" destOrd="0" presId="urn:microsoft.com/office/officeart/2005/8/layout/default"/>
    <dgm:cxn modelId="{7511E18E-8C30-435B-A494-B02806A68AA8}" type="presOf" srcId="{8EEFE21C-55A3-4A4D-9E70-AB9D536C7904}" destId="{D18897C6-A8A9-4A4E-82DD-B327DB0F120B}" srcOrd="0" destOrd="0" presId="urn:microsoft.com/office/officeart/2005/8/layout/default"/>
    <dgm:cxn modelId="{818B02A7-19C8-4D70-BA56-A7DCF75DCF26}" type="presOf" srcId="{B52E1DAA-8076-4803-9859-5AC9EA036357}" destId="{5A70A90D-94AB-4675-9399-A068328B4BFB}" srcOrd="0" destOrd="0" presId="urn:microsoft.com/office/officeart/2005/8/layout/default"/>
    <dgm:cxn modelId="{3F1464AD-A221-4523-A803-7E3A96F4AD40}" srcId="{71C46393-772F-4BE7-8CCC-9EF4C7C3F264}" destId="{F41C260F-96CA-4D9C-9028-09634FF37E49}" srcOrd="1" destOrd="0" parTransId="{C37B4293-683E-4E16-ADCC-AE0AE4A8DD54}" sibTransId="{440FE233-5E78-427E-A53A-A9B5AC11B4DC}"/>
    <dgm:cxn modelId="{24ACD9B1-60A9-4B29-BAEC-D2E60C842269}" type="presOf" srcId="{F647AFEB-90E1-4C51-96F9-3257C4809996}" destId="{C8EB405E-02ED-48F2-81E0-A2643D57A0FE}" srcOrd="0" destOrd="0" presId="urn:microsoft.com/office/officeart/2005/8/layout/default"/>
    <dgm:cxn modelId="{930F87D4-7626-46F1-B0E8-CCF7B3D55396}" srcId="{71C46393-772F-4BE7-8CCC-9EF4C7C3F264}" destId="{B52E1DAA-8076-4803-9859-5AC9EA036357}" srcOrd="4" destOrd="0" parTransId="{E5D7AD83-C519-4E9A-875A-00951B070435}" sibTransId="{3F9C15F0-4499-4292-95F8-045048A66758}"/>
    <dgm:cxn modelId="{86B27CDC-7F13-4308-B16A-6BB3E1B0FFBB}" srcId="{71C46393-772F-4BE7-8CCC-9EF4C7C3F264}" destId="{8EEFE21C-55A3-4A4D-9E70-AB9D536C7904}" srcOrd="2" destOrd="0" parTransId="{D1EE4128-DB05-4C20-8231-2AF2A8183C16}" sibTransId="{D5806878-F0E3-425E-92AA-371C65249401}"/>
    <dgm:cxn modelId="{46A3EB90-2727-47FA-B44B-7F8A95D9E56E}" type="presParOf" srcId="{BF3C0DA0-5219-420E-A078-D299099A6E9F}" destId="{C8EB405E-02ED-48F2-81E0-A2643D57A0FE}" srcOrd="0" destOrd="0" presId="urn:microsoft.com/office/officeart/2005/8/layout/default"/>
    <dgm:cxn modelId="{13121489-2BF4-4861-9C77-F45970BB497B}" type="presParOf" srcId="{BF3C0DA0-5219-420E-A078-D299099A6E9F}" destId="{2AF3E4A9-F24B-4B18-A221-683ECE240D93}" srcOrd="1" destOrd="0" presId="urn:microsoft.com/office/officeart/2005/8/layout/default"/>
    <dgm:cxn modelId="{AF8A914C-6C9F-4CDB-BE5B-4CD5098FB4AC}" type="presParOf" srcId="{BF3C0DA0-5219-420E-A078-D299099A6E9F}" destId="{1798A927-3702-437B-B625-FA1B1102C9D7}" srcOrd="2" destOrd="0" presId="urn:microsoft.com/office/officeart/2005/8/layout/default"/>
    <dgm:cxn modelId="{6A7D020C-F6AB-4694-854D-59C73C80D214}" type="presParOf" srcId="{BF3C0DA0-5219-420E-A078-D299099A6E9F}" destId="{9F878A1D-158B-4608-87C5-570952183737}" srcOrd="3" destOrd="0" presId="urn:microsoft.com/office/officeart/2005/8/layout/default"/>
    <dgm:cxn modelId="{CA9050B3-3BE3-4777-A5CB-576F0F2083F5}" type="presParOf" srcId="{BF3C0DA0-5219-420E-A078-D299099A6E9F}" destId="{D18897C6-A8A9-4A4E-82DD-B327DB0F120B}" srcOrd="4" destOrd="0" presId="urn:microsoft.com/office/officeart/2005/8/layout/default"/>
    <dgm:cxn modelId="{B4DC64FB-B281-406F-BB8C-75A7F67BABED}" type="presParOf" srcId="{BF3C0DA0-5219-420E-A078-D299099A6E9F}" destId="{00E130AA-EDC2-47A4-BE91-3069F8934E11}" srcOrd="5" destOrd="0" presId="urn:microsoft.com/office/officeart/2005/8/layout/default"/>
    <dgm:cxn modelId="{9D547904-A6E1-45F9-96CC-6154802101E4}" type="presParOf" srcId="{BF3C0DA0-5219-420E-A078-D299099A6E9F}" destId="{8AEFE90C-A53E-4808-87C3-173E8E5851C7}" srcOrd="6" destOrd="0" presId="urn:microsoft.com/office/officeart/2005/8/layout/default"/>
    <dgm:cxn modelId="{17D8ECFF-7325-41B3-B7AB-A75C0449EE1D}" type="presParOf" srcId="{BF3C0DA0-5219-420E-A078-D299099A6E9F}" destId="{8D4CED36-8378-4B4C-8DFA-D12940AD0673}" srcOrd="7" destOrd="0" presId="urn:microsoft.com/office/officeart/2005/8/layout/default"/>
    <dgm:cxn modelId="{47220B07-B417-4F6D-8289-B7DDD73F7C6E}" type="presParOf" srcId="{BF3C0DA0-5219-420E-A078-D299099A6E9F}" destId="{5A70A90D-94AB-4675-9399-A068328B4BFB}" srcOrd="8" destOrd="0" presId="urn:microsoft.com/office/officeart/2005/8/layout/default"/>
    <dgm:cxn modelId="{61125BEE-A681-4854-8D4C-C772B8AB5933}" type="presParOf" srcId="{BF3C0DA0-5219-420E-A078-D299099A6E9F}" destId="{97E79735-53C1-407B-99C7-DA340FB1AD2C}" srcOrd="9" destOrd="0" presId="urn:microsoft.com/office/officeart/2005/8/layout/default"/>
    <dgm:cxn modelId="{BA4EDF88-130D-400C-A3CD-88ABF1527ED6}" type="presParOf" srcId="{BF3C0DA0-5219-420E-A078-D299099A6E9F}" destId="{AD15A118-8820-4A91-9BF9-34E63E0CC727}" srcOrd="10" destOrd="0" presId="urn:microsoft.com/office/officeart/2005/8/layout/default"/>
    <dgm:cxn modelId="{A6284850-0F01-4599-B317-2581A7D4B894}" type="presParOf" srcId="{BF3C0DA0-5219-420E-A078-D299099A6E9F}" destId="{8AD73977-B425-4732-8292-A6A264BF8333}" srcOrd="11" destOrd="0" presId="urn:microsoft.com/office/officeart/2005/8/layout/default"/>
    <dgm:cxn modelId="{29EDB3A7-F43F-4D5C-AF70-2F8255ADB139}" type="presParOf" srcId="{BF3C0DA0-5219-420E-A078-D299099A6E9F}" destId="{4A409256-5CAA-4E40-9043-96D2BA81EA7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02EC2-2A26-44D4-931D-9D50DD507D2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ACF23-F8A5-49CA-BA68-5147FF7F9EDF}">
      <dgm:prSet/>
      <dgm:spPr/>
      <dgm:t>
        <a:bodyPr/>
        <a:lstStyle/>
        <a:p>
          <a:r>
            <a:rPr lang="bg-BG"/>
            <a:t>Носи същите белези и основания за появата си, но се характеризира с епични, психологически и фентъзи белези, сюжетите са от историята на националното обособяване на младата държава.</a:t>
          </a:r>
          <a:endParaRPr lang="en-US"/>
        </a:p>
      </dgm:t>
    </dgm:pt>
    <dgm:pt modelId="{D3EF604E-2086-4F15-9080-C38D2F006D4B}" type="parTrans" cxnId="{97E0F2B9-1337-4A3C-BAB3-C8F2EFF668FD}">
      <dgm:prSet/>
      <dgm:spPr/>
      <dgm:t>
        <a:bodyPr/>
        <a:lstStyle/>
        <a:p>
          <a:endParaRPr lang="en-US"/>
        </a:p>
      </dgm:t>
    </dgm:pt>
    <dgm:pt modelId="{B1627241-5358-415D-A2E6-B417B427038C}" type="sibTrans" cxnId="{97E0F2B9-1337-4A3C-BAB3-C8F2EFF668FD}">
      <dgm:prSet/>
      <dgm:spPr/>
      <dgm:t>
        <a:bodyPr/>
        <a:lstStyle/>
        <a:p>
          <a:endParaRPr lang="en-US"/>
        </a:p>
      </dgm:t>
    </dgm:pt>
    <dgm:pt modelId="{AB9A7461-FEF4-4812-9E74-89430A79B474}">
      <dgm:prSet/>
      <dgm:spPr/>
      <dgm:t>
        <a:bodyPr/>
        <a:lstStyle/>
        <a:p>
          <a:r>
            <a:rPr lang="bg-BG" dirty="0"/>
            <a:t>Марк Твен – „Приключенията на Том Сойер“ , „Приключенията на </a:t>
          </a:r>
          <a:r>
            <a:rPr lang="bg-BG" dirty="0" err="1"/>
            <a:t>Хъкълбери</a:t>
          </a:r>
          <a:r>
            <a:rPr lang="bg-BG" dirty="0"/>
            <a:t> Фин“</a:t>
          </a:r>
          <a:endParaRPr lang="en-US" dirty="0"/>
        </a:p>
      </dgm:t>
    </dgm:pt>
    <dgm:pt modelId="{D7037DA6-0281-413B-83AF-AEDF17E2966D}" type="parTrans" cxnId="{E6F270FD-8D38-4415-A282-6F003567405C}">
      <dgm:prSet/>
      <dgm:spPr/>
      <dgm:t>
        <a:bodyPr/>
        <a:lstStyle/>
        <a:p>
          <a:endParaRPr lang="en-US"/>
        </a:p>
      </dgm:t>
    </dgm:pt>
    <dgm:pt modelId="{C18071F3-AB22-4C99-B03D-EB4EEAC4DA6E}" type="sibTrans" cxnId="{E6F270FD-8D38-4415-A282-6F003567405C}">
      <dgm:prSet/>
      <dgm:spPr/>
      <dgm:t>
        <a:bodyPr/>
        <a:lstStyle/>
        <a:p>
          <a:endParaRPr lang="en-US"/>
        </a:p>
      </dgm:t>
    </dgm:pt>
    <dgm:pt modelId="{3FEC61CB-F985-4304-B8AD-BA9344AC006D}">
      <dgm:prSet/>
      <dgm:spPr/>
      <dgm:t>
        <a:bodyPr/>
        <a:lstStyle/>
        <a:p>
          <a:r>
            <a:rPr lang="bg-BG" dirty="0"/>
            <a:t>Скот </a:t>
          </a:r>
          <a:r>
            <a:rPr lang="bg-BG" dirty="0" err="1"/>
            <a:t>Фицжералд</a:t>
          </a:r>
          <a:r>
            <a:rPr lang="bg-BG" dirty="0"/>
            <a:t> – „Великият Гетсби“</a:t>
          </a:r>
          <a:endParaRPr lang="en-US" dirty="0"/>
        </a:p>
      </dgm:t>
    </dgm:pt>
    <dgm:pt modelId="{344F49B6-E819-43BA-B051-12DBBAC4148F}" type="parTrans" cxnId="{E840794D-CAEE-4B7C-9CA1-8A790F229D90}">
      <dgm:prSet/>
      <dgm:spPr/>
      <dgm:t>
        <a:bodyPr/>
        <a:lstStyle/>
        <a:p>
          <a:endParaRPr lang="en-US"/>
        </a:p>
      </dgm:t>
    </dgm:pt>
    <dgm:pt modelId="{88A88E2B-05F7-417C-A3D6-33233172CE81}" type="sibTrans" cxnId="{E840794D-CAEE-4B7C-9CA1-8A790F229D90}">
      <dgm:prSet/>
      <dgm:spPr/>
      <dgm:t>
        <a:bodyPr/>
        <a:lstStyle/>
        <a:p>
          <a:endParaRPr lang="en-US"/>
        </a:p>
      </dgm:t>
    </dgm:pt>
    <dgm:pt modelId="{F8068FA9-C3EF-4A77-9C65-EC5CD7FDFB12}" type="pres">
      <dgm:prSet presAssocID="{F2D02EC2-2A26-44D4-931D-9D50DD507D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FC3D60-7D7F-48A6-BF7C-9B771E4F2C88}" type="pres">
      <dgm:prSet presAssocID="{9F7ACF23-F8A5-49CA-BA68-5147FF7F9EDF}" presName="hierRoot1" presStyleCnt="0"/>
      <dgm:spPr/>
    </dgm:pt>
    <dgm:pt modelId="{CD624F11-602E-4CD9-8D8D-9AD8D6DCCC74}" type="pres">
      <dgm:prSet presAssocID="{9F7ACF23-F8A5-49CA-BA68-5147FF7F9EDF}" presName="composite" presStyleCnt="0"/>
      <dgm:spPr/>
    </dgm:pt>
    <dgm:pt modelId="{A62C8204-D647-458E-A364-CC0B8F2A71DE}" type="pres">
      <dgm:prSet presAssocID="{9F7ACF23-F8A5-49CA-BA68-5147FF7F9EDF}" presName="background" presStyleLbl="node0" presStyleIdx="0" presStyleCnt="3"/>
      <dgm:spPr/>
    </dgm:pt>
    <dgm:pt modelId="{AEE4B965-77F1-4300-B58D-9AC149147C70}" type="pres">
      <dgm:prSet presAssocID="{9F7ACF23-F8A5-49CA-BA68-5147FF7F9EDF}" presName="text" presStyleLbl="fgAcc0" presStyleIdx="0" presStyleCnt="3">
        <dgm:presLayoutVars>
          <dgm:chPref val="3"/>
        </dgm:presLayoutVars>
      </dgm:prSet>
      <dgm:spPr/>
    </dgm:pt>
    <dgm:pt modelId="{756A7AFB-FFB7-4657-922C-DB6F9B779BE3}" type="pres">
      <dgm:prSet presAssocID="{9F7ACF23-F8A5-49CA-BA68-5147FF7F9EDF}" presName="hierChild2" presStyleCnt="0"/>
      <dgm:spPr/>
    </dgm:pt>
    <dgm:pt modelId="{4D4004E5-CF4A-4007-8A58-0B996BC363AD}" type="pres">
      <dgm:prSet presAssocID="{AB9A7461-FEF4-4812-9E74-89430A79B474}" presName="hierRoot1" presStyleCnt="0"/>
      <dgm:spPr/>
    </dgm:pt>
    <dgm:pt modelId="{F2E16C1F-005D-466E-A109-C45B0890BE59}" type="pres">
      <dgm:prSet presAssocID="{AB9A7461-FEF4-4812-9E74-89430A79B474}" presName="composite" presStyleCnt="0"/>
      <dgm:spPr/>
    </dgm:pt>
    <dgm:pt modelId="{D9153A0E-330E-48DF-ADF4-2F2049F10A9C}" type="pres">
      <dgm:prSet presAssocID="{AB9A7461-FEF4-4812-9E74-89430A79B474}" presName="background" presStyleLbl="node0" presStyleIdx="1" presStyleCnt="3"/>
      <dgm:spPr/>
    </dgm:pt>
    <dgm:pt modelId="{BF6263E1-3BE0-4543-928F-1AD43191CEEA}" type="pres">
      <dgm:prSet presAssocID="{AB9A7461-FEF4-4812-9E74-89430A79B474}" presName="text" presStyleLbl="fgAcc0" presStyleIdx="1" presStyleCnt="3">
        <dgm:presLayoutVars>
          <dgm:chPref val="3"/>
        </dgm:presLayoutVars>
      </dgm:prSet>
      <dgm:spPr/>
    </dgm:pt>
    <dgm:pt modelId="{EFBE4946-25C1-4F3F-860C-0284BE86F79E}" type="pres">
      <dgm:prSet presAssocID="{AB9A7461-FEF4-4812-9E74-89430A79B474}" presName="hierChild2" presStyleCnt="0"/>
      <dgm:spPr/>
    </dgm:pt>
    <dgm:pt modelId="{49D51243-AD51-4952-9342-0347C0BAF7E0}" type="pres">
      <dgm:prSet presAssocID="{3FEC61CB-F985-4304-B8AD-BA9344AC006D}" presName="hierRoot1" presStyleCnt="0"/>
      <dgm:spPr/>
    </dgm:pt>
    <dgm:pt modelId="{353E87C0-C3FD-4241-82CA-5A6A9E27DEF9}" type="pres">
      <dgm:prSet presAssocID="{3FEC61CB-F985-4304-B8AD-BA9344AC006D}" presName="composite" presStyleCnt="0"/>
      <dgm:spPr/>
    </dgm:pt>
    <dgm:pt modelId="{2C860021-F2A6-4994-8491-0E920D53F81F}" type="pres">
      <dgm:prSet presAssocID="{3FEC61CB-F985-4304-B8AD-BA9344AC006D}" presName="background" presStyleLbl="node0" presStyleIdx="2" presStyleCnt="3"/>
      <dgm:spPr/>
    </dgm:pt>
    <dgm:pt modelId="{520E8A87-4B0E-4035-B77F-2ECCA8CDFE5D}" type="pres">
      <dgm:prSet presAssocID="{3FEC61CB-F985-4304-B8AD-BA9344AC006D}" presName="text" presStyleLbl="fgAcc0" presStyleIdx="2" presStyleCnt="3">
        <dgm:presLayoutVars>
          <dgm:chPref val="3"/>
        </dgm:presLayoutVars>
      </dgm:prSet>
      <dgm:spPr/>
    </dgm:pt>
    <dgm:pt modelId="{98C0ECE0-CF4F-4AA9-B029-CCDCF82BFFCF}" type="pres">
      <dgm:prSet presAssocID="{3FEC61CB-F985-4304-B8AD-BA9344AC006D}" presName="hierChild2" presStyleCnt="0"/>
      <dgm:spPr/>
    </dgm:pt>
  </dgm:ptLst>
  <dgm:cxnLst>
    <dgm:cxn modelId="{A35CF864-BFCA-4D7F-9CC0-60573D216AAE}" type="presOf" srcId="{F2D02EC2-2A26-44D4-931D-9D50DD507D2F}" destId="{F8068FA9-C3EF-4A77-9C65-EC5CD7FDFB12}" srcOrd="0" destOrd="0" presId="urn:microsoft.com/office/officeart/2005/8/layout/hierarchy1"/>
    <dgm:cxn modelId="{E840794D-CAEE-4B7C-9CA1-8A790F229D90}" srcId="{F2D02EC2-2A26-44D4-931D-9D50DD507D2F}" destId="{3FEC61CB-F985-4304-B8AD-BA9344AC006D}" srcOrd="2" destOrd="0" parTransId="{344F49B6-E819-43BA-B051-12DBBAC4148F}" sibTransId="{88A88E2B-05F7-417C-A3D6-33233172CE81}"/>
    <dgm:cxn modelId="{CDA9F3A3-1E53-4326-AC78-3281F3B0D00D}" type="presOf" srcId="{3FEC61CB-F985-4304-B8AD-BA9344AC006D}" destId="{520E8A87-4B0E-4035-B77F-2ECCA8CDFE5D}" srcOrd="0" destOrd="0" presId="urn:microsoft.com/office/officeart/2005/8/layout/hierarchy1"/>
    <dgm:cxn modelId="{195C90A9-C34B-433D-868F-A5AAE91B8B3D}" type="presOf" srcId="{9F7ACF23-F8A5-49CA-BA68-5147FF7F9EDF}" destId="{AEE4B965-77F1-4300-B58D-9AC149147C70}" srcOrd="0" destOrd="0" presId="urn:microsoft.com/office/officeart/2005/8/layout/hierarchy1"/>
    <dgm:cxn modelId="{97E0F2B9-1337-4A3C-BAB3-C8F2EFF668FD}" srcId="{F2D02EC2-2A26-44D4-931D-9D50DD507D2F}" destId="{9F7ACF23-F8A5-49CA-BA68-5147FF7F9EDF}" srcOrd="0" destOrd="0" parTransId="{D3EF604E-2086-4F15-9080-C38D2F006D4B}" sibTransId="{B1627241-5358-415D-A2E6-B417B427038C}"/>
    <dgm:cxn modelId="{35E184ED-B0CF-4231-B363-A19BACAD4FAD}" type="presOf" srcId="{AB9A7461-FEF4-4812-9E74-89430A79B474}" destId="{BF6263E1-3BE0-4543-928F-1AD43191CEEA}" srcOrd="0" destOrd="0" presId="urn:microsoft.com/office/officeart/2005/8/layout/hierarchy1"/>
    <dgm:cxn modelId="{E6F270FD-8D38-4415-A282-6F003567405C}" srcId="{F2D02EC2-2A26-44D4-931D-9D50DD507D2F}" destId="{AB9A7461-FEF4-4812-9E74-89430A79B474}" srcOrd="1" destOrd="0" parTransId="{D7037DA6-0281-413B-83AF-AEDF17E2966D}" sibTransId="{C18071F3-AB22-4C99-B03D-EB4EEAC4DA6E}"/>
    <dgm:cxn modelId="{235CC081-2D30-4503-84D3-5F34011AB75F}" type="presParOf" srcId="{F8068FA9-C3EF-4A77-9C65-EC5CD7FDFB12}" destId="{E7FC3D60-7D7F-48A6-BF7C-9B771E4F2C88}" srcOrd="0" destOrd="0" presId="urn:microsoft.com/office/officeart/2005/8/layout/hierarchy1"/>
    <dgm:cxn modelId="{847AD070-0F0A-422E-AB77-96DF46FE7619}" type="presParOf" srcId="{E7FC3D60-7D7F-48A6-BF7C-9B771E4F2C88}" destId="{CD624F11-602E-4CD9-8D8D-9AD8D6DCCC74}" srcOrd="0" destOrd="0" presId="urn:microsoft.com/office/officeart/2005/8/layout/hierarchy1"/>
    <dgm:cxn modelId="{523C6B0F-CBC3-4CE1-BC27-47DEE8871CB5}" type="presParOf" srcId="{CD624F11-602E-4CD9-8D8D-9AD8D6DCCC74}" destId="{A62C8204-D647-458E-A364-CC0B8F2A71DE}" srcOrd="0" destOrd="0" presId="urn:microsoft.com/office/officeart/2005/8/layout/hierarchy1"/>
    <dgm:cxn modelId="{ED54DF6F-A8E1-4015-934F-579FC6EB867C}" type="presParOf" srcId="{CD624F11-602E-4CD9-8D8D-9AD8D6DCCC74}" destId="{AEE4B965-77F1-4300-B58D-9AC149147C70}" srcOrd="1" destOrd="0" presId="urn:microsoft.com/office/officeart/2005/8/layout/hierarchy1"/>
    <dgm:cxn modelId="{77D6C4DF-5804-49F5-BA85-680926A27014}" type="presParOf" srcId="{E7FC3D60-7D7F-48A6-BF7C-9B771E4F2C88}" destId="{756A7AFB-FFB7-4657-922C-DB6F9B779BE3}" srcOrd="1" destOrd="0" presId="urn:microsoft.com/office/officeart/2005/8/layout/hierarchy1"/>
    <dgm:cxn modelId="{B0D4AA6E-2E7A-4F4F-B5D0-89A8FE6EEFFB}" type="presParOf" srcId="{F8068FA9-C3EF-4A77-9C65-EC5CD7FDFB12}" destId="{4D4004E5-CF4A-4007-8A58-0B996BC363AD}" srcOrd="1" destOrd="0" presId="urn:microsoft.com/office/officeart/2005/8/layout/hierarchy1"/>
    <dgm:cxn modelId="{4A0A86B6-AB89-4307-9FC3-D8EB9D7BDB00}" type="presParOf" srcId="{4D4004E5-CF4A-4007-8A58-0B996BC363AD}" destId="{F2E16C1F-005D-466E-A109-C45B0890BE59}" srcOrd="0" destOrd="0" presId="urn:microsoft.com/office/officeart/2005/8/layout/hierarchy1"/>
    <dgm:cxn modelId="{77AC63C5-5D5A-4F72-BB9C-468C6B84771D}" type="presParOf" srcId="{F2E16C1F-005D-466E-A109-C45B0890BE59}" destId="{D9153A0E-330E-48DF-ADF4-2F2049F10A9C}" srcOrd="0" destOrd="0" presId="urn:microsoft.com/office/officeart/2005/8/layout/hierarchy1"/>
    <dgm:cxn modelId="{1FE5246D-0E7B-4E00-B0E7-D9994C86E8A2}" type="presParOf" srcId="{F2E16C1F-005D-466E-A109-C45B0890BE59}" destId="{BF6263E1-3BE0-4543-928F-1AD43191CEEA}" srcOrd="1" destOrd="0" presId="urn:microsoft.com/office/officeart/2005/8/layout/hierarchy1"/>
    <dgm:cxn modelId="{8E8E0048-38F1-40C4-9D11-47A47D583689}" type="presParOf" srcId="{4D4004E5-CF4A-4007-8A58-0B996BC363AD}" destId="{EFBE4946-25C1-4F3F-860C-0284BE86F79E}" srcOrd="1" destOrd="0" presId="urn:microsoft.com/office/officeart/2005/8/layout/hierarchy1"/>
    <dgm:cxn modelId="{65B0DDFC-8601-420B-AE09-0442CAA4DDAD}" type="presParOf" srcId="{F8068FA9-C3EF-4A77-9C65-EC5CD7FDFB12}" destId="{49D51243-AD51-4952-9342-0347C0BAF7E0}" srcOrd="2" destOrd="0" presId="urn:microsoft.com/office/officeart/2005/8/layout/hierarchy1"/>
    <dgm:cxn modelId="{0B25F269-2A6F-4037-ADE0-9A09F1AE5E9C}" type="presParOf" srcId="{49D51243-AD51-4952-9342-0347C0BAF7E0}" destId="{353E87C0-C3FD-4241-82CA-5A6A9E27DEF9}" srcOrd="0" destOrd="0" presId="urn:microsoft.com/office/officeart/2005/8/layout/hierarchy1"/>
    <dgm:cxn modelId="{6583AB96-E642-4E89-87BF-15D2EAA911B3}" type="presParOf" srcId="{353E87C0-C3FD-4241-82CA-5A6A9E27DEF9}" destId="{2C860021-F2A6-4994-8491-0E920D53F81F}" srcOrd="0" destOrd="0" presId="urn:microsoft.com/office/officeart/2005/8/layout/hierarchy1"/>
    <dgm:cxn modelId="{F34AE7AB-767C-4337-BC96-B84DBBBC60E4}" type="presParOf" srcId="{353E87C0-C3FD-4241-82CA-5A6A9E27DEF9}" destId="{520E8A87-4B0E-4035-B77F-2ECCA8CDFE5D}" srcOrd="1" destOrd="0" presId="urn:microsoft.com/office/officeart/2005/8/layout/hierarchy1"/>
    <dgm:cxn modelId="{18DA1888-BFDF-4E9D-8B43-A4AB345E9ED6}" type="presParOf" srcId="{49D51243-AD51-4952-9342-0347C0BAF7E0}" destId="{98C0ECE0-CF4F-4AA9-B029-CCDCF82BFF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FF6C-BC88-40D9-B6DF-B139A76C0785}">
      <dsp:nvSpPr>
        <dsp:cNvPr id="0" name=""/>
        <dsp:cNvSpPr/>
      </dsp:nvSpPr>
      <dsp:spPr>
        <a:xfrm>
          <a:off x="0" y="0"/>
          <a:ext cx="8163718" cy="111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Времето на т.нар. Реставрация (1814-1830) във Франция – период, в който монархията е възстановена и на престола се възкачва крал Луи </a:t>
          </a:r>
          <a:r>
            <a:rPr lang="en-GB" sz="2100" kern="1200"/>
            <a:t>XVIII</a:t>
          </a:r>
          <a:endParaRPr lang="en-US" sz="2100" kern="1200"/>
        </a:p>
      </dsp:txBody>
      <dsp:txXfrm>
        <a:off x="32715" y="32715"/>
        <a:ext cx="6958422" cy="1051538"/>
      </dsp:txXfrm>
    </dsp:sp>
    <dsp:sp modelId="{E084A683-D85F-4237-AB00-BF0EE417A3D4}">
      <dsp:nvSpPr>
        <dsp:cNvPr id="0" name=""/>
        <dsp:cNvSpPr/>
      </dsp:nvSpPr>
      <dsp:spPr>
        <a:xfrm>
          <a:off x="720328" y="1303129"/>
          <a:ext cx="8163718" cy="111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Избухването на Юлската революция от 1830, която е насочена срещу монархията и утвърждаването на т.нар. Юлска монархия (1830-1848)</a:t>
          </a:r>
          <a:endParaRPr lang="en-US" sz="2100" kern="1200"/>
        </a:p>
      </dsp:txBody>
      <dsp:txXfrm>
        <a:off x="753043" y="1335844"/>
        <a:ext cx="6651931" cy="1051538"/>
      </dsp:txXfrm>
    </dsp:sp>
    <dsp:sp modelId="{46EE8815-4BB8-4C74-B17F-E5EF9DE35A9B}">
      <dsp:nvSpPr>
        <dsp:cNvPr id="0" name=""/>
        <dsp:cNvSpPr/>
      </dsp:nvSpPr>
      <dsp:spPr>
        <a:xfrm>
          <a:off x="1440656" y="2606258"/>
          <a:ext cx="8163718" cy="111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Опит да се утвърди републиканска форма на управление, чийто неуспех води до обществени разочарования</a:t>
          </a:r>
          <a:endParaRPr lang="en-US" sz="2100" kern="1200"/>
        </a:p>
      </dsp:txBody>
      <dsp:txXfrm>
        <a:off x="1473371" y="2638973"/>
        <a:ext cx="6651931" cy="1051538"/>
      </dsp:txXfrm>
    </dsp:sp>
    <dsp:sp modelId="{58D1057B-A295-4708-BDF7-50E0D2B12EA9}">
      <dsp:nvSpPr>
        <dsp:cNvPr id="0" name=""/>
        <dsp:cNvSpPr/>
      </dsp:nvSpPr>
      <dsp:spPr>
        <a:xfrm>
          <a:off x="7437689" y="847034"/>
          <a:ext cx="726029" cy="726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601046" y="847034"/>
        <a:ext cx="399315" cy="546337"/>
      </dsp:txXfrm>
    </dsp:sp>
    <dsp:sp modelId="{72A14D96-E775-4BBC-94E2-3982E6A2E249}">
      <dsp:nvSpPr>
        <dsp:cNvPr id="0" name=""/>
        <dsp:cNvSpPr/>
      </dsp:nvSpPr>
      <dsp:spPr>
        <a:xfrm>
          <a:off x="8158017" y="2142717"/>
          <a:ext cx="726029" cy="726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321374" y="2142717"/>
        <a:ext cx="399315" cy="54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A88B-8B79-4CF1-8A55-E946C253B293}">
      <dsp:nvSpPr>
        <dsp:cNvPr id="0" name=""/>
        <dsp:cNvSpPr/>
      </dsp:nvSpPr>
      <dsp:spPr>
        <a:xfrm>
          <a:off x="0" y="319210"/>
          <a:ext cx="3153171" cy="189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За да разбере човешкия характер, писателят реалист се интересува от политическия живот, от икономическите тенденции, от обществените нрави;</a:t>
          </a:r>
          <a:endParaRPr lang="en-US" sz="1900" kern="1200"/>
        </a:p>
      </dsp:txBody>
      <dsp:txXfrm>
        <a:off x="0" y="319210"/>
        <a:ext cx="3153171" cy="1891903"/>
      </dsp:txXfrm>
    </dsp:sp>
    <dsp:sp modelId="{4BE06CE7-B41A-434C-B51C-8942DADD76E1}">
      <dsp:nvSpPr>
        <dsp:cNvPr id="0" name=""/>
        <dsp:cNvSpPr/>
      </dsp:nvSpPr>
      <dsp:spPr>
        <a:xfrm>
          <a:off x="3468489" y="319210"/>
          <a:ext cx="3153171" cy="1891903"/>
        </a:xfrm>
        <a:prstGeom prst="rect">
          <a:avLst/>
        </a:prstGeom>
        <a:solidFill>
          <a:schemeClr val="accent5">
            <a:hueOff val="-336926"/>
            <a:satOff val="-1589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Търси пълната съвкупност от фактори и влияния, които определят човешката личност;</a:t>
          </a:r>
          <a:endParaRPr lang="en-US" sz="1900" kern="1200"/>
        </a:p>
      </dsp:txBody>
      <dsp:txXfrm>
        <a:off x="3468489" y="319210"/>
        <a:ext cx="3153171" cy="1891903"/>
      </dsp:txXfrm>
    </dsp:sp>
    <dsp:sp modelId="{19861AE0-E56B-447B-8A8D-61D582787999}">
      <dsp:nvSpPr>
        <dsp:cNvPr id="0" name=""/>
        <dsp:cNvSpPr/>
      </dsp:nvSpPr>
      <dsp:spPr>
        <a:xfrm>
          <a:off x="6936978" y="319210"/>
          <a:ext cx="3153171" cy="1891903"/>
        </a:xfrm>
        <a:prstGeom prst="rect">
          <a:avLst/>
        </a:prstGeom>
        <a:solidFill>
          <a:schemeClr val="accent5">
            <a:hueOff val="-673852"/>
            <a:satOff val="-3178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Водещ жанр става романът с голям брой персонажи, представящи различни социални слоеве;</a:t>
          </a:r>
          <a:endParaRPr lang="en-US" sz="1900" kern="1200"/>
        </a:p>
      </dsp:txBody>
      <dsp:txXfrm>
        <a:off x="6936978" y="319210"/>
        <a:ext cx="3153171" cy="1891903"/>
      </dsp:txXfrm>
    </dsp:sp>
    <dsp:sp modelId="{5AB6D8DB-E3BB-48A0-BAEA-B45E4B0132A2}">
      <dsp:nvSpPr>
        <dsp:cNvPr id="0" name=""/>
        <dsp:cNvSpPr/>
      </dsp:nvSpPr>
      <dsp:spPr>
        <a:xfrm>
          <a:off x="0" y="2526431"/>
          <a:ext cx="3153171" cy="1891903"/>
        </a:xfrm>
        <a:prstGeom prst="rect">
          <a:avLst/>
        </a:prstGeom>
        <a:solidFill>
          <a:schemeClr val="accent5">
            <a:hueOff val="-1010778"/>
            <a:satOff val="-4766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Отказ от идеализация на живота – често пародират натруфената образност на романтизма;</a:t>
          </a:r>
          <a:endParaRPr lang="en-US" sz="1900" kern="1200"/>
        </a:p>
      </dsp:txBody>
      <dsp:txXfrm>
        <a:off x="0" y="2526431"/>
        <a:ext cx="3153171" cy="1891903"/>
      </dsp:txXfrm>
    </dsp:sp>
    <dsp:sp modelId="{1E30714D-F5A1-4DE4-8A3B-5AC886086DED}">
      <dsp:nvSpPr>
        <dsp:cNvPr id="0" name=""/>
        <dsp:cNvSpPr/>
      </dsp:nvSpPr>
      <dsp:spPr>
        <a:xfrm>
          <a:off x="3468489" y="2526431"/>
          <a:ext cx="3153171" cy="1891903"/>
        </a:xfrm>
        <a:prstGeom prst="rect">
          <a:avLst/>
        </a:prstGeom>
        <a:solidFill>
          <a:schemeClr val="accent5">
            <a:hueOff val="-1347705"/>
            <a:satOff val="-6355"/>
            <a:lumOff val="15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Авторът трябва да използва наблюдателността си, а не въображението;</a:t>
          </a:r>
          <a:endParaRPr lang="en-US" sz="1900" kern="1200"/>
        </a:p>
      </dsp:txBody>
      <dsp:txXfrm>
        <a:off x="3468489" y="2526431"/>
        <a:ext cx="3153171" cy="1891903"/>
      </dsp:txXfrm>
    </dsp:sp>
    <dsp:sp modelId="{89B42E1A-40F0-4F2B-9612-13B68F4C1529}">
      <dsp:nvSpPr>
        <dsp:cNvPr id="0" name=""/>
        <dsp:cNvSpPr/>
      </dsp:nvSpPr>
      <dsp:spPr>
        <a:xfrm>
          <a:off x="6936978" y="2526431"/>
          <a:ext cx="3153171" cy="1891903"/>
        </a:xfrm>
        <a:prstGeom prst="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Сюжетите се заимстват от всекидневния живот – героите са от социалните низини</a:t>
          </a:r>
          <a:endParaRPr lang="en-US" sz="1900" kern="1200"/>
        </a:p>
      </dsp:txBody>
      <dsp:txXfrm>
        <a:off x="6936978" y="2526431"/>
        <a:ext cx="3153171" cy="189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0DD46-FAFA-45B4-BFA6-0F364E42E8EE}">
      <dsp:nvSpPr>
        <dsp:cNvPr id="0" name=""/>
        <dsp:cNvSpPr/>
      </dsp:nvSpPr>
      <dsp:spPr>
        <a:xfrm>
          <a:off x="0" y="0"/>
          <a:ext cx="7683500" cy="1100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Типизация – основен похват, представят се социални типове, носят обобщени характеристики, Балзак ги приравнява на отделни зоологически видове.</a:t>
          </a:r>
          <a:endParaRPr lang="en-US" sz="1600" kern="1200"/>
        </a:p>
      </dsp:txBody>
      <dsp:txXfrm>
        <a:off x="32245" y="32245"/>
        <a:ext cx="6402479" cy="1036442"/>
      </dsp:txXfrm>
    </dsp:sp>
    <dsp:sp modelId="{5505BA41-84BF-41AB-BA61-8422938CBD56}">
      <dsp:nvSpPr>
        <dsp:cNvPr id="0" name=""/>
        <dsp:cNvSpPr/>
      </dsp:nvSpPr>
      <dsp:spPr>
        <a:xfrm>
          <a:off x="643493" y="1301102"/>
          <a:ext cx="7683500" cy="1100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Детайлност и предметност – много описания, с детайли и битови подробности, особена роля заемат описанията на предметите, които заобикалят героите.</a:t>
          </a:r>
          <a:endParaRPr lang="en-US" sz="1600" kern="1200"/>
        </a:p>
      </dsp:txBody>
      <dsp:txXfrm>
        <a:off x="675738" y="1333347"/>
        <a:ext cx="6259910" cy="1036442"/>
      </dsp:txXfrm>
    </dsp:sp>
    <dsp:sp modelId="{B6D17AB3-336E-4EC2-9F30-EDE0855CDA47}">
      <dsp:nvSpPr>
        <dsp:cNvPr id="0" name=""/>
        <dsp:cNvSpPr/>
      </dsp:nvSpPr>
      <dsp:spPr>
        <a:xfrm>
          <a:off x="1277381" y="2602204"/>
          <a:ext cx="7683500" cy="1100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/>
            <a:t>Психологизъм – изисква се психологическа достоверност, проследява се как героят се адаптира към средата или се сблъсква с нея.</a:t>
          </a:r>
          <a:endParaRPr lang="en-US" sz="1600" kern="1200" dirty="0"/>
        </a:p>
      </dsp:txBody>
      <dsp:txXfrm>
        <a:off x="1309626" y="2634449"/>
        <a:ext cx="6269515" cy="1036442"/>
      </dsp:txXfrm>
    </dsp:sp>
    <dsp:sp modelId="{C674467C-EE0C-414C-963B-11B0DDAAFB75}">
      <dsp:nvSpPr>
        <dsp:cNvPr id="0" name=""/>
        <dsp:cNvSpPr/>
      </dsp:nvSpPr>
      <dsp:spPr>
        <a:xfrm>
          <a:off x="1920875" y="3903306"/>
          <a:ext cx="7683500" cy="1100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Отстраняване на разказвача – максимално обективно представяне на действителността, повествователят „се скрива“ и дава превес на героите, Флобер е първият, който се отказва от коментари и оценки.</a:t>
          </a:r>
          <a:endParaRPr lang="en-US" sz="1600" kern="1200"/>
        </a:p>
      </dsp:txBody>
      <dsp:txXfrm>
        <a:off x="1953120" y="3935551"/>
        <a:ext cx="6259910" cy="1036442"/>
      </dsp:txXfrm>
    </dsp:sp>
    <dsp:sp modelId="{7F5588EF-631D-4543-8619-6CD992536F4E}">
      <dsp:nvSpPr>
        <dsp:cNvPr id="0" name=""/>
        <dsp:cNvSpPr/>
      </dsp:nvSpPr>
      <dsp:spPr>
        <a:xfrm>
          <a:off x="6967893" y="843214"/>
          <a:ext cx="715606" cy="715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128904" y="843214"/>
        <a:ext cx="393584" cy="538494"/>
      </dsp:txXfrm>
    </dsp:sp>
    <dsp:sp modelId="{ADD2FC13-8D73-4CFA-BAF5-62786E185F22}">
      <dsp:nvSpPr>
        <dsp:cNvPr id="0" name=""/>
        <dsp:cNvSpPr/>
      </dsp:nvSpPr>
      <dsp:spPr>
        <a:xfrm>
          <a:off x="7611386" y="2144316"/>
          <a:ext cx="715606" cy="715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772397" y="2144316"/>
        <a:ext cx="393584" cy="538494"/>
      </dsp:txXfrm>
    </dsp:sp>
    <dsp:sp modelId="{BB9D1DBD-5884-40EE-8DB4-A281A1097466}">
      <dsp:nvSpPr>
        <dsp:cNvPr id="0" name=""/>
        <dsp:cNvSpPr/>
      </dsp:nvSpPr>
      <dsp:spPr>
        <a:xfrm>
          <a:off x="8245275" y="3445418"/>
          <a:ext cx="715606" cy="715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406286" y="3445418"/>
        <a:ext cx="393584" cy="538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B405E-02ED-48F2-81E0-A2643D57A0FE}">
      <dsp:nvSpPr>
        <dsp:cNvPr id="0" name=""/>
        <dsp:cNvSpPr/>
      </dsp:nvSpPr>
      <dsp:spPr>
        <a:xfrm>
          <a:off x="484485" y="2761"/>
          <a:ext cx="1737134" cy="1042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Реализмът съжителства с Романтизма.</a:t>
          </a:r>
          <a:endParaRPr lang="en-US" sz="1200" kern="1200"/>
        </a:p>
      </dsp:txBody>
      <dsp:txXfrm>
        <a:off x="484485" y="2761"/>
        <a:ext cx="1737134" cy="1042280"/>
      </dsp:txXfrm>
    </dsp:sp>
    <dsp:sp modelId="{1798A927-3702-437B-B625-FA1B1102C9D7}">
      <dsp:nvSpPr>
        <dsp:cNvPr id="0" name=""/>
        <dsp:cNvSpPr/>
      </dsp:nvSpPr>
      <dsp:spPr>
        <a:xfrm>
          <a:off x="2395332" y="2761"/>
          <a:ext cx="1737134" cy="1042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Осмиват се преобърнатите ценности, </a:t>
          </a:r>
          <a:r>
            <a:rPr lang="bg-BG" sz="1200" kern="1200" dirty="0" err="1"/>
            <a:t>мракобесната</a:t>
          </a:r>
          <a:r>
            <a:rPr lang="bg-BG" sz="1200" kern="1200" dirty="0"/>
            <a:t> система.</a:t>
          </a:r>
          <a:endParaRPr lang="en-US" sz="1200" kern="1200" dirty="0"/>
        </a:p>
      </dsp:txBody>
      <dsp:txXfrm>
        <a:off x="2395332" y="2761"/>
        <a:ext cx="1737134" cy="1042280"/>
      </dsp:txXfrm>
    </dsp:sp>
    <dsp:sp modelId="{D18897C6-A8A9-4A4E-82DD-B327DB0F120B}">
      <dsp:nvSpPr>
        <dsp:cNvPr id="0" name=""/>
        <dsp:cNvSpPr/>
      </dsp:nvSpPr>
      <dsp:spPr>
        <a:xfrm>
          <a:off x="4306180" y="2761"/>
          <a:ext cx="1737134" cy="10422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Появяват се мотивите за малкия човек, смазан от системата; той е невидим, излишен.</a:t>
          </a:r>
          <a:endParaRPr lang="en-US" sz="1200" kern="1200"/>
        </a:p>
      </dsp:txBody>
      <dsp:txXfrm>
        <a:off x="4306180" y="2761"/>
        <a:ext cx="1737134" cy="1042280"/>
      </dsp:txXfrm>
    </dsp:sp>
    <dsp:sp modelId="{8AEFE90C-A53E-4808-87C3-173E8E5851C7}">
      <dsp:nvSpPr>
        <dsp:cNvPr id="0" name=""/>
        <dsp:cNvSpPr/>
      </dsp:nvSpPr>
      <dsp:spPr>
        <a:xfrm>
          <a:off x="484485" y="1218755"/>
          <a:ext cx="1737134" cy="10422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Християнските ценности се възприемат не като опора на човека, а като необратимост на страданието.</a:t>
          </a:r>
          <a:endParaRPr lang="en-US" sz="1200" kern="1200" dirty="0"/>
        </a:p>
      </dsp:txBody>
      <dsp:txXfrm>
        <a:off x="484485" y="1218755"/>
        <a:ext cx="1737134" cy="1042280"/>
      </dsp:txXfrm>
    </dsp:sp>
    <dsp:sp modelId="{5A70A90D-94AB-4675-9399-A068328B4BFB}">
      <dsp:nvSpPr>
        <dsp:cNvPr id="0" name=""/>
        <dsp:cNvSpPr/>
      </dsp:nvSpPr>
      <dsp:spPr>
        <a:xfrm>
          <a:off x="2395332" y="1218755"/>
          <a:ext cx="1737134" cy="10422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Гогол – „Шинел“, „Мъртви души“, „Ревизор“</a:t>
          </a:r>
          <a:endParaRPr lang="en-US" sz="1200" kern="1200" dirty="0"/>
        </a:p>
      </dsp:txBody>
      <dsp:txXfrm>
        <a:off x="2395332" y="1218755"/>
        <a:ext cx="1737134" cy="1042280"/>
      </dsp:txXfrm>
    </dsp:sp>
    <dsp:sp modelId="{AD15A118-8820-4A91-9BF9-34E63E0CC727}">
      <dsp:nvSpPr>
        <dsp:cNvPr id="0" name=""/>
        <dsp:cNvSpPr/>
      </dsp:nvSpPr>
      <dsp:spPr>
        <a:xfrm>
          <a:off x="4306180" y="1218755"/>
          <a:ext cx="1737134" cy="1042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Достоевски – „Идиот“, „Братя Карамазови“</a:t>
          </a:r>
          <a:endParaRPr lang="en-US" sz="1200" kern="1200"/>
        </a:p>
      </dsp:txBody>
      <dsp:txXfrm>
        <a:off x="4306180" y="1218755"/>
        <a:ext cx="1737134" cy="1042280"/>
      </dsp:txXfrm>
    </dsp:sp>
    <dsp:sp modelId="{4A409256-5CAA-4E40-9043-96D2BA81EA74}">
      <dsp:nvSpPr>
        <dsp:cNvPr id="0" name=""/>
        <dsp:cNvSpPr/>
      </dsp:nvSpPr>
      <dsp:spPr>
        <a:xfrm>
          <a:off x="2395332" y="2434749"/>
          <a:ext cx="1737134" cy="1042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/>
            <a:t>Лев Толстой – „Ана Каренина“, „Война и мир“ и др.</a:t>
          </a:r>
          <a:endParaRPr lang="en-US" sz="1200" kern="1200"/>
        </a:p>
      </dsp:txBody>
      <dsp:txXfrm>
        <a:off x="2395332" y="2434749"/>
        <a:ext cx="1737134" cy="1042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C8204-D647-458E-A364-CC0B8F2A71DE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4B965-77F1-4300-B58D-9AC149147C70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/>
            <a:t>Носи същите белези и основания за появата си, но се характеризира с епични, психологически и фентъзи белези, сюжетите са от историята на националното обособяване на младата държава.</a:t>
          </a:r>
          <a:endParaRPr lang="en-US" sz="1300" kern="1200"/>
        </a:p>
      </dsp:txBody>
      <dsp:txXfrm>
        <a:off x="350375" y="997410"/>
        <a:ext cx="2600752" cy="1614803"/>
      </dsp:txXfrm>
    </dsp:sp>
    <dsp:sp modelId="{D9153A0E-330E-48DF-ADF4-2F2049F10A9C}">
      <dsp:nvSpPr>
        <dsp:cNvPr id="0" name=""/>
        <dsp:cNvSpPr/>
      </dsp:nvSpPr>
      <dsp:spPr>
        <a:xfrm>
          <a:off x="3301503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263E1-3BE0-4543-928F-1AD43191CEEA}">
      <dsp:nvSpPr>
        <dsp:cNvPr id="0" name=""/>
        <dsp:cNvSpPr/>
      </dsp:nvSpPr>
      <dsp:spPr>
        <a:xfrm>
          <a:off x="3601640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Марк Твен – „Приключенията на Том Сойер“ , „Приключенията на </a:t>
          </a:r>
          <a:r>
            <a:rPr lang="bg-BG" sz="1300" kern="1200" dirty="0" err="1"/>
            <a:t>Хъкълбери</a:t>
          </a:r>
          <a:r>
            <a:rPr lang="bg-BG" sz="1300" kern="1200" dirty="0"/>
            <a:t> Фин“</a:t>
          </a:r>
          <a:endParaRPr lang="en-US" sz="1300" kern="1200" dirty="0"/>
        </a:p>
      </dsp:txBody>
      <dsp:txXfrm>
        <a:off x="3651879" y="997410"/>
        <a:ext cx="2600752" cy="1614803"/>
      </dsp:txXfrm>
    </dsp:sp>
    <dsp:sp modelId="{2C860021-F2A6-4994-8491-0E920D53F81F}">
      <dsp:nvSpPr>
        <dsp:cNvPr id="0" name=""/>
        <dsp:cNvSpPr/>
      </dsp:nvSpPr>
      <dsp:spPr>
        <a:xfrm>
          <a:off x="6603007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E8A87-4B0E-4035-B77F-2ECCA8CDFE5D}">
      <dsp:nvSpPr>
        <dsp:cNvPr id="0" name=""/>
        <dsp:cNvSpPr/>
      </dsp:nvSpPr>
      <dsp:spPr>
        <a:xfrm>
          <a:off x="6903144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Скот </a:t>
          </a:r>
          <a:r>
            <a:rPr lang="bg-BG" sz="1300" kern="1200" dirty="0" err="1"/>
            <a:t>Фицжералд</a:t>
          </a:r>
          <a:r>
            <a:rPr lang="bg-BG" sz="1300" kern="1200" dirty="0"/>
            <a:t> – „Великият Гетсби“</a:t>
          </a:r>
          <a:endParaRPr lang="en-US" sz="1300" kern="1200" dirty="0"/>
        </a:p>
      </dsp:txBody>
      <dsp:txXfrm>
        <a:off x="6953383" y="997410"/>
        <a:ext cx="2600752" cy="161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94C20F-6BDA-4700-8FD4-710BF511C846}" type="datetime1">
              <a:rPr lang="bg-BG" smtClean="0"/>
              <a:t>27.10.2021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7521AF-24C2-4567-9D00-262888D92EFD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050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58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522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285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623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79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060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C228F-FCBC-4D8D-900D-AA245409489A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CA1866-D2D9-479E-A413-9289A4BE9486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3FF1D7-E4F3-4049-9DBA-0C3E814306E9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A2DA5D-0DBB-41C7-A4AA-AC725AFA9C2D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208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49F714-9C82-4C63-A785-FFDD551928B9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4631D0-E244-4DFA-BD27-14B2D5480258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851332-8EE8-41A4-A5A0-0D16DABC343B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A2DA5D-0DBB-41C7-A4AA-AC725AFA9C2D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038156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92C649-941F-47FE-BD61-DF0916B37206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t>‹#›</a:t>
            </a:fld>
            <a:endParaRPr lang="bg-BG" noProof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33488861-9AB7-43F5-97E1-E2E032A37F05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7A2DA5D-0DBB-41C7-A4AA-AC725AFA9C2D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bg-BG" noProof="0"/>
              <a:t>Добавяне на долен колонтитул</a:t>
            </a:r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5E3DCFCC-8C7B-4574-91B2-C3342261C6C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CC59A79E-DB00-4EFB-BF4E-C8DAD9076F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34895393-873C-4A30-AF99-9EB7FE5D2AC6}"/>
              </a:ext>
            </a:extLst>
          </p:cNvPr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145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F9E76A-BE1D-4850-B32D-718810A4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6401C1-9077-49F4-BC8C-F2D7AAEDF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1866" y="967167"/>
            <a:ext cx="351463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Социален реализъм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body" sz="half" idx="2"/>
          </p:nvPr>
        </p:nvSpPr>
        <p:spPr>
          <a:xfrm>
            <a:off x="7218029" y="3529159"/>
            <a:ext cx="3524107" cy="1606576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/>
              <a:t>Позитивизъм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4DCDBC-53A5-4E64-9410-90FAC8F19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AA2233-67A4-4405-A6A0-16532F2A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FC11D8-17C9-427C-9008-CD14BB70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9B47D08-7A9B-44DB-A6D2-47E26184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7370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  <a:noFill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736E1A-F5DA-490E-93F3-6B41FD17D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03E1F11-377D-4B2D-857A-B5FC620E1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0BC6F4-2CDB-4CCF-BDC9-F976C39B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46A0B0-2420-495A-8717-33C3892C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bg-BG" dirty="0"/>
              <a:t>Натурализъм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F4EA361-4144-4D10-B261-F3340807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bg-BG" dirty="0"/>
              <a:t>Крайно проявление на реалистичния метод на изображение, който се появява във Франция и се свързва с Емил Зола;</a:t>
            </a:r>
          </a:p>
          <a:p>
            <a:r>
              <a:rPr lang="bg-BG" dirty="0"/>
              <a:t>Свързва се с експерименталната физиология и със създаването на романи, в които се изследват клиническите проявления на човешките недъзи.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Картина 3" descr="Картина, която съдържа текст, стара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7BA14453-9AF6-47C4-9450-6F384D5F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0" r="2837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2D6256-D6AA-497F-ABA8-1BB8F9F8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Реализмът в Европа и Америка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626FBE2-A2DE-4DF1-96B7-6C646B3CF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63608"/>
              </p:ext>
            </p:extLst>
          </p:nvPr>
        </p:nvGraphicFramePr>
        <p:xfrm>
          <a:off x="1450975" y="2016125"/>
          <a:ext cx="960437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3091516455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4022115788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4057353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Държава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Особености на направлението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Представители и произведения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3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Франция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bg-BG" dirty="0"/>
                        <a:t>Започва през 30-те години на 19.век, развива се успоредно с Романтизма.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bg-BG" dirty="0"/>
                        <a:t>Балзак предлага новото течение да се нарече „художествен еклектизъм“.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bg-BG" dirty="0" err="1"/>
                        <a:t>Манифестна</a:t>
                      </a:r>
                      <a:r>
                        <a:rPr lang="bg-BG" dirty="0"/>
                        <a:t> е статията на Зола „Експерименталния роман“; направлението се нарича още „натурализъм“.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bg-BG" dirty="0"/>
                        <a:t>Използва се още името „социален реализъм“ и най-напред се свързва с Балзак и Флобер.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Виктор Юго – „Клетниците“;</a:t>
                      </a:r>
                    </a:p>
                    <a:p>
                      <a:r>
                        <a:rPr lang="bg-BG" dirty="0"/>
                        <a:t>Стендал – „Червено и черно“;</a:t>
                      </a:r>
                    </a:p>
                    <a:p>
                      <a:r>
                        <a:rPr lang="bg-BG" dirty="0"/>
                        <a:t>Балзак – „Дядо </a:t>
                      </a:r>
                      <a:r>
                        <a:rPr lang="bg-BG" dirty="0" err="1"/>
                        <a:t>Горио</a:t>
                      </a:r>
                      <a:r>
                        <a:rPr lang="bg-BG" dirty="0"/>
                        <a:t>“, „Човешка комедия“;</a:t>
                      </a:r>
                    </a:p>
                    <a:p>
                      <a:r>
                        <a:rPr lang="bg-BG" dirty="0"/>
                        <a:t>Зола – „Терез </a:t>
                      </a:r>
                      <a:r>
                        <a:rPr lang="bg-BG" dirty="0" err="1"/>
                        <a:t>Ракен</a:t>
                      </a:r>
                      <a:r>
                        <a:rPr lang="bg-BG" dirty="0"/>
                        <a:t>“, „</a:t>
                      </a:r>
                      <a:r>
                        <a:rPr lang="bg-BG" dirty="0" err="1"/>
                        <a:t>Жерминал</a:t>
                      </a:r>
                      <a:r>
                        <a:rPr lang="bg-BG" dirty="0"/>
                        <a:t>“, „Пари“;</a:t>
                      </a:r>
                    </a:p>
                    <a:p>
                      <a:r>
                        <a:rPr lang="bg-BG" dirty="0"/>
                        <a:t>Мопасан – „Бел Ами“;</a:t>
                      </a:r>
                    </a:p>
                    <a:p>
                      <a:r>
                        <a:rPr lang="bg-BG" dirty="0"/>
                        <a:t>Флобер – „Мадам </a:t>
                      </a:r>
                      <a:r>
                        <a:rPr lang="bg-BG" dirty="0" err="1"/>
                        <a:t>Бовари</a:t>
                      </a:r>
                      <a:r>
                        <a:rPr lang="bg-BG" dirty="0"/>
                        <a:t>“.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2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CB895B-5499-44F9-B020-D0D957C7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Реализмът в Англия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110DBBF-7EB6-4E16-86D4-DA0139D62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93769"/>
              </p:ext>
            </p:extLst>
          </p:nvPr>
        </p:nvGraphicFramePr>
        <p:xfrm>
          <a:off x="1450975" y="2016125"/>
          <a:ext cx="960437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1010049432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3153210928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1127437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Държава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Особености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Представители и произведения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7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Англия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Протича в същите времеви отрязъци.</a:t>
                      </a:r>
                    </a:p>
                    <a:p>
                      <a:r>
                        <a:rPr lang="bg-BG" dirty="0"/>
                        <a:t>Представя широка картина на човешкия бит.</a:t>
                      </a:r>
                    </a:p>
                    <a:p>
                      <a:r>
                        <a:rPr lang="bg-BG" dirty="0"/>
                        <a:t>Изобличава лицемерието, снобизма, грандоманията и пошлостта.</a:t>
                      </a:r>
                    </a:p>
                    <a:p>
                      <a:r>
                        <a:rPr lang="bg-BG" dirty="0"/>
                        <a:t>Интересно явление в романистиката са творбите на сестрите Бронте (общо 7 романа, успешно филмирани).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Чарлз Дикенс – „Дейвид Копърфийлд“, „Студеният дом“;</a:t>
                      </a:r>
                    </a:p>
                    <a:p>
                      <a:r>
                        <a:rPr lang="bg-BG" dirty="0"/>
                        <a:t>Уилям </a:t>
                      </a:r>
                      <a:r>
                        <a:rPr lang="bg-BG" dirty="0" err="1"/>
                        <a:t>Текери</a:t>
                      </a:r>
                      <a:r>
                        <a:rPr lang="bg-BG" dirty="0"/>
                        <a:t> – „Панаир на суетата“;</a:t>
                      </a:r>
                    </a:p>
                    <a:p>
                      <a:r>
                        <a:rPr lang="bg-BG" dirty="0"/>
                        <a:t>Ан, Емили и Шарлот Бронте – „Брулени хълмове“, „Джейн Еър“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5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36F0D6-003F-4C4B-A76E-1B24CF68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Реализъм в Германия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5919E0-02BE-40F1-8715-851E14621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70064"/>
              </p:ext>
            </p:extLst>
          </p:nvPr>
        </p:nvGraphicFramePr>
        <p:xfrm>
          <a:off x="1450975" y="2016125"/>
          <a:ext cx="960437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2803492365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1979381321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72703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Държава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Особености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Представители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9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bg-BG" dirty="0"/>
                        <a:t>Следва философията на поява в другите европейски страни.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bg-BG" dirty="0"/>
                        <a:t>За разлика от френската школа романтическите настроения отсъстват.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bg-BG" dirty="0"/>
                        <a:t>Характеризира се с могъщо </a:t>
                      </a:r>
                      <a:r>
                        <a:rPr lang="bg-BG" dirty="0" err="1"/>
                        <a:t>фабулиране</a:t>
                      </a:r>
                      <a:r>
                        <a:rPr lang="bg-BG" dirty="0"/>
                        <a:t>, запомнящи се образи; силна психологическа обрисовка.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Томас Ман – „Вълшебната планина“, „Д-р </a:t>
                      </a:r>
                      <a:r>
                        <a:rPr lang="bg-BG" dirty="0" err="1"/>
                        <a:t>Фаустус</a:t>
                      </a:r>
                      <a:r>
                        <a:rPr lang="bg-BG" dirty="0"/>
                        <a:t>“.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50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710C7BE0-6A19-489E-B5AA-9642FF7FD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697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6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AC02AA69-5408-4E59-A100-49A876E1B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3914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46" name="Rectangle 29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31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85653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12452D-4B32-420B-A82A-157DCB44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bg-BG">
                <a:solidFill>
                  <a:srgbClr val="FFFFFE"/>
                </a:solidFill>
              </a:rPr>
              <a:t>Реализъм в Русия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8A48BD3C-BE30-40D0-9A9A-3AFBB41BF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864649"/>
              </p:ext>
            </p:extLst>
          </p:nvPr>
        </p:nvGraphicFramePr>
        <p:xfrm>
          <a:off x="3022600" y="2400305"/>
          <a:ext cx="6527800" cy="347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9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01F6E4-5F69-4FFB-BC0D-5F00E267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bg-BG" dirty="0"/>
              <a:t>Реализъм в Америка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29EE7301-054D-41B3-AD3E-7A80B3C20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89582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4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Културата на позитивизма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60EA14E4-C20B-4BD3-A045-1853A3F20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6348" y="1682289"/>
            <a:ext cx="5761020" cy="3557429"/>
          </a:xfrm>
          <a:prstGeom prst="rect">
            <a:avLst/>
          </a:prstGeom>
        </p:spPr>
      </p:pic>
      <p:sp>
        <p:nvSpPr>
          <p:cNvPr id="3" name="Контейнер за текст 2"/>
          <p:cNvSpPr>
            <a:spLocks noGrp="1"/>
          </p:cNvSpPr>
          <p:nvPr>
            <p:ph type="body" sz="half" idx="2"/>
          </p:nvPr>
        </p:nvSpPr>
        <p:spPr>
          <a:xfrm>
            <a:off x="7554138" y="2273608"/>
            <a:ext cx="3159432" cy="394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Свързва се с цялостна преориентация към едно изключително материалистическо възприемане на света. Човекът се възприема като биологично животно и се разглежда през призмата на биологията, стоково-паричните отношения, икономиката и т.н. Актуалният тип изкуство, който се утвърждава, е реализмът.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Понятието реализъм има няколко смисъла:</a:t>
            </a:r>
            <a:br>
              <a:rPr lang="en-US" sz="1800"/>
            </a:br>
            <a:r>
              <a:rPr lang="en-US" sz="1800"/>
              <a:t>1. художествено направление;</a:t>
            </a:r>
            <a:br>
              <a:rPr lang="en-US" sz="1800"/>
            </a:br>
            <a:r>
              <a:rPr lang="en-US" sz="1800"/>
              <a:t>2. творчески метод и характерен тип стил</a:t>
            </a:r>
          </a:p>
        </p:txBody>
      </p:sp>
      <p:pic>
        <p:nvPicPr>
          <p:cNvPr id="5" name="Контейнер за картина 4" descr="Картина, която съдържа текст, стара, бял, реколта&#10;&#10;Описанието е генерирано автоматично">
            <a:extLst>
              <a:ext uri="{FF2B5EF4-FFF2-40B4-BE49-F238E27FC236}">
                <a16:creationId xmlns:a16="http://schemas.microsoft.com/office/drawing/2014/main" id="{ED045C13-CB81-426E-A165-E85F6A1E34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734" r="1729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3F98F7-D04F-4CBF-98F6-0616F53D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bg-BG" dirty="0"/>
              <a:t>Още в Античността изкуството се разбира като наподобяване, отражение на реалността. Аристотел въвежда в своята „Поетика“ понятието „</a:t>
            </a:r>
            <a:r>
              <a:rPr lang="bg-BG" dirty="0" err="1"/>
              <a:t>мимезис</a:t>
            </a:r>
            <a:r>
              <a:rPr lang="bg-BG" dirty="0"/>
              <a:t>“, което </a:t>
            </a:r>
            <a:r>
              <a:rPr lang="bg-BG" dirty="0" err="1"/>
              <a:t>озн</a:t>
            </a:r>
            <a:r>
              <a:rPr lang="bg-BG" dirty="0"/>
              <a:t>. подражание. Терминът се прилага в драмите на старогръцките трагици. През Средновековието също има текстове, които възпроизвеждат действителността правдоподобно.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dirty="0"/>
              <a:t>Най-напред терминът се използва в живописта (1826) за картините на Гюстав </a:t>
            </a:r>
            <a:r>
              <a:rPr lang="bg-BG" dirty="0" err="1"/>
              <a:t>Курбе</a:t>
            </a:r>
            <a:r>
              <a:rPr lang="bg-BG" dirty="0"/>
              <a:t> (1819-1877) и художниците, които отхвърлят идеализацията. Свързва се с разбирането за правдоподобност, обективност.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64987" y="802299"/>
            <a:ext cx="9089865" cy="1712302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6600" dirty="0" err="1"/>
              <a:t>Методът</a:t>
            </a:r>
            <a:r>
              <a:rPr lang="en-US" sz="6600" dirty="0"/>
              <a:t> </a:t>
            </a:r>
            <a:r>
              <a:rPr lang="en-US" sz="6600" dirty="0" err="1"/>
              <a:t>на</a:t>
            </a:r>
            <a:r>
              <a:rPr lang="en-US" sz="6600" dirty="0"/>
              <a:t> </a:t>
            </a:r>
            <a:r>
              <a:rPr lang="en-US" sz="6600" dirty="0" err="1"/>
              <a:t>социалния</a:t>
            </a:r>
            <a:r>
              <a:rPr lang="en-US" sz="6600" dirty="0"/>
              <a:t> </a:t>
            </a:r>
            <a:r>
              <a:rPr lang="en-US" sz="6600" dirty="0" err="1"/>
              <a:t>реализъм</a:t>
            </a:r>
            <a:endParaRPr lang="en-US" sz="660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964988" y="2705886"/>
            <a:ext cx="9381036" cy="2679576"/>
          </a:xfrm>
        </p:spPr>
        <p:txBody>
          <a:bodyPr vert="horz" lIns="91440" tIns="91440" rIns="91440" bIns="9144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cap="all" dirty="0" err="1"/>
              <a:t>Като</a:t>
            </a:r>
            <a:r>
              <a:rPr lang="en-US" sz="1500" cap="all" dirty="0"/>
              <a:t> </a:t>
            </a:r>
            <a:r>
              <a:rPr lang="en-US" sz="1500" cap="all" dirty="0" err="1"/>
              <a:t>творчески</a:t>
            </a:r>
            <a:r>
              <a:rPr lang="en-US" sz="1500" cap="all" dirty="0"/>
              <a:t> </a:t>
            </a:r>
            <a:r>
              <a:rPr lang="en-US" sz="1500" cap="all" dirty="0" err="1"/>
              <a:t>метод</a:t>
            </a:r>
            <a:r>
              <a:rPr lang="en-US" sz="1500" cap="all" dirty="0"/>
              <a:t> </a:t>
            </a:r>
            <a:r>
              <a:rPr lang="en-US" sz="1500" cap="all" dirty="0" err="1"/>
              <a:t>реализмът</a:t>
            </a:r>
            <a:r>
              <a:rPr lang="en-US" sz="1500" cap="all" dirty="0"/>
              <a:t> </a:t>
            </a:r>
            <a:r>
              <a:rPr lang="en-US" sz="1500" cap="all" dirty="0" err="1"/>
              <a:t>се</a:t>
            </a:r>
            <a:r>
              <a:rPr lang="en-US" sz="1500" cap="all" dirty="0"/>
              <a:t> </a:t>
            </a:r>
            <a:r>
              <a:rPr lang="en-US" sz="1500" cap="all" dirty="0" err="1"/>
              <a:t>разбира</a:t>
            </a:r>
            <a:r>
              <a:rPr lang="en-US" sz="1500" cap="all" dirty="0"/>
              <a:t> </a:t>
            </a:r>
            <a:r>
              <a:rPr lang="en-US" sz="1500" cap="all" dirty="0" err="1"/>
              <a:t>като</a:t>
            </a:r>
            <a:r>
              <a:rPr lang="en-US" sz="1500" cap="all" dirty="0"/>
              <a:t> </a:t>
            </a:r>
            <a:r>
              <a:rPr lang="en-US" sz="1500" cap="all" dirty="0" err="1"/>
              <a:t>стремеж</a:t>
            </a:r>
            <a:r>
              <a:rPr lang="en-US" sz="1500" cap="all" dirty="0"/>
              <a:t> </a:t>
            </a:r>
            <a:r>
              <a:rPr lang="en-US" sz="1500" cap="all" dirty="0" err="1"/>
              <a:t>за</a:t>
            </a:r>
            <a:r>
              <a:rPr lang="en-US" sz="1500" cap="all" dirty="0"/>
              <a:t> </a:t>
            </a:r>
            <a:r>
              <a:rPr lang="en-US" sz="1500" cap="all" dirty="0" err="1"/>
              <a:t>художествено</a:t>
            </a:r>
            <a:r>
              <a:rPr lang="en-US" sz="1500" cap="all" dirty="0"/>
              <a:t> </a:t>
            </a:r>
            <a:r>
              <a:rPr lang="en-US" sz="1500" cap="all" dirty="0" err="1"/>
              <a:t>представяне</a:t>
            </a:r>
            <a:r>
              <a:rPr lang="en-US" sz="1500" cap="all" dirty="0"/>
              <a:t> </a:t>
            </a:r>
            <a:r>
              <a:rPr lang="en-US" sz="1500" cap="all" dirty="0" err="1"/>
              <a:t>на</a:t>
            </a:r>
            <a:r>
              <a:rPr lang="en-US" sz="1500" cap="all" dirty="0"/>
              <a:t> </a:t>
            </a:r>
            <a:r>
              <a:rPr lang="en-US" sz="1500" cap="all" dirty="0" err="1"/>
              <a:t>действителността</a:t>
            </a:r>
            <a:r>
              <a:rPr lang="en-US" sz="1500" cap="all" dirty="0"/>
              <a:t> </a:t>
            </a:r>
            <a:r>
              <a:rPr lang="en-US" sz="1500" cap="all" dirty="0" err="1"/>
              <a:t>по</a:t>
            </a:r>
            <a:r>
              <a:rPr lang="en-US" sz="1500" cap="all" dirty="0"/>
              <a:t> </a:t>
            </a:r>
            <a:r>
              <a:rPr lang="en-US" sz="1500" cap="all" dirty="0" err="1"/>
              <a:t>принципите</a:t>
            </a:r>
            <a:r>
              <a:rPr lang="en-US" sz="1500" cap="all" dirty="0"/>
              <a:t> </a:t>
            </a:r>
            <a:r>
              <a:rPr lang="en-US" sz="1500" cap="all" dirty="0" err="1"/>
              <a:t>на</a:t>
            </a:r>
            <a:r>
              <a:rPr lang="en-US" sz="1500" cap="all" dirty="0"/>
              <a:t> </a:t>
            </a:r>
            <a:r>
              <a:rPr lang="en-US" sz="1500" cap="all" dirty="0" err="1"/>
              <a:t>приликата</a:t>
            </a:r>
            <a:r>
              <a:rPr lang="en-US" sz="1500" cap="all" dirty="0"/>
              <a:t> и </a:t>
            </a:r>
            <a:r>
              <a:rPr lang="en-US" sz="1500" cap="all" dirty="0" err="1"/>
              <a:t>правдоподобието</a:t>
            </a:r>
            <a:r>
              <a:rPr lang="en-US" sz="1500" cap="all" dirty="0"/>
              <a:t>.</a:t>
            </a:r>
            <a:endParaRPr lang="bg-BG" sz="1500" cap="all" dirty="0"/>
          </a:p>
          <a:p>
            <a:pPr>
              <a:lnSpc>
                <a:spcPct val="110000"/>
              </a:lnSpc>
            </a:pPr>
            <a:r>
              <a:rPr lang="bg-BG" sz="1500" cap="all" dirty="0"/>
              <a:t>В литературата реализъм означава „вярно изобразяване на живота“ и 4съзнателна тенденция на изкуството да наподобява реалността“</a:t>
            </a:r>
            <a:endParaRPr lang="en-US" sz="1500" cap="al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rtlCol="0">
            <a:normAutofit/>
          </a:bodyPr>
          <a:lstStyle/>
          <a:p>
            <a:r>
              <a:rPr lang="ru-RU" dirty="0" err="1"/>
              <a:t>Предпоставки</a:t>
            </a:r>
            <a:r>
              <a:rPr lang="ru-RU" dirty="0"/>
              <a:t> за </a:t>
            </a:r>
            <a:r>
              <a:rPr lang="ru-RU" dirty="0" err="1"/>
              <a:t>появата</a:t>
            </a:r>
            <a:r>
              <a:rPr lang="ru-RU" dirty="0"/>
              <a:t> на реализма</a:t>
            </a:r>
            <a:endParaRPr lang="bg-B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Контейнер на съдържание 2">
            <a:extLst>
              <a:ext uri="{FF2B5EF4-FFF2-40B4-BE49-F238E27FC236}">
                <a16:creationId xmlns:a16="http://schemas.microsoft.com/office/drawing/2014/main" id="{CABF8985-2482-4A18-BB19-9EFCB0555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0381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Светоглед и идеи</a:t>
            </a:r>
          </a:p>
        </p:txBody>
      </p:sp>
      <p:sp>
        <p:nvSpPr>
          <p:cNvPr id="8" name="Контейнер за текст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/>
              <a:t>Философското направление позитивизъм</a:t>
            </a:r>
          </a:p>
        </p:txBody>
      </p:sp>
      <p:sp>
        <p:nvSpPr>
          <p:cNvPr id="9" name="Контейнер на съдържание 8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bg-BG" dirty="0"/>
              <a:t>Истината е постижима единствено чрез работата на опита, правотата на твърденията се доказва чрез емпирични доказателства;</a:t>
            </a:r>
          </a:p>
          <a:p>
            <a:pPr rtl="0"/>
            <a:r>
              <a:rPr lang="bg-BG" dirty="0"/>
              <a:t>Огюст Конт (1798-1857) – очертава параметрите на това направление и създава социологията;</a:t>
            </a:r>
          </a:p>
        </p:txBody>
      </p:sp>
      <p:sp>
        <p:nvSpPr>
          <p:cNvPr id="10" name="Контейнер за текст 9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bg-BG" dirty="0"/>
              <a:t>Връзка с модерните науки</a:t>
            </a:r>
          </a:p>
        </p:txBody>
      </p:sp>
      <p:sp>
        <p:nvSpPr>
          <p:cNvPr id="11" name="Контейнер на съдържание 10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bg-BG" dirty="0"/>
              <a:t>Въображението е подчинено на наблюдението, а предположението – на доказателството;</a:t>
            </a:r>
          </a:p>
          <a:p>
            <a:pPr rtl="0"/>
            <a:r>
              <a:rPr lang="bg-BG" dirty="0"/>
              <a:t>Модерните науки влияят върху литературата – особено идеите за еволюцията на Дарвин, учението на Огюст Конт, Иполит Тен и др.</a:t>
            </a:r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5753318" y="804521"/>
            <a:ext cx="4985079" cy="552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Същност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реализма</a:t>
            </a:r>
            <a:endParaRPr lang="en-US" dirty="0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Контейнер за картина 5">
            <a:extLst>
              <a:ext uri="{FF2B5EF4-FFF2-40B4-BE49-F238E27FC236}">
                <a16:creationId xmlns:a16="http://schemas.microsoft.com/office/drawing/2014/main" id="{849FA048-3327-4CFF-B28C-0310A83F6A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22875" b="3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42354E6-5C8E-41AC-A962-038048CA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3316" y="1529048"/>
            <a:ext cx="5968783" cy="410222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Противопоставя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Романтизма</a:t>
            </a:r>
            <a:r>
              <a:rPr lang="en-US" dirty="0"/>
              <a:t>;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начало</a:t>
            </a:r>
            <a:r>
              <a:rPr lang="en-US" dirty="0"/>
              <a:t> </a:t>
            </a:r>
            <a:r>
              <a:rPr lang="en-US" dirty="0" err="1"/>
              <a:t>можем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посочим</a:t>
            </a:r>
            <a:r>
              <a:rPr lang="en-US" dirty="0"/>
              <a:t> 30-те </a:t>
            </a:r>
            <a:r>
              <a:rPr lang="en-US" dirty="0" err="1"/>
              <a:t>години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19.век, </a:t>
            </a: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във</a:t>
            </a:r>
            <a:r>
              <a:rPr lang="en-US" dirty="0"/>
              <a:t> </a:t>
            </a:r>
            <a:r>
              <a:rPr lang="en-US" dirty="0" err="1"/>
              <a:t>Франция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появяват</a:t>
            </a:r>
            <a:r>
              <a:rPr lang="en-US" dirty="0"/>
              <a:t> </a:t>
            </a:r>
            <a:r>
              <a:rPr lang="en-US" dirty="0" err="1"/>
              <a:t>романите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Стендал</a:t>
            </a:r>
            <a:r>
              <a:rPr lang="en-US" dirty="0"/>
              <a:t> и </a:t>
            </a:r>
            <a:r>
              <a:rPr lang="en-US" dirty="0" err="1"/>
              <a:t>Балзак</a:t>
            </a:r>
            <a:r>
              <a:rPr lang="en-US" dirty="0"/>
              <a:t>;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Обективност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пресъздаването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действителността</a:t>
            </a:r>
            <a:r>
              <a:rPr lang="en-US" dirty="0"/>
              <a:t>;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Творецът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обръща</a:t>
            </a:r>
            <a:r>
              <a:rPr lang="en-US" dirty="0"/>
              <a:t> </a:t>
            </a:r>
            <a:r>
              <a:rPr lang="en-US" dirty="0" err="1"/>
              <a:t>навън</a:t>
            </a:r>
            <a:r>
              <a:rPr lang="en-US" dirty="0"/>
              <a:t> </a:t>
            </a:r>
            <a:r>
              <a:rPr lang="en-US" dirty="0" err="1"/>
              <a:t>към</a:t>
            </a:r>
            <a:r>
              <a:rPr lang="en-US" dirty="0"/>
              <a:t> </a:t>
            </a:r>
            <a:r>
              <a:rPr lang="en-US" dirty="0" err="1"/>
              <a:t>реалния</a:t>
            </a:r>
            <a:r>
              <a:rPr lang="en-US" dirty="0"/>
              <a:t> </a:t>
            </a:r>
            <a:r>
              <a:rPr lang="en-US" dirty="0" err="1"/>
              <a:t>свят</a:t>
            </a:r>
            <a:r>
              <a:rPr lang="en-US" dirty="0"/>
              <a:t>;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Изкуството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изравнява</a:t>
            </a:r>
            <a:r>
              <a:rPr lang="en-US" dirty="0"/>
              <a:t> с </a:t>
            </a:r>
            <a:r>
              <a:rPr lang="en-US" dirty="0" err="1"/>
              <a:t>науката</a:t>
            </a:r>
            <a:r>
              <a:rPr lang="en-US" dirty="0"/>
              <a:t>;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Човекът</a:t>
            </a:r>
            <a:r>
              <a:rPr lang="en-US" dirty="0"/>
              <a:t> е </a:t>
            </a:r>
            <a:r>
              <a:rPr lang="en-US" dirty="0" err="1"/>
              <a:t>продукт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своята</a:t>
            </a:r>
            <a:r>
              <a:rPr lang="en-US" dirty="0"/>
              <a:t> </a:t>
            </a:r>
            <a:r>
              <a:rPr lang="en-US" dirty="0" err="1"/>
              <a:t>социална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en-US" dirty="0"/>
              <a:t>- </a:t>
            </a:r>
            <a:r>
              <a:rPr lang="en-US" dirty="0" err="1"/>
              <a:t>произход</a:t>
            </a:r>
            <a:r>
              <a:rPr lang="en-US" dirty="0"/>
              <a:t>, </a:t>
            </a:r>
            <a:r>
              <a:rPr lang="en-US" dirty="0" err="1"/>
              <a:t>родно</a:t>
            </a:r>
            <a:r>
              <a:rPr lang="en-US" dirty="0"/>
              <a:t> </a:t>
            </a:r>
            <a:r>
              <a:rPr lang="en-US" dirty="0" err="1"/>
              <a:t>място</a:t>
            </a:r>
            <a:r>
              <a:rPr lang="en-US" dirty="0"/>
              <a:t>, </a:t>
            </a:r>
            <a:r>
              <a:rPr lang="en-US" dirty="0" err="1"/>
              <a:t>възпитание</a:t>
            </a:r>
            <a:r>
              <a:rPr lang="en-US" dirty="0"/>
              <a:t>, </a:t>
            </a:r>
            <a:r>
              <a:rPr lang="en-US" dirty="0" err="1"/>
              <a:t>професия</a:t>
            </a:r>
            <a:r>
              <a:rPr lang="en-US" dirty="0"/>
              <a:t> </a:t>
            </a:r>
            <a:r>
              <a:rPr lang="en-US" dirty="0" err="1"/>
              <a:t>определят</a:t>
            </a:r>
            <a:r>
              <a:rPr lang="en-US" dirty="0"/>
              <a:t> </a:t>
            </a:r>
            <a:r>
              <a:rPr lang="en-US" dirty="0" err="1"/>
              <a:t>поведението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човека</a:t>
            </a:r>
            <a:endParaRPr lang="en-US" dirty="0"/>
          </a:p>
        </p:txBody>
      </p:sp>
      <p:pic>
        <p:nvPicPr>
          <p:cNvPr id="43" name="Picture 28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7B802A-2C40-4189-B931-23259E1E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bg-BG" dirty="0"/>
              <a:t>Същност на реализма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504ED4C7-E8C8-453D-897A-4ACA39184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61147"/>
              </p:ext>
            </p:extLst>
          </p:nvPr>
        </p:nvGraphicFramePr>
        <p:xfrm>
          <a:off x="965201" y="1853754"/>
          <a:ext cx="10090150" cy="473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EAA361-5F4F-4BF2-8264-D8EC372B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bg-BG" dirty="0"/>
              <a:t>Реализмът в литературата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04026EC1-0AE1-4862-82A7-BC4C970DC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693027"/>
              </p:ext>
            </p:extLst>
          </p:nvPr>
        </p:nvGraphicFramePr>
        <p:xfrm>
          <a:off x="1450975" y="1853754"/>
          <a:ext cx="9604375" cy="500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2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алерия">
  <a:themeElements>
    <a:clrScheme name="Галери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и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и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н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1056</Words>
  <Application>Microsoft Office PowerPoint</Application>
  <PresentationFormat>Widescreen</PresentationFormat>
  <Paragraphs>99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Галерия</vt:lpstr>
      <vt:lpstr>Социален реализъм</vt:lpstr>
      <vt:lpstr>Културата на позитивизма</vt:lpstr>
      <vt:lpstr>Понятието реализъм има няколко смисъла: 1. художествено направление; 2. творчески метод и характерен тип стил</vt:lpstr>
      <vt:lpstr>Методът на социалния реализъм</vt:lpstr>
      <vt:lpstr>Предпоставки за появата на реализма</vt:lpstr>
      <vt:lpstr>Светоглед и идеи</vt:lpstr>
      <vt:lpstr>Същност на реализма</vt:lpstr>
      <vt:lpstr>Същност на реализма</vt:lpstr>
      <vt:lpstr>Реализмът в литературата</vt:lpstr>
      <vt:lpstr>Натурализъм</vt:lpstr>
      <vt:lpstr>Реализмът в Европа и Америка</vt:lpstr>
      <vt:lpstr>Реализмът в Англия</vt:lpstr>
      <vt:lpstr>Реализъм в Германия</vt:lpstr>
      <vt:lpstr>Реализъм в Русия</vt:lpstr>
      <vt:lpstr>Реализъм в Америка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Социален реализъм</dc:title>
  <dc:creator>Лиляна Джолева</dc:creator>
  <cp:lastModifiedBy>Заприна Г. Глушкова</cp:lastModifiedBy>
  <cp:revision>1</cp:revision>
  <dcterms:created xsi:type="dcterms:W3CDTF">2021-01-11T12:14:13Z</dcterms:created>
  <dcterms:modified xsi:type="dcterms:W3CDTF">2021-10-27T18:37:40Z</dcterms:modified>
</cp:coreProperties>
</file>