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5927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22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5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36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84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38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73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756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845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127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26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B459185-141E-411F-9064-0A6C5D1C721F}" type="datetimeFigureOut">
              <a:rPr lang="bg-BG" smtClean="0"/>
              <a:t>12.5.2020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54AC797-B987-415A-9E3F-5E860EF007D6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00275" y="568345"/>
            <a:ext cx="6577928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 b="1"/>
              <a:t>Редактиране на текст</a:t>
            </a:r>
          </a:p>
        </p:txBody>
      </p:sp>
      <p:sp>
        <p:nvSpPr>
          <p:cNvPr id="8" name="Подзаглавие 2"/>
          <p:cNvSpPr txBox="1">
            <a:spLocks/>
          </p:cNvSpPr>
          <p:nvPr/>
        </p:nvSpPr>
        <p:spPr>
          <a:xfrm>
            <a:off x="2200274" y="2438400"/>
            <a:ext cx="4011682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Скъпи седмокласници! 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Днес ще работим по малко по-различен начин, който ще е полезен и забавен!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Надявам се, че ще ви хареса!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2787" b="1"/>
          <a:stretch/>
        </p:blipFill>
        <p:spPr bwMode="auto">
          <a:xfrm>
            <a:off x="6577752" y="2913465"/>
            <a:ext cx="2200451" cy="2821965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ПРОВЕРИМ ДАЛИ СЕ СПРАВИХМЕ!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349831"/>
          </a:xfrm>
        </p:spPr>
        <p:txBody>
          <a:bodyPr/>
          <a:lstStyle/>
          <a:p>
            <a:pPr marL="0" indent="0" algn="just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Балабановата къща е имала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собственици, като последният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тях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бил търговецът Лука Балабанов,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чието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 носи и до днес. Размерите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внушителни – застроена е на площ от 546 кв.м. 	Построена е по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подобие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богатите къщи от крайбрежието на Босфора в околностите на Цариград.</a:t>
            </a:r>
          </a:p>
          <a:p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381250" cy="15811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8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ЗНАЕМ ПОВЕЧЕ!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1419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dirty="0"/>
              <a:t>	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сега редактирахме изречения и кратък текст.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Поправянето на правописни и пунктуационни грешки се нарича </a:t>
            </a:r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коригиране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Редактирането и коригирането са част от работата по книгите преди отпечатването им, както и по текстовете преди публикуването им в медиите.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Ние също създаваме писмени текстове. Преди да изпратим текста до неговия получател, трябва винаги да проверяваме и </a:t>
            </a:r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коригираме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допуснатите правописни и пунктуационни грешки.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3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Изпълнете следната задача:</a:t>
            </a:r>
            <a:br>
              <a:rPr lang="bg-BG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Прочетете текста. Редактирайте и коригирайте допуснатите правописни и пунктуационни грешки</a:t>
            </a:r>
            <a:r>
              <a:rPr lang="bg-BG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/>
              <a:t>	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някои други открития го смаяха и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ваведоха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истинско недоумение. Така например момчето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савсем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серьозно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вярваше че всичко което е написано в романите, се е случило и в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деиствителност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това все пак се понасяше. Младежа откри с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изомление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 Неси смяташе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художественните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филми, които гледаше по телевизията, за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дирекни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предавания. Неговия мощен ум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савсем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си даваше сметка за това, което се нарича филмово време. Факта, че някои от героите на филма просто остаряваше пред очите му не му правеше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никъкво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впечетление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По Павел Вежинов, „Белият гущер“</a:t>
            </a:r>
          </a:p>
          <a:p>
            <a:pPr marL="0" indent="0" algn="just">
              <a:buNone/>
            </a:pPr>
            <a:r>
              <a:rPr lang="bg-BG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Помощ: Допуснатите грешки са 18! </a:t>
            </a:r>
          </a:p>
        </p:txBody>
      </p:sp>
    </p:spTree>
    <p:extLst>
      <p:ext uri="{BB962C8B-B14F-4D97-AF65-F5344CB8AC3E}">
        <p14:creationId xmlns:p14="http://schemas.microsoft.com/office/powerpoint/2010/main" val="212870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ПРОВЕРИМ ДАЛИ СЕ СПРАВИХМЕ!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смаяха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ведоха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истинско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недоумение.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момчето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вярваше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написано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 е случило и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ствителност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пак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понасяше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Младеж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из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мление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 Неси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смяташе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гледаше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телевизията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Негови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мощен ум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сметка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филмово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остаряваше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впеч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тление. 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4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bg-BG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 е да приключваме!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Редактирахме и коригирахме изречения и текстове успешно … Доколкото можем! </a:t>
            </a:r>
          </a:p>
          <a:p>
            <a:pPr marL="0" indent="0" algn="ctr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би научихме нещо ново … </a:t>
            </a:r>
          </a:p>
          <a:p>
            <a:pPr marL="0" indent="0" algn="ctr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трябва още да се упражняваме!</a:t>
            </a:r>
          </a:p>
          <a:p>
            <a:pPr marL="0" indent="0" algn="ctr">
              <a:buNone/>
            </a:pPr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Успех!</a:t>
            </a:r>
          </a:p>
          <a:p>
            <a:pPr marL="0" indent="0" algn="ctr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 и старанието!</a:t>
            </a: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Изготвил: Заприна Глушкова</a:t>
            </a:r>
          </a:p>
          <a:p>
            <a:pPr marL="0" indent="0" algn="ctr">
              <a:buNone/>
            </a:pPr>
            <a:r>
              <a:rPr lang="bg-BG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СУ „Никола Вапцаров“ - Хаджидимово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0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602102" y="1141200"/>
            <a:ext cx="5066399" cy="772420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припомним!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11804" y="2438399"/>
            <a:ext cx="5066399" cy="36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правим промени в един текст с цел изказът да стане по-точен и по-ясен, ние го </a:t>
            </a: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редактираме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Основните начини за редактиране са чрез </a:t>
            </a: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съкращаване, прибавяне, заместване и разместване.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177014"/>
            <a:ext cx="3000986" cy="1997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3285960"/>
            <a:ext cx="3000986" cy="2247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0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11803" y="1268760"/>
            <a:ext cx="5066399" cy="772423"/>
          </a:xfrm>
        </p:spPr>
        <p:txBody>
          <a:bodyPr>
            <a:normAutofit/>
          </a:bodyPr>
          <a:lstStyle/>
          <a:p>
            <a:pPr algn="ctr"/>
            <a:r>
              <a:rPr lang="bg-BG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припомним!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11804" y="2438399"/>
            <a:ext cx="5066399" cy="366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Чрез съкращаване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Премахват се думи и изрази, които не представят нова, важна или съществена информация или са паразитни словосъчетания и думи.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22997" b="1"/>
          <a:stretch/>
        </p:blipFill>
        <p:spPr bwMode="auto">
          <a:xfrm>
            <a:off x="475499" y="640079"/>
            <a:ext cx="3000986" cy="2589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4" r="-3" b="31620"/>
          <a:stretch/>
        </p:blipFill>
        <p:spPr bwMode="auto">
          <a:xfrm>
            <a:off x="475499" y="3390867"/>
            <a:ext cx="3000986" cy="2589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2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05029" y="568345"/>
            <a:ext cx="6673174" cy="1560716"/>
          </a:xfrm>
        </p:spPr>
        <p:txBody>
          <a:bodyPr>
            <a:normAutofit/>
          </a:bodyPr>
          <a:lstStyle/>
          <a:p>
            <a:r>
              <a:rPr lang="bg-BG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Изпълнете следната задача:</a:t>
            </a:r>
            <a:br>
              <a:rPr lang="bg-BG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Редактирайте изречението чрез </a:t>
            </a:r>
            <a:r>
              <a:rPr lang="bg-BG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съкращаване.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11760" y="2366392"/>
            <a:ext cx="5832648" cy="199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Балабановата къща е представителна за развитието на пловдивската симетрична къща и по принцип де факто е един от най-богатите нейни образци.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4400804"/>
            <a:ext cx="294117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31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05029" y="568345"/>
            <a:ext cx="6673174" cy="1560716"/>
          </a:xfrm>
        </p:spPr>
        <p:txBody>
          <a:bodyPr>
            <a:normAutofit/>
          </a:bodyPr>
          <a:lstStyle/>
          <a:p>
            <a:r>
              <a:rPr lang="bg-BG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ПРОВЕРИМ ДАЛИ СЕ СПРАВИХМЕ!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438400"/>
            <a:ext cx="5600396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Балабановата къща е представителна за развитието на пловдивската симетрична къща и </a:t>
            </a:r>
            <a:r>
              <a:rPr lang="bg-BG" b="1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 де факто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един от най-богатите нейни образци.</a:t>
            </a:r>
            <a:endParaRPr lang="bg-B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44503" b="-1"/>
          <a:stretch/>
        </p:blipFill>
        <p:spPr bwMode="auto">
          <a:xfrm>
            <a:off x="6084168" y="2388286"/>
            <a:ext cx="2766043" cy="3751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3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05029" y="568345"/>
            <a:ext cx="6673174" cy="1560716"/>
          </a:xfrm>
        </p:spPr>
        <p:txBody>
          <a:bodyPr>
            <a:normAutofit/>
          </a:bodyPr>
          <a:lstStyle/>
          <a:p>
            <a:r>
              <a:rPr lang="bg-BG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припомним!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55576" y="2438400"/>
            <a:ext cx="5456380" cy="3651504"/>
          </a:xfrm>
        </p:spPr>
        <p:txBody>
          <a:bodyPr>
            <a:no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bg-BG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 прибавяне: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Прибавят се думи и изрази за да се обрисува по-пълно дадена картина, предмет, човек или да се представи по-детайлно дадено действие. Добавят се важни и съществени данни.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bg-BG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Прибавете следната информация в изречението:</a:t>
            </a:r>
          </a:p>
          <a:p>
            <a:pPr marL="0" indent="0" algn="ctr">
              <a:lnSpc>
                <a:spcPct val="101000"/>
              </a:lnSpc>
              <a:buNone/>
            </a:pP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стопански и домакински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Голямата порта откъм улицата и срещуположната й врата към двора отвеждат в коридор, около който са били разположени помещения.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739" y="3140968"/>
            <a:ext cx="2746464" cy="2057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9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65" y="3933056"/>
            <a:ext cx="22383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ПРОВЕРИМ ДАЛИ СЕ СПРАВИХМЕ!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2276872"/>
            <a:ext cx="7125112" cy="41640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Голямата порта откъм улицата и срещуположната й врата към двора отвеждат в коридор, около който са били разположени </a:t>
            </a:r>
            <a:r>
              <a:rPr lang="bg-B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стопански и домакински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Надявам се, че се  справихте!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03859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4BA293-7ECF-46F4-A96F-57591DD69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0275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extLst>
              <a:ext uri="{FF2B5EF4-FFF2-40B4-BE49-F238E27FC236}">
                <a16:creationId xmlns:a16="http://schemas.microsoft.com/office/drawing/2014/main" id="{EE59A429-E932-4F3F-98CE-F29BF6551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63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6814" y="0"/>
            <a:ext cx="56532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3836769" y="364174"/>
            <a:ext cx="4922483" cy="976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9000"/>
              </a:lnSpc>
            </a:pPr>
            <a:r>
              <a:rPr lang="en-US" sz="4400" b="1" u="sng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Да</a:t>
            </a:r>
            <a:r>
              <a:rPr lang="en-US" sz="44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припомним</a:t>
            </a:r>
            <a:r>
              <a:rPr lang="en-US" sz="44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  <a:endParaRPr lang="en-US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E4620EA-FA8E-49B8-AF97-10A27364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84748" y="0"/>
            <a:ext cx="3105173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720" y="2257514"/>
            <a:ext cx="10287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3855720" y="2438400"/>
            <a:ext cx="4922483" cy="365150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320040" defTabSz="914400">
              <a:lnSpc>
                <a:spcPct val="111000"/>
              </a:lnSpc>
              <a:buFont typeface="Corbel" panose="020B0503020204020204" pitchFamily="34" charset="0"/>
              <a:buChar char="–"/>
            </a:pP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заместване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320040" defTabSz="914400">
              <a:lnSpc>
                <a:spcPct val="111000"/>
              </a:lnSpc>
              <a:buFont typeface="Corbel" panose="020B0503020204020204" pitchFamily="34" charset="0"/>
              <a:buChar char="–"/>
            </a:pP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заменят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неуместни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изречение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повтарят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по-подходящи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20040" defTabSz="914400">
              <a:lnSpc>
                <a:spcPct val="111000"/>
              </a:lnSpc>
              <a:buFont typeface="Corbel" panose="020B0503020204020204" pitchFamily="34" charset="0"/>
              <a:buChar char="–"/>
            </a:pP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разместване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320040" defTabSz="914400">
              <a:lnSpc>
                <a:spcPct val="111000"/>
              </a:lnSpc>
              <a:buFont typeface="Corbel" panose="020B0503020204020204" pitchFamily="34" charset="0"/>
              <a:buChar char="–"/>
            </a:pP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словоредът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неправилен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преобразуваме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обособени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олекотим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изказа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облекчим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възприемането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4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Изпълнете следната задача:</a:t>
            </a:r>
            <a:br>
              <a:rPr lang="bg-BG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Редактирайте изреченията чрез </a:t>
            </a:r>
            <a:r>
              <a:rPr lang="bg-BG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заместване и/или разместване: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9443" y="2348880"/>
            <a:ext cx="7125112" cy="36724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dirty="0"/>
              <a:t>	</a:t>
            </a:r>
            <a:r>
              <a:rPr lang="bg-BG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Балабановата къща е имала собственици трима, като последният собственик е бил търговецът Лука Балабанов, името чието носи и до днес. Размерите са й внушителни – застроена е на площ от 546 кв.м. 	Построена е по аналогия на богатите къщи от крайбрежието на Босфора в околностите на Цариград.</a:t>
            </a:r>
          </a:p>
          <a:p>
            <a:pPr marL="0" indent="0" algn="just">
              <a:buNone/>
            </a:pPr>
            <a:endParaRPr lang="bg-BG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Помощ: аналогия - подобие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5529"/>
            <a:ext cx="2847611" cy="2135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6129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</TotalTime>
  <Words>841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Schoolbook</vt:lpstr>
      <vt:lpstr>Corbel</vt:lpstr>
      <vt:lpstr>Times New Roman</vt:lpstr>
      <vt:lpstr>Feathered</vt:lpstr>
      <vt:lpstr>Редактиране на текст</vt:lpstr>
      <vt:lpstr>        Да припомним!</vt:lpstr>
      <vt:lpstr>Да припомним!</vt:lpstr>
      <vt:lpstr>Изпълнете следната задача: Редактирайте изречението чрез съкращаване.</vt:lpstr>
      <vt:lpstr>ДА ПРОВЕРИМ ДАЛИ СЕ СПРАВИХМЕ!</vt:lpstr>
      <vt:lpstr>Да припомним!</vt:lpstr>
      <vt:lpstr>ДА ПРОВЕРИМ ДАЛИ СЕ СПРАВИХМЕ!</vt:lpstr>
      <vt:lpstr>Да припомним!</vt:lpstr>
      <vt:lpstr>Изпълнете следната задача: Редактирайте изреченията чрез заместване и/или разместване:</vt:lpstr>
      <vt:lpstr>ДА ПРОВЕРИМ ДАЛИ СЕ СПРАВИХМЕ!</vt:lpstr>
      <vt:lpstr>ДА ЗНАЕМ ПОВЕЧЕ!</vt:lpstr>
      <vt:lpstr>Изпълнете следната задача: Прочетете текста. Редактирайте и коригирайте допуснатите правописни и пунктуационни грешки.</vt:lpstr>
      <vt:lpstr>ДА ПРОВЕРИМ ДАЛИ СЕ СПРАВИХМЕ!</vt:lpstr>
      <vt:lpstr>                           Време е да приключваме!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Редактиране на текст</dc:title>
  <dc:creator>Zaprina Glushkova</dc:creator>
  <cp:lastModifiedBy>Zaprina Glushkova</cp:lastModifiedBy>
  <cp:revision>2</cp:revision>
  <dcterms:created xsi:type="dcterms:W3CDTF">2020-05-12T06:12:19Z</dcterms:created>
  <dcterms:modified xsi:type="dcterms:W3CDTF">2020-05-12T06:22:24Z</dcterms:modified>
</cp:coreProperties>
</file>