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0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1340" y="40"/>
      </p:cViewPr>
      <p:guideLst>
        <p:guide orient="horz" pos="2160"/>
        <p:guide pos="10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2233F1-EBA1-4E4D-BFCB-FC9E830C3442}" type="datetimeFigureOut">
              <a:rPr lang="bg-BG" smtClean="0"/>
              <a:pPr/>
              <a:t>27.10.2021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ACB5A8-9B09-423B-9E83-4A559033C8A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33F1-EBA1-4E4D-BFCB-FC9E830C3442}" type="datetimeFigureOut">
              <a:rPr lang="bg-BG" smtClean="0"/>
              <a:pPr/>
              <a:t>27.10.2021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B5A8-9B09-423B-9E83-4A559033C8A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33F1-EBA1-4E4D-BFCB-FC9E830C3442}" type="datetimeFigureOut">
              <a:rPr lang="bg-BG" smtClean="0"/>
              <a:pPr/>
              <a:t>27.10.2021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B5A8-9B09-423B-9E83-4A559033C8A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33F1-EBA1-4E4D-BFCB-FC9E830C3442}" type="datetimeFigureOut">
              <a:rPr lang="bg-BG" smtClean="0"/>
              <a:pPr/>
              <a:t>27.10.2021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B5A8-9B09-423B-9E83-4A559033C8A6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33F1-EBA1-4E4D-BFCB-FC9E830C3442}" type="datetimeFigureOut">
              <a:rPr lang="bg-BG" smtClean="0"/>
              <a:pPr/>
              <a:t>27.10.2021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B5A8-9B09-423B-9E83-4A559033C8A6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33F1-EBA1-4E4D-BFCB-FC9E830C3442}" type="datetimeFigureOut">
              <a:rPr lang="bg-BG" smtClean="0"/>
              <a:pPr/>
              <a:t>27.10.2021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B5A8-9B09-423B-9E83-4A559033C8A6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33F1-EBA1-4E4D-BFCB-FC9E830C3442}" type="datetimeFigureOut">
              <a:rPr lang="bg-BG" smtClean="0"/>
              <a:pPr/>
              <a:t>27.10.2021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B5A8-9B09-423B-9E83-4A559033C8A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33F1-EBA1-4E4D-BFCB-FC9E830C3442}" type="datetimeFigureOut">
              <a:rPr lang="bg-BG" smtClean="0"/>
              <a:pPr/>
              <a:t>27.10.2021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B5A8-9B09-423B-9E83-4A559033C8A6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33F1-EBA1-4E4D-BFCB-FC9E830C3442}" type="datetimeFigureOut">
              <a:rPr lang="bg-BG" smtClean="0"/>
              <a:pPr/>
              <a:t>27.10.2021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B5A8-9B09-423B-9E83-4A559033C8A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82233F1-EBA1-4E4D-BFCB-FC9E830C3442}" type="datetimeFigureOut">
              <a:rPr lang="bg-BG" smtClean="0"/>
              <a:pPr/>
              <a:t>27.10.2021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B5A8-9B09-423B-9E83-4A559033C8A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2233F1-EBA1-4E4D-BFCB-FC9E830C3442}" type="datetimeFigureOut">
              <a:rPr lang="bg-BG" smtClean="0"/>
              <a:pPr/>
              <a:t>27.10.2021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ACB5A8-9B09-423B-9E83-4A559033C8A6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82233F1-EBA1-4E4D-BFCB-FC9E830C3442}" type="datetimeFigureOut">
              <a:rPr lang="bg-BG" smtClean="0"/>
              <a:pPr/>
              <a:t>27.10.2021 г.</a:t>
            </a:fld>
            <a:endParaRPr 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FACB5A8-9B09-423B-9E83-4A559033C8A6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571481"/>
            <a:ext cx="7072362" cy="1214446"/>
          </a:xfrm>
        </p:spPr>
        <p:txBody>
          <a:bodyPr>
            <a:normAutofit fontScale="90000"/>
          </a:bodyPr>
          <a:lstStyle/>
          <a:p>
            <a:r>
              <a:rPr lang="bg-BG" dirty="0"/>
              <a:t>Псевдоними на български писатели</a:t>
            </a:r>
          </a:p>
        </p:txBody>
      </p:sp>
      <p:pic>
        <p:nvPicPr>
          <p:cNvPr id="24578" name="Picture 2" descr="Ð ÐµÐ·ÑÐ»ÑÐ°Ñ Ñ Ð¸Ð·Ð¾Ð±ÑÐ°Ð¶ÐµÐ½Ð¸Ðµ Ð·Ð° Ð±ÑÐ»Ð³Ð°ÑÑÐºÐ° Ð»Ð¸ÑÐµÑÐ°ÑÑÑÐ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643182"/>
            <a:ext cx="6098264" cy="342902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29246" cy="3543312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Калина Малина е псевдоним на Райна Иванова Радева-Митова. Тя  е родена през 1898г.  в град София. Калина Малина  написва първия български роман за деца "Златното сърце" -1929г. Автор е още на около 50 книги за деца, също така на нейно име е създадена награда. Сътрудничи  на сп. «Звънче», «Росица», «Светулка», «Септемврийче» и др. Превежда  художествена литература от френски и руски.</a:t>
            </a:r>
            <a:b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Омъжва се за литературния критик Димитър Б. Митов.</a:t>
            </a:r>
            <a:br>
              <a:rPr lang="ru-RU" dirty="0"/>
            </a:br>
            <a:endParaRPr lang="bg-B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Калина Малина</a:t>
            </a:r>
          </a:p>
        </p:txBody>
      </p:sp>
      <p:pic>
        <p:nvPicPr>
          <p:cNvPr id="1026" name="Picture 2" descr="http://2.bp.blogspot.com/-OXpeMSO3GLM/VATObJoiT3I/AAAAAAAACS4/mx5P50XZJzs/s1600/Malina_350x3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1571612"/>
            <a:ext cx="2505075" cy="33337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4972056" cy="414340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Панчо Борисов Панчев, известен на децата като Дядо Пънч, е български писател, драматург, сценарист на филми, публицист и автор на произведения за деца - пиеси, стихове, стихотворни гатанки, приказки. Той е роден през 1933г. в гр. София. Автор е на известните сборници с приказки - "Приказки с лъжи", "Приказки от близо и далече", "Ако искаш вярвай!" и др.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dirty="0"/>
              <a:t>  </a:t>
            </a:r>
            <a:r>
              <a:rPr lang="ru-RU" b="1" dirty="0"/>
              <a:t>  </a:t>
            </a:r>
            <a:endParaRPr lang="bg-B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Дядо Пънч</a:t>
            </a:r>
          </a:p>
        </p:txBody>
      </p:sp>
      <p:pic>
        <p:nvPicPr>
          <p:cNvPr id="27650" name="Picture 2" descr="https://1.bp.blogspot.com/-mjok3WL40EM/VAVu-6vpTiI/AAAAAAAACUI/o5B3xznBATo/s1600/1392128811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1214422"/>
            <a:ext cx="2784525" cy="383080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86436" cy="332899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Стоян Михайлов Попов, известен с псевдонима си Чичо Стоян, е един от големите поети в българската детска литература от началото на 20 век.  Роден е в село Дивотино,  обл. София през 1866г. Сред най-известните му стихотворения са „При мама и при татко“, „Сърдитко“, „Майчина отмяна“. Стиховете му са включвани в множество антологии с българска детска поезия.</a:t>
            </a:r>
            <a:endParaRPr lang="bg-BG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Чичо Стоян</a:t>
            </a:r>
          </a:p>
        </p:txBody>
      </p:sp>
      <p:pic>
        <p:nvPicPr>
          <p:cNvPr id="28674" name="Picture 2" descr="https://3.bp.blogspot.com/-xPrZDvX-RGo/VAVw2gFwi2I/AAAAAAAACUU/Fg66um0pqtM/s1600/d80b0657c04390ad85911000a62b5d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1571612"/>
            <a:ext cx="2308251" cy="346454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29246" cy="361475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Марин Петров Батемберски е роден в гр.Русе през 1907г., по-известен е като Бате Златко.</a:t>
            </a:r>
            <a:b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Негови приказни герои са Баба Меца, Гъбарко, Шишарко, доктор Га - уникални за детската литература; също мравките, пчелите, калинките, врабчетата, кълвачите, бухалите, щъркелите... "Медената пита" и "Гъбарко".</a:t>
            </a:r>
            <a:endParaRPr lang="bg-BG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Батко Златко</a:t>
            </a:r>
          </a:p>
        </p:txBody>
      </p:sp>
      <p:pic>
        <p:nvPicPr>
          <p:cNvPr id="29698" name="Picture 2" descr="https://1.bp.blogspot.com/-YHS8ChOpfwo/VAV0XL1W8oI/AAAAAAAACUg/B4F6f56gqB4/s1600/m_batembergs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1643050"/>
            <a:ext cx="2467358" cy="320756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comb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57808" cy="354331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Ран Босилек е псевдоним на Генчо Станчев Негенцов, български писател, поет и преводач. Той е роден в гр. Гаврово през 1886г. Участва в редактирането на списание „Светулка”, редактира вестник „Врабче”. Редактор е в издателство „Хемус”, където се издава сп. „Детска радост” – едно от най-известните детски издания в България. Автор е на " Патиланци", "Баба Меца", "Я кажи ми", "Родна стряха", "Палави ръчички" и много, много други произведения.</a:t>
            </a:r>
            <a:endParaRPr lang="bg-BG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Ран Босилек</a:t>
            </a:r>
          </a:p>
        </p:txBody>
      </p:sp>
      <p:pic>
        <p:nvPicPr>
          <p:cNvPr id="30724" name="Picture 4" descr="https://3.bp.blogspot.com/-w-8-zxrN_M0/VAV7H2B0xrI/AAAAAAAACUw/KVT06WgbbvE/s1600/Ran_Bosilek2_medi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1805409"/>
            <a:ext cx="2286016" cy="324718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blinds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182</TotalTime>
  <Words>412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Lucida Sans Unicode</vt:lpstr>
      <vt:lpstr>Verdana</vt:lpstr>
      <vt:lpstr>Wingdings 2</vt:lpstr>
      <vt:lpstr>Wingdings 3</vt:lpstr>
      <vt:lpstr>Concourse</vt:lpstr>
      <vt:lpstr>Псевдоними на български писатели</vt:lpstr>
      <vt:lpstr>Калина Малина</vt:lpstr>
      <vt:lpstr>Дядо Пънч</vt:lpstr>
      <vt:lpstr>Чичо Стоян</vt:lpstr>
      <vt:lpstr>Батко Златко</vt:lpstr>
      <vt:lpstr>Ран Босилек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Псевдоними на български писатели</dc:title>
  <dc:creator>HP</dc:creator>
  <cp:lastModifiedBy>Заприна Г. Глушкова</cp:lastModifiedBy>
  <cp:revision>23</cp:revision>
  <dcterms:created xsi:type="dcterms:W3CDTF">2018-12-02T15:28:16Z</dcterms:created>
  <dcterms:modified xsi:type="dcterms:W3CDTF">2021-10-27T13:48:06Z</dcterms:modified>
</cp:coreProperties>
</file>